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7" r:id="rId6"/>
    <p:sldId id="1093" r:id="rId7"/>
    <p:sldId id="1098" r:id="rId8"/>
    <p:sldId id="1094" r:id="rId9"/>
    <p:sldId id="1099" r:id="rId10"/>
    <p:sldId id="110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3" d="100"/>
          <a:sy n="53" d="100"/>
        </p:scale>
        <p:origin x="378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MİRAS SÖZLEŞMELERİ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TMK 527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Tek taraflı-iki taraflı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Ölüme bağlı sözleşme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KAPSAMI –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HUKUKİ NİTELİĞİ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TMK 503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Ayırt etme gücüne sahip olmak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Ergin olmak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Kısıtlı bulunmamak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684124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EHLİYET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40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Resmi vasiyet şeklinde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Ancak miras sözleşmesinde her iki tarafın da imzalarının bulunması gerekir.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684124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ŞEKLİ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2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Taraflar anlaşarak feshine karar verebilirler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Resmi şekil şart değil, alelade yazılı şekil yeterli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Değişiklik ise mutlaka miras sözleşmesi şeklinde yapılmalı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FESHİ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Kanunda sınırlayıcı olarak sayılmış.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Sebepleri: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 err="1"/>
              <a:t>Vasiyetçinin</a:t>
            </a:r>
            <a:r>
              <a:rPr lang="tr-TR" dirty="0"/>
              <a:t> tek taraflı fesih hakkını sözleşmede açık olarak saklı tutması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Mirasçılıktan çıkarma sebebinin bulunması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İrade sakatlığının bulunması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Şekil eksikliği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Ehliyetsizlik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TEK TARAFLI FESİH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7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Sözleşme ile mirasçı veya </a:t>
            </a:r>
            <a:r>
              <a:rPr lang="tr-TR" dirty="0" err="1"/>
              <a:t>musaleh</a:t>
            </a:r>
            <a:r>
              <a:rPr lang="tr-TR" dirty="0"/>
              <a:t> olan kimse </a:t>
            </a:r>
            <a:r>
              <a:rPr lang="tr-TR" dirty="0" err="1"/>
              <a:t>vasiyetçiden</a:t>
            </a:r>
            <a:r>
              <a:rPr lang="tr-TR" dirty="0"/>
              <a:t> önce ölürse miras sözleşmesi kendiliğinden sona erer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Mirastan yoksunluk sebebinin bulunması halinde, kendiliğinden sona erer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Eşler arasında </a:t>
            </a:r>
            <a:r>
              <a:rPr lang="tr-TR" dirty="0" err="1"/>
              <a:t>akdolunmuşsa</a:t>
            </a:r>
            <a:r>
              <a:rPr lang="tr-TR" dirty="0"/>
              <a:t>, eşlerin boşanması halinde kendiliğinden sona erer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/>
              <a:t>Muvazaalı yapılan miras sözleşmeleri de batıldır.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HÜKÜMSÜZLÜK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88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12522</TotalTime>
  <Words>149</Words>
  <Application>Microsoft Office PowerPoint</Application>
  <PresentationFormat>Ekran Gösterisi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821</cp:revision>
  <cp:lastPrinted>2016-10-24T07:53:35Z</cp:lastPrinted>
  <dcterms:created xsi:type="dcterms:W3CDTF">2016-09-18T09:35:24Z</dcterms:created>
  <dcterms:modified xsi:type="dcterms:W3CDTF">2020-02-25T12:58:20Z</dcterms:modified>
</cp:coreProperties>
</file>