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7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Batı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Bloku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Ekseninde</a:t>
            </a:r>
            <a:r>
              <a:rPr lang="en-US" dirty="0" smtClean="0">
                <a:solidFill>
                  <a:srgbClr val="660066"/>
                </a:solidFill>
              </a:rPr>
              <a:t> Türkiye-2: 1980-1990 (III)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Balkanlarla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Türkiye</a:t>
            </a:r>
            <a:r>
              <a:rPr lang="en-US" dirty="0" err="1" smtClean="0"/>
              <a:t>-Bulgaristan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Azınlık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Türk-Bulgar</a:t>
            </a:r>
            <a:r>
              <a:rPr lang="en-US" dirty="0" smtClean="0"/>
              <a:t> </a:t>
            </a:r>
            <a:r>
              <a:rPr lang="en-US" dirty="0" err="1" smtClean="0"/>
              <a:t>ilişkilerini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faktörler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Bulgaristan’ın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azınlığa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7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(1980-1990)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ülkeleriyle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: </a:t>
            </a:r>
            <a:r>
              <a:rPr lang="en-US" dirty="0" err="1" smtClean="0"/>
              <a:t>Suudi</a:t>
            </a:r>
            <a:r>
              <a:rPr lang="en-US" dirty="0" smtClean="0"/>
              <a:t> </a:t>
            </a:r>
            <a:r>
              <a:rPr lang="en-US" dirty="0" err="1" smtClean="0"/>
              <a:t>Arabistan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Kuveyt’le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-İslam </a:t>
            </a:r>
            <a:r>
              <a:rPr lang="en-US" dirty="0" err="1" smtClean="0"/>
              <a:t>Konferansı</a:t>
            </a:r>
            <a:r>
              <a:rPr lang="en-US" dirty="0" smtClean="0"/>
              <a:t> </a:t>
            </a:r>
            <a:r>
              <a:rPr lang="en-US" dirty="0" err="1" smtClean="0"/>
              <a:t>Örgütü’yle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039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sorunlu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: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r>
              <a:rPr lang="en-US" dirty="0" smtClean="0"/>
              <a:t>,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hareketlerinin</a:t>
            </a:r>
            <a:r>
              <a:rPr lang="en-US" dirty="0" smtClean="0"/>
              <a:t> </a:t>
            </a:r>
            <a:r>
              <a:rPr lang="en-US" dirty="0" err="1" smtClean="0"/>
              <a:t>bölgeye</a:t>
            </a:r>
            <a:r>
              <a:rPr lang="en-US" dirty="0" smtClean="0"/>
              <a:t> </a:t>
            </a:r>
            <a:r>
              <a:rPr lang="en-US" dirty="0" err="1" smtClean="0"/>
              <a:t>yerleşmesi</a:t>
            </a:r>
            <a:r>
              <a:rPr lang="en-US" dirty="0" smtClean="0"/>
              <a:t>, İran-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: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boşluğunda</a:t>
            </a:r>
            <a:r>
              <a:rPr lang="en-US" dirty="0" smtClean="0"/>
              <a:t> </a:t>
            </a:r>
            <a:r>
              <a:rPr lang="en-US" dirty="0" err="1" smtClean="0"/>
              <a:t>Suriye-Kürt</a:t>
            </a:r>
            <a:r>
              <a:rPr lang="en-US" dirty="0" smtClean="0"/>
              <a:t> </a:t>
            </a:r>
            <a:r>
              <a:rPr lang="en-US" dirty="0" err="1" smtClean="0"/>
              <a:t>hareketleri</a:t>
            </a:r>
            <a:r>
              <a:rPr lang="en-US" dirty="0" smtClean="0"/>
              <a:t> </a:t>
            </a:r>
            <a:r>
              <a:rPr lang="en-US" dirty="0" err="1" smtClean="0"/>
              <a:t>yakınlaşması</a:t>
            </a:r>
            <a:r>
              <a:rPr lang="en-US" dirty="0" smtClean="0"/>
              <a:t>,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operasyonları</a:t>
            </a:r>
            <a:r>
              <a:rPr lang="en-US" dirty="0" smtClean="0"/>
              <a:t>, </a:t>
            </a:r>
            <a:r>
              <a:rPr lang="en-US" dirty="0" err="1" smtClean="0"/>
              <a:t>sıcak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PKK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, </a:t>
            </a:r>
            <a:r>
              <a:rPr lang="en-US" dirty="0" err="1" smtClean="0"/>
              <a:t>Özal’ın</a:t>
            </a:r>
            <a:r>
              <a:rPr lang="en-US" dirty="0" smtClean="0"/>
              <a:t>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ziyareti</a:t>
            </a:r>
            <a:r>
              <a:rPr lang="en-US" dirty="0" smtClean="0"/>
              <a:t>, İran-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mülteciler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0676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Su </a:t>
            </a:r>
            <a:r>
              <a:rPr lang="en-US" dirty="0" err="1" smtClean="0"/>
              <a:t>sorunu</a:t>
            </a:r>
            <a:r>
              <a:rPr lang="en-US" dirty="0" smtClean="0"/>
              <a:t>: </a:t>
            </a:r>
            <a:r>
              <a:rPr lang="en-US" dirty="0" err="1" smtClean="0"/>
              <a:t>Sorunun</a:t>
            </a:r>
            <a:r>
              <a:rPr lang="en-US" dirty="0" smtClean="0"/>
              <a:t> </a:t>
            </a:r>
            <a:r>
              <a:rPr lang="en-US" dirty="0" err="1" smtClean="0"/>
              <a:t>geçmişi</a:t>
            </a:r>
            <a:r>
              <a:rPr lang="en-US" dirty="0" smtClean="0"/>
              <a:t>, </a:t>
            </a:r>
            <a:r>
              <a:rPr lang="en-US" dirty="0" err="1" smtClean="0"/>
              <a:t>GAP’ın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sorununa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,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suyu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, </a:t>
            </a:r>
            <a:r>
              <a:rPr lang="en-US" dirty="0" err="1" smtClean="0"/>
              <a:t>tarafların</a:t>
            </a:r>
            <a:r>
              <a:rPr lang="en-US" dirty="0" smtClean="0"/>
              <a:t> </a:t>
            </a:r>
            <a:r>
              <a:rPr lang="en-US" dirty="0" err="1" smtClean="0"/>
              <a:t>tezleri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önerileri</a:t>
            </a:r>
            <a:r>
              <a:rPr lang="en-US" dirty="0" smtClean="0"/>
              <a:t> (</a:t>
            </a:r>
            <a:r>
              <a:rPr lang="en-US" dirty="0" err="1" smtClean="0"/>
              <a:t>Irak’ın</a:t>
            </a:r>
            <a:r>
              <a:rPr lang="en-US" dirty="0" smtClean="0"/>
              <a:t>, </a:t>
            </a:r>
            <a:r>
              <a:rPr lang="en-US" dirty="0" err="1" smtClean="0"/>
              <a:t>Suriye’nin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görüşleri</a:t>
            </a:r>
            <a:r>
              <a:rPr lang="en-US" dirty="0" smtClean="0"/>
              <a:t>).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Ortadoğu’yla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72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Devletlerle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İsrail’in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eylemleri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-İntifada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ilişkilere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22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b. </a:t>
            </a:r>
            <a:r>
              <a:rPr lang="en-US" dirty="0" err="1"/>
              <a:t>İran’la</a:t>
            </a:r>
            <a:r>
              <a:rPr lang="en-US" dirty="0"/>
              <a:t> </a:t>
            </a:r>
            <a:r>
              <a:rPr lang="en-US" dirty="0" err="1"/>
              <a:t>İlişkiler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-İran-</a:t>
            </a:r>
            <a:r>
              <a:rPr lang="en-US" dirty="0" err="1"/>
              <a:t>Irak</a:t>
            </a:r>
            <a:r>
              <a:rPr lang="en-US" dirty="0"/>
              <a:t>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: </a:t>
            </a:r>
            <a:r>
              <a:rPr lang="en-US" dirty="0" err="1"/>
              <a:t>İdeolojik</a:t>
            </a:r>
            <a:r>
              <a:rPr lang="en-US" dirty="0"/>
              <a:t> </a:t>
            </a:r>
            <a:r>
              <a:rPr lang="en-US" dirty="0" err="1"/>
              <a:t>çelişkiden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sorunlar</a:t>
            </a:r>
            <a:r>
              <a:rPr lang="en-US" dirty="0"/>
              <a:t>, İran-</a:t>
            </a:r>
            <a:r>
              <a:rPr lang="en-US" dirty="0" err="1"/>
              <a:t>Irak</a:t>
            </a:r>
            <a:r>
              <a:rPr lang="en-US" dirty="0"/>
              <a:t> </a:t>
            </a:r>
            <a:r>
              <a:rPr lang="en-US" dirty="0" err="1"/>
              <a:t>Savaşı’ndan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sorunlar</a:t>
            </a:r>
            <a:r>
              <a:rPr lang="en-US" dirty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3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SSCB’yle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(1980-1990)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SSCB’de</a:t>
            </a:r>
            <a:r>
              <a:rPr lang="en-US" dirty="0" smtClean="0"/>
              <a:t> “</a:t>
            </a:r>
            <a:r>
              <a:rPr lang="en-US" dirty="0" err="1" smtClean="0"/>
              <a:t>Kabuk</a:t>
            </a:r>
            <a:r>
              <a:rPr lang="en-US" dirty="0" smtClean="0"/>
              <a:t> </a:t>
            </a:r>
            <a:r>
              <a:rPr lang="en-US" dirty="0" err="1" smtClean="0"/>
              <a:t>Değişimi</a:t>
            </a:r>
            <a:r>
              <a:rPr lang="en-US" dirty="0" smtClean="0"/>
              <a:t>”: </a:t>
            </a:r>
            <a:r>
              <a:rPr lang="en-US" dirty="0" err="1" smtClean="0"/>
              <a:t>Perestroyka</a:t>
            </a:r>
            <a:r>
              <a:rPr lang="en-US" dirty="0" smtClean="0"/>
              <a:t>, glasnost.</a:t>
            </a:r>
          </a:p>
          <a:p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S</a:t>
            </a:r>
            <a:r>
              <a:rPr lang="en-US" dirty="0" err="1" smtClean="0"/>
              <a:t>iyasal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63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Balkanlarla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(1980-1990)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Türkiye’nin</a:t>
            </a:r>
            <a:r>
              <a:rPr lang="en-US" dirty="0" smtClean="0"/>
              <a:t> Balkan </a:t>
            </a:r>
            <a:r>
              <a:rPr lang="en-US" dirty="0" err="1" smtClean="0"/>
              <a:t>Politikasını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Faktörler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bağlar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yaşayan</a:t>
            </a:r>
            <a:r>
              <a:rPr lang="en-US" dirty="0" smtClean="0"/>
              <a:t> </a:t>
            </a:r>
            <a:r>
              <a:rPr lang="en-US" dirty="0" err="1" smtClean="0"/>
              <a:t>Balkanlı</a:t>
            </a:r>
            <a:r>
              <a:rPr lang="en-US" dirty="0" smtClean="0"/>
              <a:t> </a:t>
            </a:r>
            <a:r>
              <a:rPr lang="en-US" dirty="0" err="1" smtClean="0"/>
              <a:t>nüfus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Balkanlardaki</a:t>
            </a:r>
            <a:r>
              <a:rPr lang="en-US" dirty="0" smtClean="0"/>
              <a:t> </a:t>
            </a:r>
            <a:r>
              <a:rPr lang="en-US" dirty="0" err="1" smtClean="0"/>
              <a:t>Türk-Müslüman</a:t>
            </a:r>
            <a:r>
              <a:rPr lang="en-US" dirty="0" smtClean="0"/>
              <a:t> </a:t>
            </a:r>
            <a:r>
              <a:rPr lang="en-US" dirty="0" err="1" smtClean="0"/>
              <a:t>Azınlıklar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866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Balkanlarla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Balkan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-Balkan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ittifakı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Balkanlarda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politikaya</a:t>
            </a:r>
            <a:r>
              <a:rPr lang="en-US" dirty="0" smtClean="0"/>
              <a:t> </a:t>
            </a:r>
            <a:r>
              <a:rPr lang="en-US" dirty="0" err="1" smtClean="0"/>
              <a:t>geçmesi</a:t>
            </a:r>
            <a:r>
              <a:rPr lang="en-US" dirty="0" smtClean="0"/>
              <a:t>: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yönlülükten</a:t>
            </a:r>
            <a:r>
              <a:rPr lang="en-US" dirty="0" smtClean="0"/>
              <a:t> 1970’lere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273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311</TotalTime>
  <Words>342</Words>
  <Application>Microsoft Macintosh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Ortadoğu’yla İlişkiler (1980-1990)</vt:lpstr>
      <vt:lpstr>Ortadoğu’yla İlişkiler (1980-1990)</vt:lpstr>
      <vt:lpstr>Ortadoğu’yla İlişkiler (1980-1990)</vt:lpstr>
      <vt:lpstr>Ortadoğu’yla İlişkiler (1980-1990)</vt:lpstr>
      <vt:lpstr>Ortadoğu’yla İlişkiler (1980-1990)</vt:lpstr>
      <vt:lpstr>SSCB’yle İlişkiler (1980-1990)</vt:lpstr>
      <vt:lpstr>Balkanlarla İlişkiler (1980-1990)</vt:lpstr>
      <vt:lpstr>Balkanlarla İlişkiler (1980-1990)</vt:lpstr>
      <vt:lpstr>Balkanlarla İlişkiler (1980-1990)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40</cp:revision>
  <dcterms:created xsi:type="dcterms:W3CDTF">2019-01-06T14:47:31Z</dcterms:created>
  <dcterms:modified xsi:type="dcterms:W3CDTF">2019-09-22T09:11:55Z</dcterms:modified>
</cp:coreProperties>
</file>