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76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71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78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33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9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55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5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73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19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84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68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2C1D-B021-4036-9FF8-6E96FDE575A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3C7E-E6E8-4C18-8E23-5D91418C30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0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8.png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7053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1" y="2276475"/>
            <a:ext cx="8467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Birleşik Ters Çözüm nedir ve Mevcut Geliştirilen Algoritmalardan Örnekler</a:t>
            </a:r>
            <a:endParaRPr lang="tr-T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1976" y="2039938"/>
            <a:ext cx="53975" cy="14716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532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4705350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5164" y="1576388"/>
            <a:ext cx="71437" cy="19621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3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939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9396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9398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9399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9400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59401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Sismik Kırılma-DC-RMT Birleşik Ters Çözüm (Tuzlu Su Girişiminin Haritalanması)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9404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02" name="Picture 8" descr="C:\Users\ismail\Desktop\Joint\joint\tuzlu su deneme\tuzlusu\veriler\untitled_in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2779" r="7521" b="5560"/>
          <a:stretch>
            <a:fillRect/>
          </a:stretch>
        </p:blipFill>
        <p:spPr bwMode="auto">
          <a:xfrm>
            <a:off x="1576388" y="1123950"/>
            <a:ext cx="8983662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4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0419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0420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0421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0422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042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0424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60425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DC-RMT-Yapay Uçlaşma Birleşik Ters Çözüm (Maden- Arkeoloji)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0429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6" name="14 Resim" descr="C:\Users\Zcan\Desktop\resimler_04_12_mrv\3_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2060575"/>
            <a:ext cx="31480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15 Resim" descr="C:\Users\Zcan\Desktop\resimler_04_12_mrv\3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1"/>
            <a:ext cx="57594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TEŞEKKÜR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1445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43" name="Picture 9" descr="C:\Users\ismail\Desktop\tezöneri ve tik\tez yazımı\sunum icin sablonlar\tesekku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23932" r="12067" b="28204"/>
          <a:stretch>
            <a:fillRect/>
          </a:stretch>
        </p:blipFill>
        <p:spPr bwMode="auto">
          <a:xfrm>
            <a:off x="1703389" y="1557338"/>
            <a:ext cx="87852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6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6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6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0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2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47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62478" name="21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62484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9" name="24 Dikdörtgen"/>
          <p:cNvSpPr>
            <a:spLocks noChangeArrowheads="1"/>
          </p:cNvSpPr>
          <p:nvPr/>
        </p:nvSpPr>
        <p:spPr bwMode="auto">
          <a:xfrm>
            <a:off x="2711451" y="115889"/>
            <a:ext cx="770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/>
              <a:t>- Doğru Akım Özdirenç (Arkeoloji-Fay- Maden)</a:t>
            </a:r>
          </a:p>
        </p:txBody>
      </p:sp>
      <p:pic>
        <p:nvPicPr>
          <p:cNvPr id="62480" name="Picture 2" descr="E:\yayinlarim\GİDENLER\Makale2_30 Mart\Fig30.06.2011\Fig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052513"/>
            <a:ext cx="3119437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3" descr="E:\yayinlarim\GİDENLER\Makale2_30 Mart\Fig30.06.2011\Fig9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836614"/>
            <a:ext cx="140335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4" descr="E:\yayinlarim\GİDENLER\Makale2_30 Mart\Fig30.06.2011\Fig10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773238"/>
            <a:ext cx="30511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2351089" y="1196976"/>
            <a:ext cx="7705725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7338" indent="-287338" algn="ctr">
              <a:spcAft>
                <a:spcPts val="1200"/>
              </a:spcAft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Amaç Fonksiyonu</a:t>
            </a: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Yanılgı Enerjisi</a:t>
            </a: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Durağanlaştırıcı Terimi                                                 Yapısal Kısıt Terimi </a:t>
            </a:r>
          </a:p>
          <a:p>
            <a:pPr marL="287338" indent="-287338" algn="ctr"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(Çapraz Eğim Fonksiyonu)</a:t>
            </a: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" name="27 Yuvarlatılmış Dikdörtgen"/>
          <p:cNvSpPr/>
          <p:nvPr/>
        </p:nvSpPr>
        <p:spPr bwMode="auto">
          <a:xfrm>
            <a:off x="7678738" y="1628775"/>
            <a:ext cx="1441450" cy="4318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83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84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233738" y="1628775"/>
          <a:ext cx="5886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111500" imgH="228600" progId="Equation.DSMT4">
                  <p:embed/>
                </p:oleObj>
              </mc:Choice>
              <mc:Fallback>
                <p:oleObj name="Equation" r:id="rId3" imgW="3111500" imgH="228600" progId="Equation.DSMT4">
                  <p:embed/>
                  <p:pic>
                    <p:nvPicPr>
                      <p:cNvPr id="71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1628775"/>
                        <a:ext cx="5886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2738438" y="4076700"/>
          <a:ext cx="29257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968500" imgH="292100" progId="Equation.DSMT4">
                  <p:embed/>
                </p:oleObj>
              </mc:Choice>
              <mc:Fallback>
                <p:oleObj name="Equation" r:id="rId5" imgW="1968500" imgH="292100" progId="Equation.DSMT4">
                  <p:embed/>
                  <p:pic>
                    <p:nvPicPr>
                      <p:cNvPr id="71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076700"/>
                        <a:ext cx="29257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7172" name="Object 12"/>
          <p:cNvGraphicFramePr>
            <a:graphicFrameLocks noChangeAspect="1"/>
          </p:cNvGraphicFramePr>
          <p:nvPr/>
        </p:nvGraphicFramePr>
        <p:xfrm>
          <a:off x="3395664" y="2636838"/>
          <a:ext cx="5559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556000" imgH="279400" progId="Equation.DSMT4">
                  <p:embed/>
                </p:oleObj>
              </mc:Choice>
              <mc:Fallback>
                <p:oleObj name="Equation" r:id="rId7" imgW="3556000" imgH="279400" progId="Equation.DSMT4">
                  <p:embed/>
                  <p:pic>
                    <p:nvPicPr>
                      <p:cNvPr id="71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4" y="2636838"/>
                        <a:ext cx="5559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6623051" y="4056063"/>
          <a:ext cx="32178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2159000" imgH="228600" progId="Equation.DSMT4">
                  <p:embed/>
                </p:oleObj>
              </mc:Choice>
              <mc:Fallback>
                <p:oleObj name="Equation" r:id="rId9" imgW="2159000" imgH="228600" progId="Equation.DSMT4">
                  <p:embed/>
                  <p:pic>
                    <p:nvPicPr>
                      <p:cNvPr id="717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1" y="4056063"/>
                        <a:ext cx="32178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3070226" y="5086350"/>
          <a:ext cx="64690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4406900" imgH="635000" progId="Equation.DSMT4">
                  <p:embed/>
                </p:oleObj>
              </mc:Choice>
              <mc:Fallback>
                <p:oleObj name="Equation" r:id="rId11" imgW="4406900" imgH="635000" progId="Equation.DSMT4">
                  <p:embed/>
                  <p:pic>
                    <p:nvPicPr>
                      <p:cNvPr id="717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6" y="5086350"/>
                        <a:ext cx="64690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9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BİRLEŞİK TERS ÇÖZÜM YÖNTEMİ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191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3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8206" name="Picture 9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6075" r="34314" b="9314"/>
          <a:stretch>
            <a:fillRect/>
          </a:stretch>
        </p:blipFill>
        <p:spPr bwMode="auto">
          <a:xfrm>
            <a:off x="1558925" y="765175"/>
            <a:ext cx="47815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8194" name="Object 22"/>
          <p:cNvGraphicFramePr>
            <a:graphicFrameLocks noChangeAspect="1"/>
          </p:cNvGraphicFramePr>
          <p:nvPr/>
        </p:nvGraphicFramePr>
        <p:xfrm>
          <a:off x="6826251" y="1268414"/>
          <a:ext cx="30956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463800" imgH="228600" progId="Equation.DSMT4">
                  <p:embed/>
                </p:oleObj>
              </mc:Choice>
              <mc:Fallback>
                <p:oleObj name="Equation" r:id="rId4" imgW="2463800" imgH="228600" progId="Equation.DSMT4">
                  <p:embed/>
                  <p:pic>
                    <p:nvPicPr>
                      <p:cNvPr id="81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1" y="1268414"/>
                        <a:ext cx="30956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8195" name="Object 24"/>
          <p:cNvGraphicFramePr>
            <a:graphicFrameLocks noChangeAspect="1"/>
          </p:cNvGraphicFramePr>
          <p:nvPr/>
        </p:nvGraphicFramePr>
        <p:xfrm>
          <a:off x="6370638" y="1916114"/>
          <a:ext cx="41894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3987800" imgH="431800" progId="Equation.DSMT4">
                  <p:embed/>
                </p:oleObj>
              </mc:Choice>
              <mc:Fallback>
                <p:oleObj name="Equation" r:id="rId6" imgW="3987800" imgH="431800" progId="Equation.DSMT4">
                  <p:embed/>
                  <p:pic>
                    <p:nvPicPr>
                      <p:cNvPr id="819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1916114"/>
                        <a:ext cx="41894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2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7032626" y="2924176"/>
          <a:ext cx="2874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311400" imgH="660400" progId="Equation.DSMT4">
                  <p:embed/>
                </p:oleObj>
              </mc:Choice>
              <mc:Fallback>
                <p:oleObj name="Equation" r:id="rId8" imgW="2311400" imgH="660400" progId="Equation.DSMT4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2924176"/>
                        <a:ext cx="28749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8197" name="Object 28"/>
          <p:cNvGraphicFramePr>
            <a:graphicFrameLocks noChangeAspect="1"/>
          </p:cNvGraphicFramePr>
          <p:nvPr/>
        </p:nvGraphicFramePr>
        <p:xfrm>
          <a:off x="6816726" y="4149725"/>
          <a:ext cx="3394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2540000" imgH="482600" progId="Equation.DSMT4">
                  <p:embed/>
                </p:oleObj>
              </mc:Choice>
              <mc:Fallback>
                <p:oleObj name="Equation" r:id="rId10" imgW="2540000" imgH="482600" progId="Equation.DSMT4">
                  <p:embed/>
                  <p:pic>
                    <p:nvPicPr>
                      <p:cNvPr id="819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4149725"/>
                        <a:ext cx="33940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28 Dikdörtgen"/>
          <p:cNvSpPr>
            <a:spLocks noChangeArrowheads="1"/>
          </p:cNvSpPr>
          <p:nvPr/>
        </p:nvSpPr>
        <p:spPr bwMode="auto">
          <a:xfrm>
            <a:off x="6816725" y="5084764"/>
            <a:ext cx="336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200" i="1"/>
              <a:t>B</a:t>
            </a:r>
            <a:r>
              <a:rPr lang="tr-TR" altLang="tr-TR" sz="1200"/>
              <a:t> çapraz eğim fonksiyonu  duyarlılık dizeyi </a:t>
            </a:r>
          </a:p>
        </p:txBody>
      </p:sp>
      <p:grpSp>
        <p:nvGrpSpPr>
          <p:cNvPr id="8212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BİRLEŞİK TERS ÇÖZÜM YÖNTEMİ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215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774825" y="5516564"/>
          <a:ext cx="86868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3" imgW="8699500" imgH="1181100" progId="Equation.DSMT4">
                  <p:embed/>
                </p:oleObj>
              </mc:Choice>
              <mc:Fallback>
                <p:oleObj name="Equation" r:id="rId13" imgW="8699500" imgH="1181100" progId="Equation.DSMT4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5516564"/>
                        <a:ext cx="86868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4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2119314" y="1052513"/>
            <a:ext cx="7705725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7338" indent="-287338" algn="ctr">
              <a:spcAft>
                <a:spcPts val="1200"/>
              </a:spcAft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Parametre Düzeltme Yöneyi</a:t>
            </a: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1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4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5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37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962150" y="1557338"/>
          <a:ext cx="82375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038600" imgH="304800" progId="Equation.DSMT4">
                  <p:embed/>
                </p:oleObj>
              </mc:Choice>
              <mc:Fallback>
                <p:oleObj name="Equation" r:id="rId3" imgW="4038600" imgH="304800" progId="Equation.DSMT4">
                  <p:embed/>
                  <p:pic>
                    <p:nvPicPr>
                      <p:cNvPr id="92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557338"/>
                        <a:ext cx="82375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5430839" y="5445125"/>
          <a:ext cx="13350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863225" imgH="482391" progId="Equation.DSMT4">
                  <p:embed/>
                </p:oleObj>
              </mc:Choice>
              <mc:Fallback>
                <p:oleObj name="Equation" r:id="rId5" imgW="863225" imgH="482391" progId="Equation.DSMT4">
                  <p:embed/>
                  <p:pic>
                    <p:nvPicPr>
                      <p:cNvPr id="92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9" y="5445125"/>
                        <a:ext cx="13350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9220" name="Object 11"/>
          <p:cNvGraphicFramePr>
            <a:graphicFrameLocks noChangeAspect="1"/>
          </p:cNvGraphicFramePr>
          <p:nvPr/>
        </p:nvGraphicFramePr>
        <p:xfrm>
          <a:off x="3554414" y="3025775"/>
          <a:ext cx="5184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3886200" imgH="482600" progId="Equation.DSMT4">
                  <p:embed/>
                </p:oleObj>
              </mc:Choice>
              <mc:Fallback>
                <p:oleObj name="Equation" r:id="rId7" imgW="3886200" imgH="482600" progId="Equation.DSMT4">
                  <p:embed/>
                  <p:pic>
                    <p:nvPicPr>
                      <p:cNvPr id="92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4" y="3025775"/>
                        <a:ext cx="5184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9221" name="Object 13"/>
          <p:cNvGraphicFramePr>
            <a:graphicFrameLocks noChangeAspect="1"/>
          </p:cNvGraphicFramePr>
          <p:nvPr/>
        </p:nvGraphicFramePr>
        <p:xfrm>
          <a:off x="4449764" y="4292601"/>
          <a:ext cx="33543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2260600" imgH="482600" progId="Equation.DSMT4">
                  <p:embed/>
                </p:oleObj>
              </mc:Choice>
              <mc:Fallback>
                <p:oleObj name="Equation" r:id="rId9" imgW="2260600" imgH="482600" progId="Equation.DSMT4">
                  <p:embed/>
                  <p:pic>
                    <p:nvPicPr>
                      <p:cNvPr id="92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4" y="4292601"/>
                        <a:ext cx="33543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34 Yuvarlatılmış Dikdörtgen"/>
          <p:cNvSpPr/>
          <p:nvPr/>
        </p:nvSpPr>
        <p:spPr bwMode="auto">
          <a:xfrm>
            <a:off x="2767013" y="1665288"/>
            <a:ext cx="665162" cy="4318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29 Yuvarlatılmış Dikdörtgen"/>
          <p:cNvSpPr/>
          <p:nvPr/>
        </p:nvSpPr>
        <p:spPr bwMode="auto">
          <a:xfrm>
            <a:off x="4495801" y="1554163"/>
            <a:ext cx="2232025" cy="6477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30 Yuvarlatılmış Dikdörtgen"/>
          <p:cNvSpPr/>
          <p:nvPr/>
        </p:nvSpPr>
        <p:spPr bwMode="auto">
          <a:xfrm>
            <a:off x="5359400" y="3068639"/>
            <a:ext cx="287338" cy="28733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" name="31 Yuvarlatılmış Dikdörtgen"/>
          <p:cNvSpPr/>
          <p:nvPr/>
        </p:nvSpPr>
        <p:spPr bwMode="auto">
          <a:xfrm>
            <a:off x="7607301" y="3386139"/>
            <a:ext cx="288925" cy="28733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9222" name="Object 30"/>
          <p:cNvGraphicFramePr>
            <a:graphicFrameLocks noChangeAspect="1"/>
          </p:cNvGraphicFramePr>
          <p:nvPr/>
        </p:nvGraphicFramePr>
        <p:xfrm>
          <a:off x="2982913" y="2511425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304668" imgH="228501" progId="Equation.DSMT4">
                  <p:embed/>
                </p:oleObj>
              </mc:Choice>
              <mc:Fallback>
                <p:oleObj name="Equation" r:id="rId11" imgW="304668" imgH="228501" progId="Equation.DSMT4">
                  <p:embed/>
                  <p:pic>
                    <p:nvPicPr>
                      <p:cNvPr id="922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511425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45" name="37 Düz Ok Bağlayıcısı"/>
          <p:cNvCxnSpPr>
            <a:cxnSpLocks noChangeShapeType="1"/>
          </p:cNvCxnSpPr>
          <p:nvPr/>
        </p:nvCxnSpPr>
        <p:spPr bwMode="auto">
          <a:xfrm flipV="1">
            <a:off x="3127375" y="2117726"/>
            <a:ext cx="0" cy="3603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42 Sağ Ayraç"/>
          <p:cNvSpPr/>
          <p:nvPr/>
        </p:nvSpPr>
        <p:spPr bwMode="auto">
          <a:xfrm rot="5400000">
            <a:off x="6714332" y="-891381"/>
            <a:ext cx="360362" cy="6553200"/>
          </a:xfrm>
          <a:prstGeom prst="righ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9223" name="Object 31"/>
          <p:cNvGraphicFramePr>
            <a:graphicFrameLocks noChangeAspect="1"/>
          </p:cNvGraphicFramePr>
          <p:nvPr/>
        </p:nvGraphicFramePr>
        <p:xfrm>
          <a:off x="6743700" y="2552700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317362" imgH="228501" progId="Equation.DSMT4">
                  <p:embed/>
                </p:oleObj>
              </mc:Choice>
              <mc:Fallback>
                <p:oleObj name="Equation" r:id="rId13" imgW="317362" imgH="228501" progId="Equation.DSMT4">
                  <p:embed/>
                  <p:pic>
                    <p:nvPicPr>
                      <p:cNvPr id="922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552700"/>
                        <a:ext cx="317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Yuvarlatılmış Dikdörtgen"/>
          <p:cNvSpPr/>
          <p:nvPr/>
        </p:nvSpPr>
        <p:spPr bwMode="auto">
          <a:xfrm>
            <a:off x="5880101" y="1700213"/>
            <a:ext cx="576263" cy="36036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9248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BİRLEŞİK TERS ÇÖZÜM YÖNTEMİ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250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427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4277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4278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4279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4280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4281" name="15 Resim" descr="untitle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6" y="836614"/>
            <a:ext cx="65754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2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Ortak Parametre Uzayı Tanımlama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4284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5300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5301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5302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5304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5305" name="16 Resim" descr="C:\Users\ismail\Desktop\Joint\joint\dc_ip_rmt_seis\karedeneme4\joint_50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3745" r="7407"/>
          <a:stretch>
            <a:fillRect/>
          </a:stretch>
        </p:blipFill>
        <p:spPr bwMode="auto">
          <a:xfrm>
            <a:off x="3000376" y="803276"/>
            <a:ext cx="655161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6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Sismoloji-Manyetotellürik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5308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9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632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6325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6326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6327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6328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6329" name="15 Resim" descr="C:\Users\ismail\Desktop\Joint\joint\dc_ip_rmt_seis\mtsisveri\7\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4222" r="9171"/>
          <a:stretch>
            <a:fillRect/>
          </a:stretch>
        </p:blipFill>
        <p:spPr bwMode="auto">
          <a:xfrm>
            <a:off x="2927351" y="857251"/>
            <a:ext cx="6323013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0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Sismoloji-Manyetotellürik(Derin Yer içi araştırmaları)</a:t>
              </a:r>
            </a:p>
          </p:txBody>
        </p:sp>
        <p:pic>
          <p:nvPicPr>
            <p:cNvPr id="56332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9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734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734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734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7350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735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7352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57353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DC-RMT</a:t>
              </a:r>
            </a:p>
          </p:txBody>
        </p:sp>
        <p:pic>
          <p:nvPicPr>
            <p:cNvPr id="57356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354" name="12 Resim" descr="C:\Users\Mine\Desktop\resimler_05_12_mrv_3\3_6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908050"/>
            <a:ext cx="48037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4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837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83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8374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8375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8376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58377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Sismik Kırılma-DC-RMT Birleşik Ters Çözüm (Katı Atık Sahası)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8380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8" name="Picture 6" descr="C:\Users\ismail\Desktop\Joint\joint\dc_ip_rmt_seis\eminhoca2\model_en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3587" r="8138"/>
          <a:stretch>
            <a:fillRect/>
          </a:stretch>
        </p:blipFill>
        <p:spPr bwMode="auto">
          <a:xfrm>
            <a:off x="1992314" y="908050"/>
            <a:ext cx="82010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DEMIRCI</dc:creator>
  <cp:lastModifiedBy>Ismail DEMIRCI</cp:lastModifiedBy>
  <cp:revision>1</cp:revision>
  <dcterms:created xsi:type="dcterms:W3CDTF">2018-03-12T15:03:12Z</dcterms:created>
  <dcterms:modified xsi:type="dcterms:W3CDTF">2018-03-12T15:03:37Z</dcterms:modified>
</cp:coreProperties>
</file>