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553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84975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875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18670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193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50622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50807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2823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21890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09674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88681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68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3116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663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518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96272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173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16677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80790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16004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56065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8187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918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403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64074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8960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35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86835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3172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7887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24447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31025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587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06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4611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3066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1699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720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5726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998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498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2421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713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00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648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557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903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2623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4296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1791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9895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4825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7309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505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589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351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1996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1008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6483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91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59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6745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4876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80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0690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516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4678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770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6902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8744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0887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455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111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633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9247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989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589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4008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9368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0982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4862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5465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7409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0242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052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1141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609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87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7924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35476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0858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4165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8513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2025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6004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4421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9389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68756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304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8103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7806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1577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663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4024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2274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5666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54153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3469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6377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99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86728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133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3100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6831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92870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8480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1468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4563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18770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4451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4642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64983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2867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092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33169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39618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2344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621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7318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68698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8793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3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774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69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936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475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113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518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509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985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662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949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98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57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mtClean="0"/>
              <a:t>ÜST EKSTREMİTE KAS KUVVETİNİN DEĞERLENDİRİLMESİ ( DEVAMI)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721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Önkol </a:t>
            </a:r>
            <a:r>
              <a:rPr lang="tr-TR" b="1" dirty="0" err="1" smtClean="0"/>
              <a:t>Pronasyon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 : M. </a:t>
            </a:r>
            <a:r>
              <a:rPr lang="tr-TR" dirty="0" err="1" smtClean="0"/>
              <a:t>pronator</a:t>
            </a:r>
            <a:r>
              <a:rPr lang="tr-TR" dirty="0" smtClean="0"/>
              <a:t> teres</a:t>
            </a:r>
          </a:p>
          <a:p>
            <a:pPr>
              <a:buNone/>
            </a:pPr>
            <a:r>
              <a:rPr lang="tr-TR" dirty="0" smtClean="0"/>
              <a:t>             M. </a:t>
            </a:r>
            <a:r>
              <a:rPr lang="tr-TR" dirty="0" err="1" smtClean="0"/>
              <a:t>Pronator</a:t>
            </a:r>
            <a:r>
              <a:rPr lang="tr-TR" dirty="0" smtClean="0"/>
              <a:t> </a:t>
            </a:r>
            <a:r>
              <a:rPr lang="tr-TR" dirty="0" err="1" smtClean="0"/>
              <a:t>quadratus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Medianus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N. </a:t>
            </a:r>
            <a:r>
              <a:rPr lang="tr-TR" dirty="0" err="1" smtClean="0"/>
              <a:t>Medianus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250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El Bileği </a:t>
            </a:r>
            <a:r>
              <a:rPr lang="tr-TR" b="1" dirty="0" err="1" smtClean="0"/>
              <a:t>Fleksiyonu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 : M. </a:t>
            </a:r>
            <a:r>
              <a:rPr lang="tr-TR" dirty="0" err="1" smtClean="0"/>
              <a:t>Flexor</a:t>
            </a:r>
            <a:r>
              <a:rPr lang="tr-TR" dirty="0" smtClean="0"/>
              <a:t> </a:t>
            </a:r>
            <a:r>
              <a:rPr lang="tr-TR" dirty="0" err="1" smtClean="0"/>
              <a:t>carpi</a:t>
            </a:r>
            <a:r>
              <a:rPr lang="tr-TR" dirty="0" smtClean="0"/>
              <a:t> </a:t>
            </a:r>
            <a:r>
              <a:rPr lang="tr-TR" dirty="0" err="1" smtClean="0"/>
              <a:t>radialis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M. </a:t>
            </a:r>
            <a:r>
              <a:rPr lang="tr-TR" dirty="0" err="1" smtClean="0"/>
              <a:t>Flexor</a:t>
            </a:r>
            <a:r>
              <a:rPr lang="tr-TR" dirty="0" smtClean="0"/>
              <a:t> </a:t>
            </a:r>
            <a:r>
              <a:rPr lang="tr-TR" dirty="0" err="1" smtClean="0"/>
              <a:t>carpi</a:t>
            </a:r>
            <a:r>
              <a:rPr lang="tr-TR" dirty="0" smtClean="0"/>
              <a:t> </a:t>
            </a:r>
            <a:r>
              <a:rPr lang="tr-TR" dirty="0" err="1" smtClean="0"/>
              <a:t>ulnaris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Medianus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N. </a:t>
            </a:r>
            <a:r>
              <a:rPr lang="tr-TR" dirty="0" err="1" smtClean="0"/>
              <a:t>Ulnaris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54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El Bileği </a:t>
            </a:r>
            <a:r>
              <a:rPr lang="tr-TR" b="1" dirty="0" err="1" smtClean="0"/>
              <a:t>Ekstansiyonu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 : M. </a:t>
            </a:r>
            <a:r>
              <a:rPr lang="tr-TR" dirty="0" err="1" smtClean="0"/>
              <a:t>Ekstansör</a:t>
            </a:r>
            <a:r>
              <a:rPr lang="tr-TR" dirty="0" smtClean="0"/>
              <a:t> </a:t>
            </a:r>
            <a:r>
              <a:rPr lang="tr-TR" dirty="0" err="1" smtClean="0"/>
              <a:t>carpi</a:t>
            </a:r>
            <a:r>
              <a:rPr lang="tr-TR" dirty="0" smtClean="0"/>
              <a:t> </a:t>
            </a:r>
            <a:r>
              <a:rPr lang="tr-TR" dirty="0" err="1" smtClean="0"/>
              <a:t>radialis</a:t>
            </a:r>
            <a:r>
              <a:rPr lang="tr-TR" dirty="0" smtClean="0"/>
              <a:t> </a:t>
            </a:r>
            <a:r>
              <a:rPr lang="tr-TR" dirty="0" err="1" smtClean="0"/>
              <a:t>longus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M. </a:t>
            </a:r>
            <a:r>
              <a:rPr lang="tr-TR" dirty="0" err="1" smtClean="0"/>
              <a:t>Ekstansör</a:t>
            </a:r>
            <a:r>
              <a:rPr lang="tr-TR" dirty="0" smtClean="0"/>
              <a:t> </a:t>
            </a:r>
            <a:r>
              <a:rPr lang="tr-TR" dirty="0" err="1" smtClean="0"/>
              <a:t>carpi</a:t>
            </a:r>
            <a:r>
              <a:rPr lang="tr-TR" dirty="0" smtClean="0"/>
              <a:t> </a:t>
            </a:r>
            <a:r>
              <a:rPr lang="tr-TR" dirty="0" err="1" smtClean="0"/>
              <a:t>radialis</a:t>
            </a:r>
            <a:r>
              <a:rPr lang="tr-TR" dirty="0" smtClean="0"/>
              <a:t> </a:t>
            </a:r>
            <a:r>
              <a:rPr lang="tr-TR" dirty="0" err="1" smtClean="0"/>
              <a:t>brevis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M. </a:t>
            </a:r>
            <a:r>
              <a:rPr lang="tr-TR" dirty="0" err="1" smtClean="0"/>
              <a:t>Ekstansör</a:t>
            </a:r>
            <a:r>
              <a:rPr lang="tr-TR" dirty="0" smtClean="0"/>
              <a:t> </a:t>
            </a:r>
            <a:r>
              <a:rPr lang="tr-TR" dirty="0" err="1" smtClean="0"/>
              <a:t>carpi</a:t>
            </a:r>
            <a:r>
              <a:rPr lang="tr-TR" dirty="0" smtClean="0"/>
              <a:t> </a:t>
            </a:r>
            <a:r>
              <a:rPr lang="tr-TR" dirty="0" err="1" smtClean="0"/>
              <a:t>ulnaris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Radialis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N. </a:t>
            </a:r>
            <a:r>
              <a:rPr lang="tr-TR" dirty="0" err="1" smtClean="0"/>
              <a:t>Radialis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N. </a:t>
            </a:r>
            <a:r>
              <a:rPr lang="tr-TR" dirty="0" err="1" smtClean="0"/>
              <a:t>Radialis</a:t>
            </a: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501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  Tedavi Hareketlerinde Temel Değerlendirme Prensipleri ( A. Saadet OTMAN, </a:t>
            </a:r>
            <a:r>
              <a:rPr lang="tr-TR" dirty="0" err="1" smtClean="0"/>
              <a:t>Nezire</a:t>
            </a:r>
            <a:r>
              <a:rPr lang="tr-TR" dirty="0" smtClean="0"/>
              <a:t> KÖSE 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693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Omuz </a:t>
            </a:r>
            <a:r>
              <a:rPr lang="tr-TR" b="1" dirty="0" err="1" smtClean="0"/>
              <a:t>Fleksiyonu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M. </a:t>
            </a:r>
            <a:r>
              <a:rPr lang="tr-TR" dirty="0" err="1" smtClean="0"/>
              <a:t>Deltoideus</a:t>
            </a:r>
            <a:r>
              <a:rPr lang="tr-TR" dirty="0" smtClean="0"/>
              <a:t> ( </a:t>
            </a:r>
            <a:r>
              <a:rPr lang="tr-TR" dirty="0" err="1" smtClean="0"/>
              <a:t>anteriyor</a:t>
            </a:r>
            <a:r>
              <a:rPr lang="tr-TR" dirty="0" smtClean="0"/>
              <a:t> lifler) </a:t>
            </a:r>
          </a:p>
          <a:p>
            <a:pPr>
              <a:buNone/>
            </a:pPr>
            <a:r>
              <a:rPr lang="tr-TR" dirty="0" smtClean="0"/>
              <a:t>            M. </a:t>
            </a:r>
            <a:r>
              <a:rPr lang="tr-TR" dirty="0" err="1" smtClean="0"/>
              <a:t>Choracobrachialis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Axillaris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N. </a:t>
            </a:r>
            <a:r>
              <a:rPr lang="tr-TR" dirty="0" err="1" smtClean="0"/>
              <a:t>musculocutaneus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524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Omuz </a:t>
            </a:r>
            <a:r>
              <a:rPr lang="tr-TR" b="1" dirty="0" err="1" smtClean="0"/>
              <a:t>Hiperekstansiyonu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 : M. </a:t>
            </a:r>
            <a:r>
              <a:rPr lang="tr-TR" dirty="0" err="1" smtClean="0"/>
              <a:t>Latissimus</a:t>
            </a:r>
            <a:r>
              <a:rPr lang="tr-TR" dirty="0" smtClean="0"/>
              <a:t> </a:t>
            </a:r>
            <a:r>
              <a:rPr lang="tr-TR" dirty="0" err="1" smtClean="0"/>
              <a:t>dorsi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M. Teres majör</a:t>
            </a:r>
          </a:p>
          <a:p>
            <a:pPr>
              <a:buNone/>
            </a:pPr>
            <a:r>
              <a:rPr lang="tr-TR" dirty="0" smtClean="0"/>
              <a:t>             M. </a:t>
            </a:r>
            <a:r>
              <a:rPr lang="tr-TR" dirty="0" err="1" smtClean="0"/>
              <a:t>Deltoideus</a:t>
            </a:r>
            <a:r>
              <a:rPr lang="tr-TR" dirty="0" smtClean="0"/>
              <a:t> ( </a:t>
            </a:r>
            <a:r>
              <a:rPr lang="tr-TR" dirty="0" err="1" smtClean="0"/>
              <a:t>posterior</a:t>
            </a:r>
            <a:r>
              <a:rPr lang="tr-TR" dirty="0" smtClean="0"/>
              <a:t> lifler)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Sinir :  N. </a:t>
            </a:r>
            <a:r>
              <a:rPr lang="tr-TR" dirty="0" err="1" smtClean="0"/>
              <a:t>Thoracodorsalis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  N. </a:t>
            </a:r>
            <a:r>
              <a:rPr lang="tr-TR" dirty="0" err="1" smtClean="0"/>
              <a:t>Subscapularis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  N. </a:t>
            </a:r>
            <a:r>
              <a:rPr lang="tr-TR" dirty="0" err="1" smtClean="0"/>
              <a:t>Axillaris</a:t>
            </a:r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66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Omuz </a:t>
            </a:r>
            <a:r>
              <a:rPr lang="tr-TR" b="1" dirty="0" err="1" smtClean="0"/>
              <a:t>Abduksiyonu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 : </a:t>
            </a:r>
            <a:r>
              <a:rPr lang="tr-TR" dirty="0" err="1" smtClean="0"/>
              <a:t>M.deltoideus</a:t>
            </a:r>
            <a:r>
              <a:rPr lang="tr-TR" dirty="0" smtClean="0"/>
              <a:t> ( orta lifler )</a:t>
            </a:r>
          </a:p>
          <a:p>
            <a:pPr>
              <a:buNone/>
            </a:pPr>
            <a:r>
              <a:rPr lang="tr-TR" dirty="0" smtClean="0"/>
              <a:t>             M. </a:t>
            </a:r>
            <a:r>
              <a:rPr lang="tr-TR" dirty="0" err="1" smtClean="0"/>
              <a:t>Supraspinatus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Sinir : N. </a:t>
            </a:r>
            <a:r>
              <a:rPr lang="tr-TR" dirty="0" err="1" smtClean="0"/>
              <a:t>Axillaris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 N. </a:t>
            </a:r>
            <a:r>
              <a:rPr lang="tr-TR" dirty="0" err="1" smtClean="0"/>
              <a:t>suprascapularis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64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Omuz </a:t>
            </a:r>
            <a:r>
              <a:rPr lang="tr-TR" b="1" dirty="0" err="1" smtClean="0"/>
              <a:t>Eksternal</a:t>
            </a:r>
            <a:r>
              <a:rPr lang="tr-TR" b="1" dirty="0" smtClean="0"/>
              <a:t> Rotasyonu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 : M. </a:t>
            </a:r>
            <a:r>
              <a:rPr lang="tr-TR" dirty="0" err="1" smtClean="0"/>
              <a:t>İnfraspinatus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M. Teres minör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Suprascapularis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N. </a:t>
            </a:r>
            <a:r>
              <a:rPr lang="tr-TR" dirty="0" err="1" smtClean="0"/>
              <a:t>Axillaris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344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Omuz </a:t>
            </a:r>
            <a:r>
              <a:rPr lang="tr-TR" b="1" dirty="0" err="1" smtClean="0"/>
              <a:t>İnternal</a:t>
            </a:r>
            <a:r>
              <a:rPr lang="tr-TR" b="1" dirty="0" smtClean="0"/>
              <a:t> Rotasyonu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 : M. </a:t>
            </a:r>
            <a:r>
              <a:rPr lang="tr-TR" dirty="0" err="1" smtClean="0"/>
              <a:t>Subscapularis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Subscapularis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985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Dirsek </a:t>
            </a:r>
            <a:r>
              <a:rPr lang="tr-TR" b="1" dirty="0" err="1" smtClean="0"/>
              <a:t>Fleksiyonu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 : M. </a:t>
            </a:r>
            <a:r>
              <a:rPr lang="tr-TR" dirty="0" err="1" smtClean="0"/>
              <a:t>Biceps</a:t>
            </a:r>
            <a:r>
              <a:rPr lang="tr-TR" dirty="0" smtClean="0"/>
              <a:t> </a:t>
            </a:r>
            <a:r>
              <a:rPr lang="tr-TR" dirty="0" err="1" smtClean="0"/>
              <a:t>brachii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            M. </a:t>
            </a:r>
            <a:r>
              <a:rPr lang="tr-TR" dirty="0" err="1" smtClean="0"/>
              <a:t>Brachialis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M. </a:t>
            </a:r>
            <a:r>
              <a:rPr lang="tr-TR" dirty="0" err="1" smtClean="0"/>
              <a:t>Brachioradialis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Musculocutaneus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N. </a:t>
            </a:r>
            <a:r>
              <a:rPr lang="tr-TR" dirty="0" err="1" smtClean="0"/>
              <a:t>Musculocutaneus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              N. </a:t>
            </a:r>
            <a:r>
              <a:rPr lang="tr-TR" dirty="0" err="1" smtClean="0"/>
              <a:t>radialis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07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Dirsek </a:t>
            </a:r>
            <a:r>
              <a:rPr lang="tr-TR" b="1" dirty="0" err="1" smtClean="0"/>
              <a:t>Ekstansiyonu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 : M. </a:t>
            </a:r>
            <a:r>
              <a:rPr lang="tr-TR" dirty="0" err="1" smtClean="0"/>
              <a:t>Triceps</a:t>
            </a:r>
            <a:r>
              <a:rPr lang="tr-TR" dirty="0" smtClean="0"/>
              <a:t> </a:t>
            </a:r>
            <a:r>
              <a:rPr lang="tr-TR" dirty="0" err="1" smtClean="0"/>
              <a:t>brachii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radialis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819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Önkol </a:t>
            </a:r>
            <a:r>
              <a:rPr lang="tr-TR" b="1" dirty="0" err="1" smtClean="0"/>
              <a:t>Supinasyon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Kas:  M. </a:t>
            </a:r>
            <a:r>
              <a:rPr lang="tr-TR" dirty="0" err="1" smtClean="0"/>
              <a:t>Biceps</a:t>
            </a:r>
            <a:r>
              <a:rPr lang="tr-TR" dirty="0" smtClean="0"/>
              <a:t> </a:t>
            </a:r>
            <a:r>
              <a:rPr lang="tr-TR" dirty="0" err="1" smtClean="0"/>
              <a:t>brachii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M. </a:t>
            </a:r>
            <a:r>
              <a:rPr lang="tr-TR" dirty="0" err="1" smtClean="0"/>
              <a:t>Supinatorius</a:t>
            </a:r>
            <a:r>
              <a:rPr lang="tr-TR" dirty="0" smtClean="0"/>
              <a:t>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Sinir: N. </a:t>
            </a:r>
            <a:r>
              <a:rPr lang="tr-TR" dirty="0" err="1" smtClean="0"/>
              <a:t>Musculocutaneus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          N. </a:t>
            </a:r>
            <a:r>
              <a:rPr lang="tr-TR" dirty="0" err="1" smtClean="0"/>
              <a:t>radialis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590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287</Words>
  <Application>Microsoft Office PowerPoint</Application>
  <PresentationFormat>Geniş ekran</PresentationFormat>
  <Paragraphs>83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12</vt:i4>
      </vt:variant>
      <vt:variant>
        <vt:lpstr>Slayt Başlıkları</vt:lpstr>
      </vt:variant>
      <vt:variant>
        <vt:i4>13</vt:i4>
      </vt:variant>
    </vt:vector>
  </HeadingPairs>
  <TitlesOfParts>
    <vt:vector size="28" baseType="lpstr">
      <vt:lpstr>Calibri</vt:lpstr>
      <vt:lpstr>Constantia</vt:lpstr>
      <vt:lpstr>Wingdings 2</vt:lpstr>
      <vt:lpstr>Akış</vt:lpstr>
      <vt:lpstr>1_Akış</vt:lpstr>
      <vt:lpstr>2_Akış</vt:lpstr>
      <vt:lpstr>3_Akış</vt:lpstr>
      <vt:lpstr>4_Akış</vt:lpstr>
      <vt:lpstr>5_Akış</vt:lpstr>
      <vt:lpstr>6_Akış</vt:lpstr>
      <vt:lpstr>7_Akış</vt:lpstr>
      <vt:lpstr>8_Akış</vt:lpstr>
      <vt:lpstr>9_Akış</vt:lpstr>
      <vt:lpstr>10_Akış</vt:lpstr>
      <vt:lpstr>11_Akış</vt:lpstr>
      <vt:lpstr>ÜST EKSTREMİTE KAS KUVVETİNİN DEĞERLENDİRİLMESİ ( DEVAMI)</vt:lpstr>
      <vt:lpstr>Omuz Fleksiyonu</vt:lpstr>
      <vt:lpstr>Omuz Hiperekstansiyonu</vt:lpstr>
      <vt:lpstr>Omuz Abduksiyonu</vt:lpstr>
      <vt:lpstr>Omuz Eksternal Rotasyonu</vt:lpstr>
      <vt:lpstr>Omuz İnternal Rotasyonu</vt:lpstr>
      <vt:lpstr>Dirsek Fleksiyonu</vt:lpstr>
      <vt:lpstr>Dirsek Ekstansiyonu</vt:lpstr>
      <vt:lpstr>Önkol Supinasyon</vt:lpstr>
      <vt:lpstr>Önkol Pronasyon </vt:lpstr>
      <vt:lpstr>El Bileği Fleksiyonu</vt:lpstr>
      <vt:lpstr>El Bileği Ekstansiyonu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ÜST EKSTREMİTE KAS KUVVETİNİN DEĞERLENDİRİLMESİ ( DEVAMI)</dc:title>
  <dc:creator>sinan sert</dc:creator>
  <cp:lastModifiedBy>sinan sert</cp:lastModifiedBy>
  <cp:revision>1</cp:revision>
  <dcterms:created xsi:type="dcterms:W3CDTF">2019-07-31T08:16:36Z</dcterms:created>
  <dcterms:modified xsi:type="dcterms:W3CDTF">2019-07-31T08:22:03Z</dcterms:modified>
</cp:coreProperties>
</file>