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534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4975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751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18670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93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50622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5080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8237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1890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09674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88681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76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43116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6638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518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6272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173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6677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079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16004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56065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187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4918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03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64074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78960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735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86835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17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8872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24447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31025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3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06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611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53066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699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720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5726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998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498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42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13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70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64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557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490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2623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429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179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89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4825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730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0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58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351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996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100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483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9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59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745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4876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80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690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51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4678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9770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6902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58744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0887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3455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111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4633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924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2989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58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008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368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0982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4862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55465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74098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242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52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141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609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87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7924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35476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858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1652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8513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2025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6004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44214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938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68756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3043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8103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806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15778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663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4024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2741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456666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5415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34690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37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59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6728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1332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31009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6831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2870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84807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14682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5637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18770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4515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642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764983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8673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092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3169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9618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23445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6214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73181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868698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8793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13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774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698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936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475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11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51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09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985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662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949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98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57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mtClean="0"/>
              <a:t>ÜST EKSTREMİTE KAS KUVVETİNİN DEĞERLENDİRİLMESİ ( DEVAMI)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721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Önkol </a:t>
            </a:r>
            <a:r>
              <a:rPr lang="tr-TR" b="1" dirty="0" err="1" smtClean="0"/>
              <a:t>Pronasyon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pronator</a:t>
            </a:r>
            <a:r>
              <a:rPr lang="tr-TR" dirty="0" smtClean="0"/>
              <a:t> teres</a:t>
            </a:r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Pronator</a:t>
            </a:r>
            <a:r>
              <a:rPr lang="tr-TR" dirty="0" smtClean="0"/>
              <a:t> </a:t>
            </a:r>
            <a:r>
              <a:rPr lang="tr-TR" dirty="0" err="1" smtClean="0"/>
              <a:t>quadratus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Medianus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Medianus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25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El Bileği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Flexor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 </a:t>
            </a:r>
            <a:r>
              <a:rPr lang="tr-TR" dirty="0" err="1" smtClean="0"/>
              <a:t>radialis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M. </a:t>
            </a:r>
            <a:r>
              <a:rPr lang="tr-TR" dirty="0" err="1" smtClean="0"/>
              <a:t>Flexor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 </a:t>
            </a:r>
            <a:r>
              <a:rPr lang="tr-TR" dirty="0" err="1" smtClean="0"/>
              <a:t>ulnaris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Medianus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Ulnaris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4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El Bileği </a:t>
            </a:r>
            <a:r>
              <a:rPr lang="tr-TR" b="1" dirty="0" err="1" smtClean="0"/>
              <a:t>Ekstansiyonu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Ekstansör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 </a:t>
            </a:r>
            <a:r>
              <a:rPr lang="tr-TR" dirty="0" err="1" smtClean="0"/>
              <a:t>radialis</a:t>
            </a:r>
            <a:r>
              <a:rPr lang="tr-TR" dirty="0" smtClean="0"/>
              <a:t> </a:t>
            </a:r>
            <a:r>
              <a:rPr lang="tr-TR" dirty="0" err="1" smtClean="0"/>
              <a:t>longus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M. </a:t>
            </a:r>
            <a:r>
              <a:rPr lang="tr-TR" dirty="0" err="1" smtClean="0"/>
              <a:t>Ekstansör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 </a:t>
            </a:r>
            <a:r>
              <a:rPr lang="tr-TR" dirty="0" err="1" smtClean="0"/>
              <a:t>radialis</a:t>
            </a:r>
            <a:r>
              <a:rPr lang="tr-TR" dirty="0" smtClean="0"/>
              <a:t> </a:t>
            </a:r>
            <a:r>
              <a:rPr lang="tr-TR" dirty="0" err="1" smtClean="0"/>
              <a:t>brevis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Ekstansör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 </a:t>
            </a:r>
            <a:r>
              <a:rPr lang="tr-TR" dirty="0" err="1" smtClean="0"/>
              <a:t>ulnaris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Radialis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Radialis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Radialis</a:t>
            </a:r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501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  Tedavi Hareketlerinde Temel Değerlendirme Prensipleri ( A. Saadet OTMAN, </a:t>
            </a:r>
            <a:r>
              <a:rPr lang="tr-TR" dirty="0" err="1" smtClean="0"/>
              <a:t>Nezire</a:t>
            </a:r>
            <a:r>
              <a:rPr lang="tr-TR" dirty="0" smtClean="0"/>
              <a:t> KÖSE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93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Deltoideus</a:t>
            </a:r>
            <a:r>
              <a:rPr lang="tr-TR" dirty="0" smtClean="0"/>
              <a:t> ( </a:t>
            </a:r>
            <a:r>
              <a:rPr lang="tr-TR" dirty="0" err="1" smtClean="0"/>
              <a:t>anteriyor</a:t>
            </a:r>
            <a:r>
              <a:rPr lang="tr-TR" dirty="0" smtClean="0"/>
              <a:t> lifler) </a:t>
            </a:r>
          </a:p>
          <a:p>
            <a:pPr>
              <a:buNone/>
            </a:pPr>
            <a:r>
              <a:rPr lang="tr-TR" dirty="0" smtClean="0"/>
              <a:t>            M. </a:t>
            </a:r>
            <a:r>
              <a:rPr lang="tr-TR" dirty="0" err="1" smtClean="0"/>
              <a:t>Choracobrachialis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Axillaris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musculocutaneus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24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 </a:t>
            </a:r>
            <a:r>
              <a:rPr lang="tr-TR" b="1" dirty="0" err="1" smtClean="0"/>
              <a:t>Hiperekstansiyonu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Latissimus</a:t>
            </a:r>
            <a:r>
              <a:rPr lang="tr-TR" dirty="0" smtClean="0"/>
              <a:t> </a:t>
            </a:r>
            <a:r>
              <a:rPr lang="tr-TR" dirty="0" err="1" smtClean="0"/>
              <a:t>dorsi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M. Teres majör</a:t>
            </a:r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Deltoideus</a:t>
            </a:r>
            <a:r>
              <a:rPr lang="tr-TR" dirty="0" smtClean="0"/>
              <a:t> ( </a:t>
            </a:r>
            <a:r>
              <a:rPr lang="tr-TR" dirty="0" err="1" smtClean="0"/>
              <a:t>posterior</a:t>
            </a:r>
            <a:r>
              <a:rPr lang="tr-TR" dirty="0" smtClean="0"/>
              <a:t> lifler)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 :  N. </a:t>
            </a:r>
            <a:r>
              <a:rPr lang="tr-TR" dirty="0" err="1" smtClean="0"/>
              <a:t>Thoracodorsalis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  N. </a:t>
            </a:r>
            <a:r>
              <a:rPr lang="tr-TR" dirty="0" err="1" smtClean="0"/>
              <a:t>Subscapularis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  N. </a:t>
            </a:r>
            <a:r>
              <a:rPr lang="tr-TR" dirty="0" err="1" smtClean="0"/>
              <a:t>Axillaris</a:t>
            </a:r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76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 </a:t>
            </a:r>
            <a:r>
              <a:rPr lang="tr-TR" b="1" dirty="0" err="1" smtClean="0"/>
              <a:t>Abduksiyonu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</a:t>
            </a:r>
            <a:r>
              <a:rPr lang="tr-TR" dirty="0" err="1" smtClean="0"/>
              <a:t>M.deltoideus</a:t>
            </a:r>
            <a:r>
              <a:rPr lang="tr-TR" dirty="0" smtClean="0"/>
              <a:t> ( orta lifler )</a:t>
            </a:r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Supraspinatus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 : N. </a:t>
            </a:r>
            <a:r>
              <a:rPr lang="tr-TR" dirty="0" err="1" smtClean="0"/>
              <a:t>Axillaris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 N. </a:t>
            </a:r>
            <a:r>
              <a:rPr lang="tr-TR" dirty="0" err="1" smtClean="0"/>
              <a:t>suprascapularis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4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 </a:t>
            </a:r>
            <a:r>
              <a:rPr lang="tr-TR" b="1" dirty="0" err="1" smtClean="0"/>
              <a:t>Eksternal</a:t>
            </a:r>
            <a:r>
              <a:rPr lang="tr-TR" b="1" dirty="0" smtClean="0"/>
              <a:t> Rotasyonu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İnfraspinatus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M. Teres minör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Suprascapularis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Axillaris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44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Omuz </a:t>
            </a:r>
            <a:r>
              <a:rPr lang="tr-TR" b="1" dirty="0" err="1" smtClean="0"/>
              <a:t>İnternal</a:t>
            </a:r>
            <a:r>
              <a:rPr lang="tr-TR" b="1" dirty="0" smtClean="0"/>
              <a:t> Rotasyonu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Subscapularis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Subscapularis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85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Dirsek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Biceps</a:t>
            </a:r>
            <a:r>
              <a:rPr lang="tr-TR" dirty="0" smtClean="0"/>
              <a:t> </a:t>
            </a:r>
            <a:r>
              <a:rPr lang="tr-TR" dirty="0" err="1" smtClean="0"/>
              <a:t>brachii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         M. </a:t>
            </a:r>
            <a:r>
              <a:rPr lang="tr-TR" dirty="0" err="1" smtClean="0"/>
              <a:t>Brachialis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Brachioradialis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Musculocutaneus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N. </a:t>
            </a:r>
            <a:r>
              <a:rPr lang="tr-TR" dirty="0" err="1" smtClean="0"/>
              <a:t>Musculocutaneus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radialis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30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Dirsek </a:t>
            </a:r>
            <a:r>
              <a:rPr lang="tr-TR" b="1" dirty="0" err="1" smtClean="0"/>
              <a:t>Ekstansiyonu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M. </a:t>
            </a:r>
            <a:r>
              <a:rPr lang="tr-TR" dirty="0" err="1" smtClean="0"/>
              <a:t>Triceps</a:t>
            </a:r>
            <a:r>
              <a:rPr lang="tr-TR" dirty="0" smtClean="0"/>
              <a:t> </a:t>
            </a:r>
            <a:r>
              <a:rPr lang="tr-TR" dirty="0" err="1" smtClean="0"/>
              <a:t>brachii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radialis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1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Önkol </a:t>
            </a:r>
            <a:r>
              <a:rPr lang="tr-TR" b="1" dirty="0" err="1" smtClean="0"/>
              <a:t>Supinasyon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 M. </a:t>
            </a:r>
            <a:r>
              <a:rPr lang="tr-TR" dirty="0" err="1" smtClean="0"/>
              <a:t>Biceps</a:t>
            </a:r>
            <a:r>
              <a:rPr lang="tr-TR" dirty="0" smtClean="0"/>
              <a:t> </a:t>
            </a:r>
            <a:r>
              <a:rPr lang="tr-TR" dirty="0" err="1" smtClean="0"/>
              <a:t>brachii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M. </a:t>
            </a:r>
            <a:r>
              <a:rPr lang="tr-TR" dirty="0" err="1" smtClean="0"/>
              <a:t>Supinatorius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Musculocutaneus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radialis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590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287</Words>
  <Application>Microsoft Office PowerPoint</Application>
  <PresentationFormat>Geniş ekran</PresentationFormat>
  <Paragraphs>83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12</vt:i4>
      </vt:variant>
      <vt:variant>
        <vt:lpstr>Slayt Başlıkları</vt:lpstr>
      </vt:variant>
      <vt:variant>
        <vt:i4>13</vt:i4>
      </vt:variant>
    </vt:vector>
  </HeadingPairs>
  <TitlesOfParts>
    <vt:vector size="28" baseType="lpstr">
      <vt:lpstr>Calibri</vt:lpstr>
      <vt:lpstr>Constantia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8_Akış</vt:lpstr>
      <vt:lpstr>9_Akış</vt:lpstr>
      <vt:lpstr>10_Akış</vt:lpstr>
      <vt:lpstr>11_Akış</vt:lpstr>
      <vt:lpstr>ÜST EKSTREMİTE KAS KUVVETİNİN DEĞERLENDİRİLMESİ ( DEVAMI)</vt:lpstr>
      <vt:lpstr>Omuz Fleksiyonu</vt:lpstr>
      <vt:lpstr>Omuz Hiperekstansiyonu</vt:lpstr>
      <vt:lpstr>Omuz Abduksiyonu</vt:lpstr>
      <vt:lpstr>Omuz Eksternal Rotasyonu</vt:lpstr>
      <vt:lpstr>Omuz İnternal Rotasyonu</vt:lpstr>
      <vt:lpstr>Dirsek Fleksiyonu</vt:lpstr>
      <vt:lpstr>Dirsek Ekstansiyonu</vt:lpstr>
      <vt:lpstr>Önkol Supinasyon</vt:lpstr>
      <vt:lpstr>Önkol Pronasyon </vt:lpstr>
      <vt:lpstr>El Bileği Fleksiyonu</vt:lpstr>
      <vt:lpstr>El Bileği Ekstansiyonu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KAS KUVVETİNİN DEĞERLENDİRİLMESİ ( DEVAMI)</dc:title>
  <dc:creator>sinan sert</dc:creator>
  <cp:lastModifiedBy>sinan sert</cp:lastModifiedBy>
  <cp:revision>1</cp:revision>
  <dcterms:created xsi:type="dcterms:W3CDTF">2019-07-31T08:16:36Z</dcterms:created>
  <dcterms:modified xsi:type="dcterms:W3CDTF">2019-07-31T08:22:03Z</dcterms:modified>
</cp:coreProperties>
</file>