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marL="914400" lvl="1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marL="1371600" lvl="2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marL="1828800" lvl="3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marL="2743200" lvl="5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marL="3200400" lvl="6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marL="3657600" lvl="7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marL="4114800" lvl="8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  <a:defRPr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mc:AlternateContent xmlns:mc="http://schemas.openxmlformats.org/markup-compatibility/2006">
    <mc:Choice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 Requires="p14">
      <p:transition spd="slow">
        <p14:prism dir="l"/>
      </p:transition>
    </mc:Choice>
    <mc:Fallback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Shape 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83693"/>
            <a:ext cx="9144002" cy="6090616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685801" y="1505312"/>
            <a:ext cx="7772400" cy="92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Aerobik Egzersizler</a:t>
            </a:r>
            <a:endParaRPr>
              <a:solidFill>
                <a:schemeClr val="accent6"/>
              </a:solidFill>
            </a:endParaRPr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3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/>
                </a:solidFill>
              </a:rPr>
              <a:t>Uzm. Fzt. Kağan Yücel</a:t>
            </a:r>
            <a:endParaRPr dirty="0">
              <a:solidFill>
                <a:schemeClr val="accent6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Buradan sonraki slaytlar Kara Kuvvetleri Komutanlığı'nın hizmet içi eğitim sunumlarından bir tanesinden alıntıdır.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Aralıklı (İnterval) Antreman</a:t>
            </a:r>
            <a:r>
              <a:rPr lang="en" sz="3000">
                <a:solidFill>
                  <a:srgbClr val="000000"/>
                </a:solidFill>
              </a:rPr>
              <a:t>	</a:t>
            </a:r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261675"/>
            <a:ext cx="8229600" cy="53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Bu çalışma şekli kişinin form durumunu </a:t>
            </a: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kısa zaman aralığında önemli derecede </a:t>
            </a: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üst seviyelere getirebilen idman şeklidir. 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Bir asker bu çalışma da 3 km. koşu hızından daha hızlı şekilde aralıklı olarak çalışır. Dinlenmelerde enerji sisteminin iyileşmesini sağlar ve tekrar yüklenir. Aktif dinlenmede nabız 120-140/dk. ise bir sonraki koşu çalışmasına başlanır.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Aralıklı (İnterval) Antreman</a:t>
            </a:r>
            <a:r>
              <a:rPr lang="en" sz="3000">
                <a:solidFill>
                  <a:srgbClr val="000000"/>
                </a:solidFill>
              </a:rPr>
              <a:t>	</a:t>
            </a:r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Böylece devamlı yaptığı koşudan daha hızlı bir şekilde koşuyu tamamlar. </a:t>
            </a: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Bu tarz aralıklı çalışma yüzme, bisiklet ve intikal gibi faaliyetlerde de kullanılabilir. </a:t>
            </a: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	</a:t>
            </a: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Bu çalışmada dikkat edilecek husus ise askerleri iyi bir kalp ve kondisyon seviyesine ulaştırıldıktan sonra bu antrenman türünü yapabilirler.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Aralıklı (İnterval) Antreman</a:t>
            </a:r>
            <a:r>
              <a:rPr lang="en" sz="3000">
                <a:solidFill>
                  <a:srgbClr val="000000"/>
                </a:solidFill>
              </a:rPr>
              <a:t>	</a:t>
            </a:r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Diğer çalışmalara aralıklı antrenmanı düzenli olarak yerleştirebilir ve planlayabiliriz.</a:t>
            </a: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Başlangıçta haftada bir defa yapılabilir. </a:t>
            </a: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	</a:t>
            </a: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Genelde aralıklı antrenman personel testinden önceki birkaç hafta süresince haftada 2 defa yapılmalıdır. </a:t>
            </a: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Değişken Hızlı (Fartlek) Antrenmanı</a:t>
            </a:r>
            <a:r>
              <a:rPr lang="en" sz="3000" b="0">
                <a:solidFill>
                  <a:schemeClr val="accent2"/>
                </a:solidFill>
              </a:rPr>
              <a:t>	</a:t>
            </a:r>
            <a:endParaRPr b="0">
              <a:solidFill>
                <a:schemeClr val="accent2"/>
              </a:solidFill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Bu koşular değişik şiddetlerde ve arazide yapılır. Asker arazide koşarken tepeler, orman, sürülmüş tarlalar, kum yığınları gibi değişik tempoda koşular yapar.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Kalp solunum sisteminin geliştirilmesini sağlar.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Sabit bir hızla koşmak yerine , asker koşuya düşük bir tempoyla başlar. Hazır olduğu zaman , tempoyu arttırır ve zorlandığı zamana kadar bu tempoyla devam eder. Asker yorulduktan sonra tempoyu yavaşlatarak kendine gelir.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Bu tempo değiştirme yöntemi aralıklı antrenmanlarla aynı sonucu verir ve aralıklı koşular kadar zaman almaz.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Son Adam Öne Koşusu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129425"/>
            <a:ext cx="8229600" cy="543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Bu çeşit koşu en iyi manga ve takım seviyesinde yapılır. Her manga komutanı mangasını eşit aralıklı tek sıra halde sıraya sokar.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3-4 km.lik hafif tempolu koşu süresince, en arkada bulunan manga başına tempo artırarak en öne geçer. En öne geldiğinde eski tempoya geri döner.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Çalıma her asker koşuya ilk başladığı pozisyona geri dönene kadar devam eder.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Bu uygulama koşu içinde birkaç defa yapılabilir. Kondisyon seviyesi yerleştikçe koşu mesafesi ve yapılan deparlar arttırılabilir.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Kır Koşusu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457200" y="1336625"/>
            <a:ext cx="8229600" cy="52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Bacak kaslarının gelişimi ve kalp solunum dayanıklılığını arttıran antrenman şeklidir.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Düzgün olmayan arazilerin arasından, tepelerden ve küçük ormanların arasından koşulan koşu şeklidir.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Bu çalışma şeklini yetenek guruplarına ayrılmış askerler ile de yapılabilir.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Başlangıçta 1.5 km veya daha az mesafede çalışmaya başlanmalıdır.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Askerlerin dayanıklılık durumu ve araziye bağlı olarak sistematik biçimde 6.5 km. ye kadar arttırılmalıdır.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Kır Koşusu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Kır koşularının yapılmasının avantajı diğer fiziksel dayanıklılık antrenmanlarına çeşitlilik sağlaması ve çok sayıda asker tarafından yapılabilmesidir.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Kır koşuları oryantiring gibi aktivitelerle birleştirilebilir.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Alternatif Aerobik Egzersizler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457200" y="888107"/>
            <a:ext cx="8229600" cy="56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Bazı askerler sağlık durumları elverişli olsa bile koşamaz. Bu gibi durumlarda farklı çalışmalar uygulamak zorunluluğu vardır.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	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Yüzme,bisiklet ve kayak-kros koşu yerine yapılabilecek çok iyi dayanıklılık egzersizleridir.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Olumsuzluğu ise her zaman bulunmayan maliyetli özel malzeme ve tesis gerektirmektedir.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Buna karşılık koşmadan yapılan aktiviteler koşma yetisini GELİŞTİREMEZLER.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Koşunun yerini alabilecek başka bir çalışma yoktur. Bu sebeple komutanlar alternatif çalışma şekillerini uygulamalı, fiziksel olarak yetersiz olan askerleri bu tip çalışmalarla koşu yapabilecek kondisyon seviyelerine çıkarmalıdırlar.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Alternatif Aerobik Egzersizler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457200" y="888107"/>
            <a:ext cx="8229600" cy="56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Yürüyüşler :</a:t>
            </a:r>
            <a:r>
              <a:rPr lang="en" sz="2200"/>
              <a:t>	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accent1"/>
                </a:solidFill>
              </a:rPr>
              <a:t>Kalp – solunum sistemi gelişiminin ayrı bir yoludur. Hiçbir donanım gerektirmeden eğlenceli ve sakatlanma oranı düşük çalışma şeklidir.</a:t>
            </a:r>
            <a:endParaRPr sz="2200">
              <a:solidFill>
                <a:schemeClr val="accent1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accent2"/>
                </a:solidFill>
              </a:rPr>
              <a:t>Formda olmayan askerlere 12 dk. lık, yavaş tempoda başlanmalıdır. Kalp atım sayısı ile yüklenmeler kontrol edilmelidir. </a:t>
            </a:r>
            <a:endParaRPr sz="2200">
              <a:solidFill>
                <a:schemeClr val="accent2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accent3"/>
                </a:solidFill>
              </a:rPr>
              <a:t> Haftada en az 4 defa planlanmalıdır. </a:t>
            </a:r>
            <a:endParaRPr sz="2200">
              <a:solidFill>
                <a:schemeClr val="accent3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accent3"/>
                </a:solidFill>
              </a:rPr>
              <a:t>Her çalışma süresine bir sonraki çalışma için 2 dk. eklenerek süreyi 45-60 dk. kadar çıkartılmalıdır. </a:t>
            </a:r>
            <a:endParaRPr sz="2200">
              <a:solidFill>
                <a:schemeClr val="accent3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accent6"/>
                </a:solidFill>
              </a:rPr>
              <a:t>Asker çalışma yoğunluğunu  tırmanışlar ve merdiven çıkma </a:t>
            </a:r>
            <a:endParaRPr sz="220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accent6"/>
                </a:solidFill>
              </a:rPr>
              <a:t>egzersizleri de ekleyebilir.</a:t>
            </a:r>
            <a:endParaRPr sz="220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accent2"/>
                </a:solidFill>
              </a:rPr>
              <a:t>Yaklaşık 3 ay sonra kondisyonu kötü askerler bile koşu programına başlayabilirler.</a:t>
            </a:r>
            <a:r>
              <a:rPr lang="en" sz="2200"/>
              <a:t>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Endurans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233175"/>
            <a:ext cx="8229600" cy="53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Endurans: Uzun süre iş yapabilme ve eforu devam ettirebilme yeteneği olarak tanımlanmaktadır. Dayanıklılık olarak da tanımlanmaktadır.</a:t>
            </a:r>
            <a:endParaRPr sz="24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6"/>
                </a:solidFill>
              </a:rPr>
              <a:t>Enduransı etkileyen faktörler:</a:t>
            </a:r>
            <a:endParaRPr sz="2400" b="1" i="1">
              <a:solidFill>
                <a:schemeClr val="accent6"/>
              </a:solidFill>
            </a:endParaRPr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Yaş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cinsiyet,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heredite,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inaktivite,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immobilizasyona yol açan çeşitli hastalıklar, kardiyovasküler sistem,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solunum sistemi, </a:t>
            </a:r>
            <a:endParaRPr sz="2400"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kasın oksidatif potansiyeli </a:t>
            </a:r>
            <a:endParaRPr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Alternatif Aerobik Egzersizler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457200" y="888107"/>
            <a:ext cx="8229600" cy="56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Yüzme :</a:t>
            </a:r>
            <a:endParaRPr sz="2200" b="1" i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Yüzmek koşulara iyi bir alternatiftir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Yüzme bilmeyen askerlere diz boyu ,gövde boyu sularda yürüyebilir veya ayak çalışmaları yapabilirler. Ayrıca suda basit egzersiz hareketleri de eklenebilir.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 </a:t>
            </a: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Yüzme Branşının Avantajları :</a:t>
            </a:r>
            <a:endParaRPr sz="2200" b="1" i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200"/>
              <a:t>Koşmaya elverişli olmayan sakatlıklarda alternatiftir.</a:t>
            </a:r>
            <a:endParaRPr sz="22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200"/>
              <a:t>Bütün ana kas guruplarını çalıştırır,</a:t>
            </a:r>
            <a:endParaRPr sz="22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200"/>
              <a:t>Yatay vücut pozisyonu düzgün kan dolaşımı için      faydalıdır,</a:t>
            </a:r>
            <a:endParaRPr sz="22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200"/>
              <a:t>Suyun vücut ağırlığını kısmen hafifletmesi çok kilolu askerlerin alt vücut baskısını azaltır.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Alternatif Aerobik Egzersizler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888107"/>
            <a:ext cx="8229600" cy="56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Bisiklet :</a:t>
            </a:r>
            <a:endParaRPr sz="220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Dışarıda veya kondisyon bisikleti ile hedef kalp hızına 30 dk. ulaştıracak sürede çalışılmalıdır. </a:t>
            </a:r>
            <a:endParaRPr sz="22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Kondisyon seviyesine göre yoğunluk yokuş ve sürat ile yüklenmeler yapılabilir. </a:t>
            </a:r>
            <a:endParaRPr sz="2200">
              <a:solidFill>
                <a:schemeClr val="dk1"/>
              </a:solidFill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 Kayak –Kros :	</a:t>
            </a:r>
            <a:endParaRPr sz="2200" b="1" i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Kalp – solunum egzersizine muhteşem bir alternatiftir. Kol ve ayakların zorlayıcı hareketleri koordinasyon özelliğini de geliştirir.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Yürüyüş ile aynı hareketleri içermesi sebebiyle öğrenmesi kolaydır.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Alternatif Aerobik Egzersizler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457200" y="888107"/>
            <a:ext cx="8229600" cy="56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İp Atlama :	</a:t>
            </a:r>
            <a:endParaRPr sz="2200" b="1" i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Ekipmanı ucuz ve kolay öğrenilebilen bir çalışma şeklidir. 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5 dk. dan sonra nabız alınmalı ve hedef kalp hızı bakılarak şiddeti ayarlanmalıdır.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Çalışma zamanını, zamanla arttırılmalıdır. Yeni başlayanlar haftada 3 gün çalışmalıdır.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Hentbol ve Raket Sporları :</a:t>
            </a:r>
            <a:endParaRPr sz="2200" b="1" i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	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Bu spor branşları kısa zamanlı yoğun hareketler içerir.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Eğer her gün yoğun olarak yapılırsa düşük seviyede aerobik çalışmaların yerini tutarlar.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>
                <a:solidFill>
                  <a:schemeClr val="accent2"/>
                </a:solidFill>
              </a:rPr>
              <a:t>teşekkür ederim...</a:t>
            </a:r>
            <a:endParaRPr i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Endurans</a:t>
            </a: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417650"/>
            <a:ext cx="8229600" cy="51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Dayanıklığı etkileyen sistem aerobik kapasitedir. Aerobik kapasite, oksijen sisteminin ve kardiorespiratuar sistemin fonksiyonel kapasitesinin bir ölçümüdür ve maksimum oksijen tüketimi (V02max) ile değerlendirilir.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V02max, kişinin gerçekleştirebildiği maksimal dinamik egzersiz sırasında kullandığı maksimum oksijen miktarıdır. Yaşa, cinse, boya, aktivite düzeyine göre farklılık gösterir.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Koşu bandı, bisiklet, kol ergometresi vb. ile yapılan egzersiz testi sırasında spirometre ile solunum gazları ölçülür ve egzersiz sonlandırıldığı sıradaki oksijen tüketimi VO2max değeri olarak kabul edilir. </a:t>
            </a:r>
            <a:endParaRPr sz="24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Aerobik Egzersiz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Düzenli, olarak yapılan aerobik egzersizin yaş, sakatlık veya hastalık nedeniyle inaktif kalmış kişilerde </a:t>
            </a:r>
            <a:endParaRPr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fonksiyonel iş kapasitesini ve günlük yaşam aktivitelerinde toleransı arttırdığı,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psikolojik stresi azalttığı,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hormonal değişikliklere yol açtığı, 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kalp hastalığı ve diabet gelişimini azalttığı, sistemik hastalığı olanlarda yaşam kalitesini arttırdığı bilinmektedir. 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Aerobik Egzersiz</a:t>
            </a: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Aerobik egzersiz </a:t>
            </a:r>
            <a:r>
              <a:rPr lang="en" b="1">
                <a:solidFill>
                  <a:schemeClr val="accent1"/>
                </a:solidFill>
              </a:rPr>
              <a:t>VO2max değerinin % 50-85’i</a:t>
            </a:r>
            <a:r>
              <a:rPr lang="en" b="1"/>
              <a:t> </a:t>
            </a:r>
            <a:r>
              <a:rPr lang="en"/>
              <a:t>veya</a:t>
            </a:r>
            <a:r>
              <a:rPr lang="en" b="1">
                <a:solidFill>
                  <a:schemeClr val="accent3"/>
                </a:solidFill>
              </a:rPr>
              <a:t> maksimum kalp hızının % 60-90’ı </a:t>
            </a:r>
            <a:r>
              <a:rPr lang="en"/>
              <a:t>şiddetinde yapılan egzersizlerdir. Yani </a:t>
            </a:r>
            <a:r>
              <a:rPr lang="en" b="1" i="1">
                <a:solidFill>
                  <a:schemeClr val="accent6"/>
                </a:solidFill>
              </a:rPr>
              <a:t>Submaksimal.</a:t>
            </a:r>
            <a:endParaRPr b="1" i="1">
              <a:solidFill>
                <a:schemeClr val="accent6"/>
              </a:solidFill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u="sng"/>
              <a:t>Maksimal kalp hızı basit olarak </a:t>
            </a:r>
            <a:r>
              <a:rPr lang="en" b="1" i="1" u="sng">
                <a:solidFill>
                  <a:schemeClr val="accent6"/>
                </a:solidFill>
              </a:rPr>
              <a:t>‘220-yaş’</a:t>
            </a:r>
            <a:r>
              <a:rPr lang="en" u="sng"/>
              <a:t> formülünden hesaplanabilir.</a:t>
            </a:r>
            <a:endParaRPr u="sng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Aerobik Egzersiz</a:t>
            </a:r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Yürüme, koşma, bisiklet kullanma, aerobik dans, yüzme gibi egzersiz tiplerini içerir.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Ritmik, devamlı, </a:t>
            </a:r>
            <a:r>
              <a:rPr lang="en" b="1" i="1">
                <a:solidFill>
                  <a:schemeClr val="accent6"/>
                </a:solidFill>
              </a:rPr>
              <a:t>en az 20-30 dakika</a:t>
            </a:r>
            <a:r>
              <a:rPr lang="en"/>
              <a:t> ve </a:t>
            </a:r>
            <a:r>
              <a:rPr lang="en" b="1" i="1">
                <a:solidFill>
                  <a:schemeClr val="accent1"/>
                </a:solidFill>
              </a:rPr>
              <a:t>haftada en az 3 gün</a:t>
            </a:r>
            <a:r>
              <a:rPr lang="en"/>
              <a:t> yapılmalıdır.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Egzersiz seanslarının </a:t>
            </a:r>
            <a:r>
              <a:rPr lang="en" b="1" i="1">
                <a:solidFill>
                  <a:schemeClr val="accent3"/>
                </a:solidFill>
              </a:rPr>
              <a:t>en az 6-8 hafta</a:t>
            </a:r>
            <a:r>
              <a:rPr lang="en"/>
              <a:t>  sürdürülmesi önerilmektedir.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Egzersizin Türü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i="1">
                <a:solidFill>
                  <a:schemeClr val="accent6"/>
                </a:solidFill>
              </a:rPr>
              <a:t>1. GRUP</a:t>
            </a:r>
            <a:endParaRPr b="1" i="1">
              <a:solidFill>
                <a:schemeClr val="accent6"/>
              </a:solidFill>
            </a:endParaRPr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Koşu			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Tempolu koşu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Yürüyüş		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Bisiklet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Yüzme            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İp atlama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Kürek çekme  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Müzik eşliğinde dans 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	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b="1" i="1">
                <a:solidFill>
                  <a:schemeClr val="accent6"/>
                </a:solidFill>
              </a:rPr>
              <a:t>2. GRUP</a:t>
            </a:r>
            <a:endParaRPr b="1" i="1">
              <a:solidFill>
                <a:schemeClr val="accent6"/>
              </a:solidFill>
            </a:endParaRPr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Basketbol    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Hentbol      </a:t>
            </a:r>
            <a:endParaRPr/>
          </a:p>
          <a:p>
            <a:pPr marL="457200" lvl="0" indent="-29845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r>
              <a:rPr lang="en"/>
              <a:t>Tenis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Aerobik Egzersizin Etkileri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rtl="0">
              <a:spcBef>
                <a:spcPts val="60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Periferik damar direnci düşer, sempatik aktivite azalır. Sonuç olarak hem sistolik hem de diastolik kan basıncında düşme olur.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Plasma trigliserid düseyini düşürür, HDL düzeyini arttırır, HDL/LDL ve HDL/total kolesterol oranını arttırır.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Kilo kaybını sağlar. 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Tidal volüm, vital kapasite, difüzyon kapasitesinde artış olur. 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İnsüline duyarlılık artar. 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Kemik mineralizasyonu artar.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Trombozis riski azalır.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Uyku kalitesi artar.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Kolon, prostat, akciğer, meme kanseri riskinde azalma bildirilmiştir.</a:t>
            </a:r>
            <a:endParaRPr sz="22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 u="sng">
                <a:solidFill>
                  <a:schemeClr val="accent6"/>
                </a:solidFill>
              </a:rPr>
              <a:t>	Dayanıklılık egzersizlerinin tedavinin bileşeni olarak kullanıldığı hastalıklar;</a:t>
            </a:r>
            <a:endParaRPr sz="2200" b="1" i="1" u="sng">
              <a:solidFill>
                <a:schemeClr val="accent6"/>
              </a:solidFill>
            </a:endParaRPr>
          </a:p>
          <a:p>
            <a:pPr marL="457200" lvl="0" indent="-368300" rtl="0">
              <a:spcBef>
                <a:spcPts val="60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Koroner arter hastalığı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Kalp yetmezliği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Hipertansif kalp hastalığı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Solunum sistemi hastalıkları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İnflamatuar artritler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Dejeneratif eklem hastalıkları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Obezite varlığı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Spor yaralanmaları sonrası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Hastalık olmaksızın fiziksel uyumu ve dayanıklığı arttırmak amaçlı</a:t>
            </a:r>
            <a:endParaRPr sz="22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892</Words>
  <Application>Microsoft Office PowerPoint</Application>
  <PresentationFormat>Ekran Gösterisi (4:3)</PresentationFormat>
  <Paragraphs>189</Paragraphs>
  <Slides>23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4" baseType="lpstr">
      <vt:lpstr>Light Gradient</vt:lpstr>
      <vt:lpstr>Aerobik Egzersizler</vt:lpstr>
      <vt:lpstr>Endurans</vt:lpstr>
      <vt:lpstr>Endurans</vt:lpstr>
      <vt:lpstr>Aerobik Egzersiz</vt:lpstr>
      <vt:lpstr>Aerobik Egzersiz</vt:lpstr>
      <vt:lpstr>Aerobik Egzersiz</vt:lpstr>
      <vt:lpstr>Egzersizin Türü</vt:lpstr>
      <vt:lpstr>Aerobik Egzersizin Etkileri</vt:lpstr>
      <vt:lpstr>Slayt 9</vt:lpstr>
      <vt:lpstr>Slayt 10</vt:lpstr>
      <vt:lpstr>Aralıklı (İnterval) Antreman </vt:lpstr>
      <vt:lpstr>Aralıklı (İnterval) Antreman </vt:lpstr>
      <vt:lpstr>Aralıklı (İnterval) Antreman </vt:lpstr>
      <vt:lpstr>Değişken Hızlı (Fartlek) Antrenmanı </vt:lpstr>
      <vt:lpstr>Son Adam Öne Koşusu</vt:lpstr>
      <vt:lpstr>Kır Koşusu</vt:lpstr>
      <vt:lpstr>Kır Koşusu</vt:lpstr>
      <vt:lpstr>Alternatif Aerobik Egzersizler</vt:lpstr>
      <vt:lpstr>Alternatif Aerobik Egzersizler</vt:lpstr>
      <vt:lpstr>Alternatif Aerobik Egzersizler</vt:lpstr>
      <vt:lpstr>Alternatif Aerobik Egzersizler</vt:lpstr>
      <vt:lpstr>Alternatif Aerobik Egzersizler</vt:lpstr>
      <vt:lpstr>teşekkür ederim...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Aerobik Egzersizler</dc:title>
  <cp:lastModifiedBy>ayşegül</cp:lastModifiedBy>
  <cp:revision>1</cp:revision>
  <dcterms:modified xsi:type="dcterms:W3CDTF">2018-03-02T09:35:48Z</dcterms:modified>
</cp:coreProperties>
</file>