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B1406-65C6-417A-9040-B95889FDD368}" type="datetimeFigureOut">
              <a:rPr lang="tr-TR" smtClean="0"/>
              <a:t>22.10.2018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48B3-6BF6-4AEB-A9D1-B65008CC6F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6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3CC2-5833-4E3E-BE82-D514556977F6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A5A3-D14F-4D4B-87FF-0D4C5C41B975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5CDC-F34C-4E51-8DCB-D6BDF13A8286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E27-F3EB-4E09-9668-33180D948C2C}" type="datetime1">
              <a:rPr lang="tr-TR" smtClean="0"/>
              <a:t>22.10.2018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A61-007C-467A-870F-81041AA74DDD}" type="datetime1">
              <a:rPr lang="tr-TR" smtClean="0"/>
              <a:t>22.10.2018</a:t>
            </a:fld>
            <a:endParaRPr lang="tr-T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2AA1-46A4-45C2-9764-8CEA1DC93AB3}" type="datetime1">
              <a:rPr lang="tr-TR" smtClean="0"/>
              <a:t>22.10.2018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A3D-D9EF-4714-87A5-2F8FFB361C51}" type="datetime1">
              <a:rPr lang="tr-TR" smtClean="0"/>
              <a:t>22.10.2018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8A3A3-1E88-45D4-950F-69C839C8151A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DD54-F93F-433E-AE74-5A3A874C786B}" type="datetime1">
              <a:rPr lang="tr-TR" smtClean="0"/>
              <a:t>22.10.2018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86ABEC-78BF-440D-B263-FE603F37B18A}" type="datetime1">
              <a:rPr lang="tr-TR" smtClean="0"/>
              <a:t>22.10.2018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29E3-1B6F-47A1-A2DD-D90654AD7E0F}" type="datetime1">
              <a:rPr lang="tr-TR" smtClean="0"/>
              <a:t>22.10.2018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62AC814-7183-4E29-A272-6A194F36B5CB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807402-1407-472E-9AFD-92F922A90A7F}" type="datetime1">
              <a:rPr lang="tr-TR" smtClean="0"/>
              <a:t>22.10.2018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hf hdr="0"/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5760678" y="240936"/>
            <a:ext cx="248373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2484437" y="2132856"/>
            <a:ext cx="3455987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Bölüm 3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116013" y="2996952"/>
            <a:ext cx="6192837" cy="15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 RAFİNASYON PROSESLERİ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940424" y="488608"/>
            <a:ext cx="22410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200" b="1" dirty="0" smtClean="0">
                <a:solidFill>
                  <a:srgbClr val="FF0000"/>
                </a:solidFill>
              </a:rPr>
              <a:t>5. </a:t>
            </a:r>
            <a:r>
              <a:rPr lang="tr-TR" sz="3200" b="1" dirty="0">
                <a:solidFill>
                  <a:srgbClr val="FF0000"/>
                </a:solidFill>
              </a:rPr>
              <a:t>HAFTA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72C1-C04E-4DAF-BA2D-8012C73BE564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5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354538" y="4941168"/>
            <a:ext cx="4622800" cy="811560"/>
          </a:xfrm>
        </p:spPr>
        <p:txBody>
          <a:bodyPr>
            <a:normAutofit fontScale="90000"/>
          </a:bodyPr>
          <a:lstStyle/>
          <a:p>
            <a:r>
              <a:rPr lang="tr-TR" altLang="tr-TR" sz="2400" b="1" dirty="0">
                <a:solidFill>
                  <a:srgbClr val="FF3300"/>
                </a:solidFill>
              </a:rPr>
              <a:t>Ham petrol </a:t>
            </a:r>
            <a:r>
              <a:rPr lang="tr-TR" altLang="tr-TR" sz="2400" b="1" dirty="0" err="1">
                <a:solidFill>
                  <a:srgbClr val="FF3300"/>
                </a:solidFill>
              </a:rPr>
              <a:t>rafinasyonu-fraksiyonlu</a:t>
            </a:r>
            <a:r>
              <a:rPr lang="tr-TR" altLang="tr-TR" sz="2400" b="1" dirty="0">
                <a:solidFill>
                  <a:srgbClr val="FF3300"/>
                </a:solidFill>
              </a:rPr>
              <a:t> </a:t>
            </a:r>
            <a:r>
              <a:rPr lang="tr-TR" altLang="tr-TR" sz="2400" b="1" dirty="0" err="1">
                <a:solidFill>
                  <a:srgbClr val="FF3300"/>
                </a:solidFill>
              </a:rPr>
              <a:t>destilasyon</a:t>
            </a:r>
            <a:endParaRPr lang="en-US" altLang="tr-TR" sz="2400" b="1" dirty="0">
              <a:solidFill>
                <a:srgbClr val="FF3300"/>
              </a:solidFill>
            </a:endParaRPr>
          </a:p>
        </p:txBody>
      </p:sp>
      <p:pic>
        <p:nvPicPr>
          <p:cNvPr id="61442" name="Picture 2" descr="Picture 018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300627" y="838200"/>
            <a:ext cx="3304745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DF42-F8F4-4A39-BB93-B2AEB5F40B64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pic>
        <p:nvPicPr>
          <p:cNvPr id="61444" name="Picture 4" descr="Crude_Oil_Distill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4536504" cy="453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0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6" t="5064" r="2678" b="5182"/>
          <a:stretch>
            <a:fillRect/>
          </a:stretch>
        </p:blipFill>
        <p:spPr bwMode="auto">
          <a:xfrm>
            <a:off x="755576" y="467366"/>
            <a:ext cx="7848872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59C3-2790-4D8D-826A-30D704B082B4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7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8A3DE55A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064896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23588-AD8D-42E5-9F3B-A2527E48EF10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640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FIGURE IV:2-8. ATMOSPHERIC DISTILLATION."/>
          <p:cNvPicPr>
            <a:picLocks noChangeAspect="1" noChangeArrowheads="1"/>
          </p:cNvPicPr>
          <p:nvPr/>
        </p:nvPicPr>
        <p:blipFill>
          <a:blip r:embed="rId2">
            <a:lum bright="-30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4968875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403350" y="260350"/>
            <a:ext cx="351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b="1">
                <a:solidFill>
                  <a:srgbClr val="6666FF"/>
                </a:solidFill>
              </a:rPr>
              <a:t>ATMOSPHERIC DISTILLATION</a:t>
            </a:r>
          </a:p>
        </p:txBody>
      </p:sp>
      <p:pic>
        <p:nvPicPr>
          <p:cNvPr id="64516" name="Picture 4" descr="FIGURE IV:2-9. VACUUM DISTILLATION."/>
          <p:cNvPicPr>
            <a:picLocks noChangeAspect="1" noChangeArrowheads="1"/>
          </p:cNvPicPr>
          <p:nvPr/>
        </p:nvPicPr>
        <p:blipFill>
          <a:blip r:embed="rId3">
            <a:lum bright="-34000" contras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781300"/>
            <a:ext cx="38893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5867400" y="1773238"/>
            <a:ext cx="282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b="1">
                <a:solidFill>
                  <a:srgbClr val="FF0066"/>
                </a:solidFill>
              </a:rPr>
              <a:t>VACUUM DISTILLATION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EFD8-ACD1-480F-8818-E70C36386463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889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 descr="14508193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48883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4E4B-18C0-4E19-BD79-3F4D53895D7A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30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C3122678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27280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E5692-B1DC-44A3-97CB-E251656F2D02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08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4" r="23248" b="62909"/>
          <a:stretch>
            <a:fillRect/>
          </a:stretch>
        </p:blipFill>
        <p:spPr>
          <a:xfrm>
            <a:off x="827088" y="404813"/>
            <a:ext cx="7616825" cy="4525962"/>
          </a:xfrm>
          <a:noFill/>
          <a:ln/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17FC-F366-4934-ADE9-9E51C573082B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  <p:pic>
        <p:nvPicPr>
          <p:cNvPr id="150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6" t="37091" r="62845" b="58197"/>
          <a:stretch>
            <a:fillRect/>
          </a:stretch>
        </p:blipFill>
        <p:spPr bwMode="auto">
          <a:xfrm>
            <a:off x="1547813" y="5300663"/>
            <a:ext cx="38163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87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1C813CDB"/>
          <p:cNvPicPr>
            <a:picLocks noChangeAspect="1" noChangeArrowheads="1"/>
          </p:cNvPicPr>
          <p:nvPr/>
        </p:nvPicPr>
        <p:blipFill>
          <a:blip r:embed="rId2">
            <a:lum bright="-46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632848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061-2B37-41BE-BF6A-9A2CBDC0DAC0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49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 descr="E2325920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727"/>
            <a:ext cx="792088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CF78-60DF-49FE-A7E7-CD350FF88A28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2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0" name="Picture 4" descr="403146A1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2088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15D00-2BBD-4A55-A46B-B83CFFF9F840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5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CA5DBC2E"/>
          <p:cNvPicPr>
            <a:picLocks noChangeAspect="1" noChangeArrowheads="1"/>
          </p:cNvPicPr>
          <p:nvPr/>
        </p:nvPicPr>
        <p:blipFill>
          <a:blip r:embed="rId2" cstate="print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128792" cy="5345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23CD-D5C2-40DE-94BE-44FA38E11843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41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3AE257"/>
          <p:cNvPicPr>
            <a:picLocks noChangeAspect="1" noChangeArrowheads="1"/>
          </p:cNvPicPr>
          <p:nvPr/>
        </p:nvPicPr>
        <p:blipFill>
          <a:blip r:embed="rId2" cstate="print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416824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75443-A5C5-46C5-AD72-7C7DBD321900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46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 descr="93AB286C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416824" cy="570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72B-D779-456E-88B7-97FA428C386E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0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A458157D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776864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29DE-AE3D-42B9-8F64-3D869D51B85E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AC814-7183-4E29-A272-6A194F36B5CB}" type="slidenum">
              <a:rPr lang="tr-TR" smtClean="0"/>
              <a:t>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KİM228PETROL ÜRÜNLERİ KİMYASI DERS NOTLARI/ DOÇ.DR.KAMRAN POLAT, ANKARA ÜNİV., FEN FAK., KİMYA BÖL.,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800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316</Words>
  <Application>Microsoft Office PowerPoint</Application>
  <PresentationFormat>Ekran Gösterisi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Impact</vt:lpstr>
      <vt:lpstr>Thermal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Ham petrol rafinasyonu-fraksiyonlu destilasyon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KAMRAN POLAT</dc:creator>
  <cp:lastModifiedBy>Kamran Polat</cp:lastModifiedBy>
  <cp:revision>4</cp:revision>
  <dcterms:created xsi:type="dcterms:W3CDTF">2017-05-25T23:25:19Z</dcterms:created>
  <dcterms:modified xsi:type="dcterms:W3CDTF">2018-10-22T07:20:46Z</dcterms:modified>
</cp:coreProperties>
</file>