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111"/>
    <p:restoredTop sz="94729"/>
  </p:normalViewPr>
  <p:slideViewPr>
    <p:cSldViewPr snapToGrid="0" snapToObjects="1">
      <p:cViewPr varScale="1">
        <p:scale>
          <a:sx n="36" d="100"/>
          <a:sy n="36" d="100"/>
        </p:scale>
        <p:origin x="240" y="17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0FDB7E-E702-CE47-BFA1-352E864DCC97}" type="doc">
      <dgm:prSet loTypeId="urn:microsoft.com/office/officeart/2005/8/layout/hProcess9" loCatId="" qsTypeId="urn:microsoft.com/office/officeart/2005/8/quickstyle/simple1" qsCatId="simple" csTypeId="urn:microsoft.com/office/officeart/2005/8/colors/accent1_2" csCatId="accent1" phldr="1"/>
      <dgm:spPr/>
    </dgm:pt>
    <dgm:pt modelId="{7DDC1B02-1C64-694D-9E43-A745F41F832F}">
      <dgm:prSet phldrT="[Metin]"/>
      <dgm:spPr>
        <a:solidFill>
          <a:schemeClr val="accent2"/>
        </a:solidFill>
      </dgm:spPr>
      <dgm:t>
        <a:bodyPr/>
        <a:lstStyle/>
        <a:p>
          <a:r>
            <a:rPr lang="tr-TR" dirty="0"/>
            <a:t>Ortaya bir soru koymak</a:t>
          </a:r>
        </a:p>
      </dgm:t>
    </dgm:pt>
    <dgm:pt modelId="{192067DA-1FA6-1E4B-A716-FA08F28F32EB}" type="parTrans" cxnId="{7D344087-9111-5445-A72B-7C66E82B1BDE}">
      <dgm:prSet/>
      <dgm:spPr/>
      <dgm:t>
        <a:bodyPr/>
        <a:lstStyle/>
        <a:p>
          <a:endParaRPr lang="tr-TR"/>
        </a:p>
      </dgm:t>
    </dgm:pt>
    <dgm:pt modelId="{2421FD89-F816-C84E-8AC3-146A6DE06F12}" type="sibTrans" cxnId="{7D344087-9111-5445-A72B-7C66E82B1BDE}">
      <dgm:prSet/>
      <dgm:spPr/>
      <dgm:t>
        <a:bodyPr/>
        <a:lstStyle/>
        <a:p>
          <a:endParaRPr lang="tr-TR"/>
        </a:p>
      </dgm:t>
    </dgm:pt>
    <dgm:pt modelId="{AC3C4A19-D0F0-0149-902A-431D19AD524D}">
      <dgm:prSet phldrT="[Metin]"/>
      <dgm:spPr>
        <a:solidFill>
          <a:schemeClr val="accent4">
            <a:lumMod val="50000"/>
          </a:schemeClr>
        </a:solidFill>
      </dgm:spPr>
      <dgm:t>
        <a:bodyPr/>
        <a:lstStyle/>
        <a:p>
          <a:r>
            <a:rPr lang="tr-TR" dirty="0"/>
            <a:t>Yanıt bulmak için veri toplamak</a:t>
          </a:r>
        </a:p>
      </dgm:t>
    </dgm:pt>
    <dgm:pt modelId="{AD3E9C60-A922-E54E-81CF-898067545AFC}" type="parTrans" cxnId="{DE85B4BB-BBC4-A34C-A44C-3BDDB8F4A266}">
      <dgm:prSet/>
      <dgm:spPr/>
      <dgm:t>
        <a:bodyPr/>
        <a:lstStyle/>
        <a:p>
          <a:endParaRPr lang="tr-TR"/>
        </a:p>
      </dgm:t>
    </dgm:pt>
    <dgm:pt modelId="{ABC79B16-747A-DA4E-A747-9F83C47C1B80}" type="sibTrans" cxnId="{DE85B4BB-BBC4-A34C-A44C-3BDDB8F4A266}">
      <dgm:prSet/>
      <dgm:spPr/>
      <dgm:t>
        <a:bodyPr/>
        <a:lstStyle/>
        <a:p>
          <a:endParaRPr lang="tr-TR"/>
        </a:p>
      </dgm:t>
    </dgm:pt>
    <dgm:pt modelId="{7A72F110-2CDA-3946-9CC4-712A3F68BFE7}">
      <dgm:prSet phldrT="[Metin]"/>
      <dgm:spPr>
        <a:solidFill>
          <a:schemeClr val="accent6">
            <a:lumMod val="50000"/>
          </a:schemeClr>
        </a:solidFill>
      </dgm:spPr>
      <dgm:t>
        <a:bodyPr/>
        <a:lstStyle/>
        <a:p>
          <a:r>
            <a:rPr lang="tr-TR" dirty="0"/>
            <a:t>Soruya cevap oluşturmak</a:t>
          </a:r>
        </a:p>
      </dgm:t>
    </dgm:pt>
    <dgm:pt modelId="{8FD6F8B1-B6B6-9B4A-A8E5-C196A70846EE}" type="parTrans" cxnId="{57C10E3E-07E2-7E4B-B93F-973049DFF9EB}">
      <dgm:prSet/>
      <dgm:spPr/>
      <dgm:t>
        <a:bodyPr/>
        <a:lstStyle/>
        <a:p>
          <a:endParaRPr lang="tr-TR"/>
        </a:p>
      </dgm:t>
    </dgm:pt>
    <dgm:pt modelId="{B6398E2B-85E8-2941-97A2-26C4F8508BAA}" type="sibTrans" cxnId="{57C10E3E-07E2-7E4B-B93F-973049DFF9EB}">
      <dgm:prSet/>
      <dgm:spPr/>
      <dgm:t>
        <a:bodyPr/>
        <a:lstStyle/>
        <a:p>
          <a:endParaRPr lang="tr-TR"/>
        </a:p>
      </dgm:t>
    </dgm:pt>
    <dgm:pt modelId="{37604BE4-1503-9946-86E8-37176835326B}" type="pres">
      <dgm:prSet presAssocID="{240FDB7E-E702-CE47-BFA1-352E864DCC97}" presName="CompostProcess" presStyleCnt="0">
        <dgm:presLayoutVars>
          <dgm:dir/>
          <dgm:resizeHandles val="exact"/>
        </dgm:presLayoutVars>
      </dgm:prSet>
      <dgm:spPr/>
    </dgm:pt>
    <dgm:pt modelId="{533689DB-39A4-AD4E-8853-BD99D068BB14}" type="pres">
      <dgm:prSet presAssocID="{240FDB7E-E702-CE47-BFA1-352E864DCC97}" presName="arrow" presStyleLbl="bgShp" presStyleIdx="0" presStyleCnt="1"/>
      <dgm:spPr/>
    </dgm:pt>
    <dgm:pt modelId="{14F637E1-4BBA-3447-865E-A46132FA22EE}" type="pres">
      <dgm:prSet presAssocID="{240FDB7E-E702-CE47-BFA1-352E864DCC97}" presName="linearProcess" presStyleCnt="0"/>
      <dgm:spPr/>
    </dgm:pt>
    <dgm:pt modelId="{1425A2FF-C1B0-9848-8E0D-F4DB94281553}" type="pres">
      <dgm:prSet presAssocID="{7DDC1B02-1C64-694D-9E43-A745F41F832F}" presName="textNode" presStyleLbl="node1" presStyleIdx="0" presStyleCnt="3">
        <dgm:presLayoutVars>
          <dgm:bulletEnabled val="1"/>
        </dgm:presLayoutVars>
      </dgm:prSet>
      <dgm:spPr/>
    </dgm:pt>
    <dgm:pt modelId="{6F73029C-77F4-0F41-978C-BA904BC09DAC}" type="pres">
      <dgm:prSet presAssocID="{2421FD89-F816-C84E-8AC3-146A6DE06F12}" presName="sibTrans" presStyleCnt="0"/>
      <dgm:spPr/>
    </dgm:pt>
    <dgm:pt modelId="{E9588DAC-61AC-7346-B5CF-AE822107C2FB}" type="pres">
      <dgm:prSet presAssocID="{AC3C4A19-D0F0-0149-902A-431D19AD524D}" presName="textNode" presStyleLbl="node1" presStyleIdx="1" presStyleCnt="3">
        <dgm:presLayoutVars>
          <dgm:bulletEnabled val="1"/>
        </dgm:presLayoutVars>
      </dgm:prSet>
      <dgm:spPr/>
    </dgm:pt>
    <dgm:pt modelId="{858C98C3-B98C-8F44-BBB0-8C763BB6CCC7}" type="pres">
      <dgm:prSet presAssocID="{ABC79B16-747A-DA4E-A747-9F83C47C1B80}" presName="sibTrans" presStyleCnt="0"/>
      <dgm:spPr/>
    </dgm:pt>
    <dgm:pt modelId="{E5CC4C6B-D333-A046-BA75-50A2BDAB0B1F}" type="pres">
      <dgm:prSet presAssocID="{7A72F110-2CDA-3946-9CC4-712A3F68BFE7}" presName="textNode" presStyleLbl="node1" presStyleIdx="2" presStyleCnt="3">
        <dgm:presLayoutVars>
          <dgm:bulletEnabled val="1"/>
        </dgm:presLayoutVars>
      </dgm:prSet>
      <dgm:spPr/>
    </dgm:pt>
  </dgm:ptLst>
  <dgm:cxnLst>
    <dgm:cxn modelId="{57C10E3E-07E2-7E4B-B93F-973049DFF9EB}" srcId="{240FDB7E-E702-CE47-BFA1-352E864DCC97}" destId="{7A72F110-2CDA-3946-9CC4-712A3F68BFE7}" srcOrd="2" destOrd="0" parTransId="{8FD6F8B1-B6B6-9B4A-A8E5-C196A70846EE}" sibTransId="{B6398E2B-85E8-2941-97A2-26C4F8508BAA}"/>
    <dgm:cxn modelId="{FAB1D457-028D-0140-9838-9CC3721397B1}" type="presOf" srcId="{7DDC1B02-1C64-694D-9E43-A745F41F832F}" destId="{1425A2FF-C1B0-9848-8E0D-F4DB94281553}" srcOrd="0" destOrd="0" presId="urn:microsoft.com/office/officeart/2005/8/layout/hProcess9"/>
    <dgm:cxn modelId="{AC5EB968-A2AD-7240-B491-9058E8174AF6}" type="presOf" srcId="{7A72F110-2CDA-3946-9CC4-712A3F68BFE7}" destId="{E5CC4C6B-D333-A046-BA75-50A2BDAB0B1F}" srcOrd="0" destOrd="0" presId="urn:microsoft.com/office/officeart/2005/8/layout/hProcess9"/>
    <dgm:cxn modelId="{7D344087-9111-5445-A72B-7C66E82B1BDE}" srcId="{240FDB7E-E702-CE47-BFA1-352E864DCC97}" destId="{7DDC1B02-1C64-694D-9E43-A745F41F832F}" srcOrd="0" destOrd="0" parTransId="{192067DA-1FA6-1E4B-A716-FA08F28F32EB}" sibTransId="{2421FD89-F816-C84E-8AC3-146A6DE06F12}"/>
    <dgm:cxn modelId="{DE85B4BB-BBC4-A34C-A44C-3BDDB8F4A266}" srcId="{240FDB7E-E702-CE47-BFA1-352E864DCC97}" destId="{AC3C4A19-D0F0-0149-902A-431D19AD524D}" srcOrd="1" destOrd="0" parTransId="{AD3E9C60-A922-E54E-81CF-898067545AFC}" sibTransId="{ABC79B16-747A-DA4E-A747-9F83C47C1B80}"/>
    <dgm:cxn modelId="{61BF59C6-0262-6944-B2B6-1C79CB951A26}" type="presOf" srcId="{AC3C4A19-D0F0-0149-902A-431D19AD524D}" destId="{E9588DAC-61AC-7346-B5CF-AE822107C2FB}" srcOrd="0" destOrd="0" presId="urn:microsoft.com/office/officeart/2005/8/layout/hProcess9"/>
    <dgm:cxn modelId="{5E7B2BD8-8217-654D-BC8D-CF15B195BA44}" type="presOf" srcId="{240FDB7E-E702-CE47-BFA1-352E864DCC97}" destId="{37604BE4-1503-9946-86E8-37176835326B}" srcOrd="0" destOrd="0" presId="urn:microsoft.com/office/officeart/2005/8/layout/hProcess9"/>
    <dgm:cxn modelId="{25C5B0BE-A203-DA45-8F50-F7C959DBD2B1}" type="presParOf" srcId="{37604BE4-1503-9946-86E8-37176835326B}" destId="{533689DB-39A4-AD4E-8853-BD99D068BB14}" srcOrd="0" destOrd="0" presId="urn:microsoft.com/office/officeart/2005/8/layout/hProcess9"/>
    <dgm:cxn modelId="{1D3FC501-3FBA-1D47-90C2-D7C458045DFF}" type="presParOf" srcId="{37604BE4-1503-9946-86E8-37176835326B}" destId="{14F637E1-4BBA-3447-865E-A46132FA22EE}" srcOrd="1" destOrd="0" presId="urn:microsoft.com/office/officeart/2005/8/layout/hProcess9"/>
    <dgm:cxn modelId="{31CD750F-21C1-8547-A3D8-BF67E0D62E45}" type="presParOf" srcId="{14F637E1-4BBA-3447-865E-A46132FA22EE}" destId="{1425A2FF-C1B0-9848-8E0D-F4DB94281553}" srcOrd="0" destOrd="0" presId="urn:microsoft.com/office/officeart/2005/8/layout/hProcess9"/>
    <dgm:cxn modelId="{373DEB75-499B-2A4D-93F2-DF584CF9D601}" type="presParOf" srcId="{14F637E1-4BBA-3447-865E-A46132FA22EE}" destId="{6F73029C-77F4-0F41-978C-BA904BC09DAC}" srcOrd="1" destOrd="0" presId="urn:microsoft.com/office/officeart/2005/8/layout/hProcess9"/>
    <dgm:cxn modelId="{FA38F324-D9CB-104F-8862-84734F07C17F}" type="presParOf" srcId="{14F637E1-4BBA-3447-865E-A46132FA22EE}" destId="{E9588DAC-61AC-7346-B5CF-AE822107C2FB}" srcOrd="2" destOrd="0" presId="urn:microsoft.com/office/officeart/2005/8/layout/hProcess9"/>
    <dgm:cxn modelId="{86E8104E-4DD8-7245-B6D4-2D1EC68B88E5}" type="presParOf" srcId="{14F637E1-4BBA-3447-865E-A46132FA22EE}" destId="{858C98C3-B98C-8F44-BBB0-8C763BB6CCC7}" srcOrd="3" destOrd="0" presId="urn:microsoft.com/office/officeart/2005/8/layout/hProcess9"/>
    <dgm:cxn modelId="{15F1A3AC-2F16-1442-B58F-AA83EC9A29BF}" type="presParOf" srcId="{14F637E1-4BBA-3447-865E-A46132FA22EE}" destId="{E5CC4C6B-D333-A046-BA75-50A2BDAB0B1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629EE3-CAB6-A945-893A-641B500CFB8C}" type="doc">
      <dgm:prSet loTypeId="urn:microsoft.com/office/officeart/2005/8/layout/cycle8" loCatId="" qsTypeId="urn:microsoft.com/office/officeart/2005/8/quickstyle/simple1" qsCatId="simple" csTypeId="urn:microsoft.com/office/officeart/2005/8/colors/accent1_2" csCatId="accent1" phldr="1"/>
      <dgm:spPr/>
    </dgm:pt>
    <dgm:pt modelId="{954CD7A5-B5F7-3E44-98BA-8D1404414549}">
      <dgm:prSet phldrT="[Metin]"/>
      <dgm:spPr/>
      <dgm:t>
        <a:bodyPr/>
        <a:lstStyle/>
        <a:p>
          <a:r>
            <a:rPr lang="tr-TR" dirty="0"/>
            <a:t>Uygulamayı geliştirmesi</a:t>
          </a:r>
        </a:p>
      </dgm:t>
    </dgm:pt>
    <dgm:pt modelId="{C978B70B-3381-CD47-847C-95115A19CAB2}" type="parTrans" cxnId="{35458A29-8578-2E44-A912-700CC2C936DA}">
      <dgm:prSet/>
      <dgm:spPr/>
      <dgm:t>
        <a:bodyPr/>
        <a:lstStyle/>
        <a:p>
          <a:endParaRPr lang="tr-TR"/>
        </a:p>
      </dgm:t>
    </dgm:pt>
    <dgm:pt modelId="{A5912725-7822-F541-B4CE-B37CA61453A1}" type="sibTrans" cxnId="{35458A29-8578-2E44-A912-700CC2C936DA}">
      <dgm:prSet/>
      <dgm:spPr/>
      <dgm:t>
        <a:bodyPr/>
        <a:lstStyle/>
        <a:p>
          <a:endParaRPr lang="tr-TR"/>
        </a:p>
      </dgm:t>
    </dgm:pt>
    <dgm:pt modelId="{65A74A0E-D27A-C34B-A617-AB83A732880B}">
      <dgm:prSet phldrT="[Metin]"/>
      <dgm:spPr/>
      <dgm:t>
        <a:bodyPr/>
        <a:lstStyle/>
        <a:p>
          <a:r>
            <a:rPr lang="tr-TR" dirty="0"/>
            <a:t>Karar mercilerine bilgi sağlaması</a:t>
          </a:r>
        </a:p>
      </dgm:t>
    </dgm:pt>
    <dgm:pt modelId="{48009047-FC27-2840-B28E-9E3B1F28B042}" type="parTrans" cxnId="{974AD883-A4BA-E54F-815D-707C24F62E88}">
      <dgm:prSet/>
      <dgm:spPr/>
      <dgm:t>
        <a:bodyPr/>
        <a:lstStyle/>
        <a:p>
          <a:endParaRPr lang="tr-TR"/>
        </a:p>
      </dgm:t>
    </dgm:pt>
    <dgm:pt modelId="{91FDAC63-8269-2B4B-8A56-21AFEE1FEC27}" type="sibTrans" cxnId="{974AD883-A4BA-E54F-815D-707C24F62E88}">
      <dgm:prSet/>
      <dgm:spPr/>
      <dgm:t>
        <a:bodyPr/>
        <a:lstStyle/>
        <a:p>
          <a:endParaRPr lang="tr-TR"/>
        </a:p>
      </dgm:t>
    </dgm:pt>
    <dgm:pt modelId="{7601375F-A7B6-664C-A640-4474C2EFCCCB}">
      <dgm:prSet phldrT="[Metin]"/>
      <dgm:spPr/>
      <dgm:t>
        <a:bodyPr/>
        <a:lstStyle/>
        <a:p>
          <a:r>
            <a:rPr lang="tr-TR" dirty="0"/>
            <a:t>Bilgi birikimine katkı</a:t>
          </a:r>
        </a:p>
      </dgm:t>
    </dgm:pt>
    <dgm:pt modelId="{1C407147-AAC2-0543-B3D8-8750858C3469}" type="parTrans" cxnId="{28634C51-D515-F74E-9B33-81496644EED6}">
      <dgm:prSet/>
      <dgm:spPr/>
      <dgm:t>
        <a:bodyPr/>
        <a:lstStyle/>
        <a:p>
          <a:endParaRPr lang="tr-TR"/>
        </a:p>
      </dgm:t>
    </dgm:pt>
    <dgm:pt modelId="{17CFC17E-82F7-EC42-A082-5BCB99685606}" type="sibTrans" cxnId="{28634C51-D515-F74E-9B33-81496644EED6}">
      <dgm:prSet/>
      <dgm:spPr/>
      <dgm:t>
        <a:bodyPr/>
        <a:lstStyle/>
        <a:p>
          <a:endParaRPr lang="tr-TR"/>
        </a:p>
      </dgm:t>
    </dgm:pt>
    <dgm:pt modelId="{985173FD-E657-D948-8C0D-E0F57C44A2C3}" type="pres">
      <dgm:prSet presAssocID="{0C629EE3-CAB6-A945-893A-641B500CFB8C}" presName="compositeShape" presStyleCnt="0">
        <dgm:presLayoutVars>
          <dgm:chMax val="7"/>
          <dgm:dir/>
          <dgm:resizeHandles val="exact"/>
        </dgm:presLayoutVars>
      </dgm:prSet>
      <dgm:spPr/>
    </dgm:pt>
    <dgm:pt modelId="{6A3EE705-E6C6-DD47-ABD3-B454B41AE3EF}" type="pres">
      <dgm:prSet presAssocID="{0C629EE3-CAB6-A945-893A-641B500CFB8C}" presName="wedge1" presStyleLbl="node1" presStyleIdx="0" presStyleCnt="3"/>
      <dgm:spPr/>
    </dgm:pt>
    <dgm:pt modelId="{F111E912-ED3E-8A41-BD8D-D8A0094212BE}" type="pres">
      <dgm:prSet presAssocID="{0C629EE3-CAB6-A945-893A-641B500CFB8C}" presName="dummy1a" presStyleCnt="0"/>
      <dgm:spPr/>
    </dgm:pt>
    <dgm:pt modelId="{CBA6903D-3080-874A-8BE2-2618FC5B7C49}" type="pres">
      <dgm:prSet presAssocID="{0C629EE3-CAB6-A945-893A-641B500CFB8C}" presName="dummy1b" presStyleCnt="0"/>
      <dgm:spPr/>
    </dgm:pt>
    <dgm:pt modelId="{1DB4A72B-6431-084D-9502-002BFEB4D68A}" type="pres">
      <dgm:prSet presAssocID="{0C629EE3-CAB6-A945-893A-641B500CFB8C}" presName="wedge1Tx" presStyleLbl="node1" presStyleIdx="0" presStyleCnt="3">
        <dgm:presLayoutVars>
          <dgm:chMax val="0"/>
          <dgm:chPref val="0"/>
          <dgm:bulletEnabled val="1"/>
        </dgm:presLayoutVars>
      </dgm:prSet>
      <dgm:spPr/>
    </dgm:pt>
    <dgm:pt modelId="{1BEC9859-1A3D-0944-B8DF-EFDADD66D35D}" type="pres">
      <dgm:prSet presAssocID="{0C629EE3-CAB6-A945-893A-641B500CFB8C}" presName="wedge2" presStyleLbl="node1" presStyleIdx="1" presStyleCnt="3"/>
      <dgm:spPr/>
    </dgm:pt>
    <dgm:pt modelId="{DE4DDE0D-C353-DB43-AC2B-BDAF94C72C12}" type="pres">
      <dgm:prSet presAssocID="{0C629EE3-CAB6-A945-893A-641B500CFB8C}" presName="dummy2a" presStyleCnt="0"/>
      <dgm:spPr/>
    </dgm:pt>
    <dgm:pt modelId="{0F989611-6B8F-9548-BBF5-6A0F2D438A5A}" type="pres">
      <dgm:prSet presAssocID="{0C629EE3-CAB6-A945-893A-641B500CFB8C}" presName="dummy2b" presStyleCnt="0"/>
      <dgm:spPr/>
    </dgm:pt>
    <dgm:pt modelId="{5B50A2AC-D209-FC47-BC04-3CC037F92022}" type="pres">
      <dgm:prSet presAssocID="{0C629EE3-CAB6-A945-893A-641B500CFB8C}" presName="wedge2Tx" presStyleLbl="node1" presStyleIdx="1" presStyleCnt="3">
        <dgm:presLayoutVars>
          <dgm:chMax val="0"/>
          <dgm:chPref val="0"/>
          <dgm:bulletEnabled val="1"/>
        </dgm:presLayoutVars>
      </dgm:prSet>
      <dgm:spPr/>
    </dgm:pt>
    <dgm:pt modelId="{8977BE22-39B4-404E-A4FD-DB6623503773}" type="pres">
      <dgm:prSet presAssocID="{0C629EE3-CAB6-A945-893A-641B500CFB8C}" presName="wedge3" presStyleLbl="node1" presStyleIdx="2" presStyleCnt="3"/>
      <dgm:spPr/>
    </dgm:pt>
    <dgm:pt modelId="{A4243C0D-C97A-A348-9858-E273485B79A7}" type="pres">
      <dgm:prSet presAssocID="{0C629EE3-CAB6-A945-893A-641B500CFB8C}" presName="dummy3a" presStyleCnt="0"/>
      <dgm:spPr/>
    </dgm:pt>
    <dgm:pt modelId="{7CFAA7A9-A00E-F04C-A6BA-D9D1AF8E2265}" type="pres">
      <dgm:prSet presAssocID="{0C629EE3-CAB6-A945-893A-641B500CFB8C}" presName="dummy3b" presStyleCnt="0"/>
      <dgm:spPr/>
    </dgm:pt>
    <dgm:pt modelId="{94ABFB66-7AA7-394F-9C87-03013E17E19E}" type="pres">
      <dgm:prSet presAssocID="{0C629EE3-CAB6-A945-893A-641B500CFB8C}" presName="wedge3Tx" presStyleLbl="node1" presStyleIdx="2" presStyleCnt="3">
        <dgm:presLayoutVars>
          <dgm:chMax val="0"/>
          <dgm:chPref val="0"/>
          <dgm:bulletEnabled val="1"/>
        </dgm:presLayoutVars>
      </dgm:prSet>
      <dgm:spPr/>
    </dgm:pt>
    <dgm:pt modelId="{4D0413D4-F91A-414E-A242-E16CD7EC97A7}" type="pres">
      <dgm:prSet presAssocID="{A5912725-7822-F541-B4CE-B37CA61453A1}" presName="arrowWedge1" presStyleLbl="fgSibTrans2D1" presStyleIdx="0" presStyleCnt="3"/>
      <dgm:spPr>
        <a:solidFill>
          <a:srgbClr val="00B050"/>
        </a:solidFill>
      </dgm:spPr>
    </dgm:pt>
    <dgm:pt modelId="{53AD96B6-A02E-D24F-81A5-D1E3072EC221}" type="pres">
      <dgm:prSet presAssocID="{91FDAC63-8269-2B4B-8A56-21AFEE1FEC27}" presName="arrowWedge2" presStyleLbl="fgSibTrans2D1" presStyleIdx="1" presStyleCnt="3"/>
      <dgm:spPr>
        <a:solidFill>
          <a:srgbClr val="00B050"/>
        </a:solidFill>
      </dgm:spPr>
    </dgm:pt>
    <dgm:pt modelId="{7A7359E4-97F3-5442-9F82-532621D5B3A5}" type="pres">
      <dgm:prSet presAssocID="{17CFC17E-82F7-EC42-A082-5BCB99685606}" presName="arrowWedge3" presStyleLbl="fgSibTrans2D1" presStyleIdx="2" presStyleCnt="3"/>
      <dgm:spPr>
        <a:solidFill>
          <a:srgbClr val="00B050"/>
        </a:solidFill>
      </dgm:spPr>
    </dgm:pt>
  </dgm:ptLst>
  <dgm:cxnLst>
    <dgm:cxn modelId="{B4BE200A-6A53-1E4C-A37F-B99E7476F7B7}" type="presOf" srcId="{65A74A0E-D27A-C34B-A617-AB83A732880B}" destId="{5B50A2AC-D209-FC47-BC04-3CC037F92022}" srcOrd="1" destOrd="0" presId="urn:microsoft.com/office/officeart/2005/8/layout/cycle8"/>
    <dgm:cxn modelId="{DDB2F723-4852-C74E-A483-79F8B5020413}" type="presOf" srcId="{954CD7A5-B5F7-3E44-98BA-8D1404414549}" destId="{6A3EE705-E6C6-DD47-ABD3-B454B41AE3EF}" srcOrd="0" destOrd="0" presId="urn:microsoft.com/office/officeart/2005/8/layout/cycle8"/>
    <dgm:cxn modelId="{35458A29-8578-2E44-A912-700CC2C936DA}" srcId="{0C629EE3-CAB6-A945-893A-641B500CFB8C}" destId="{954CD7A5-B5F7-3E44-98BA-8D1404414549}" srcOrd="0" destOrd="0" parTransId="{C978B70B-3381-CD47-847C-95115A19CAB2}" sibTransId="{A5912725-7822-F541-B4CE-B37CA61453A1}"/>
    <dgm:cxn modelId="{EC9CB140-2C56-6D49-A779-C62C3FEA162C}" type="presOf" srcId="{954CD7A5-B5F7-3E44-98BA-8D1404414549}" destId="{1DB4A72B-6431-084D-9502-002BFEB4D68A}" srcOrd="1" destOrd="0" presId="urn:microsoft.com/office/officeart/2005/8/layout/cycle8"/>
    <dgm:cxn modelId="{28634C51-D515-F74E-9B33-81496644EED6}" srcId="{0C629EE3-CAB6-A945-893A-641B500CFB8C}" destId="{7601375F-A7B6-664C-A640-4474C2EFCCCB}" srcOrd="2" destOrd="0" parTransId="{1C407147-AAC2-0543-B3D8-8750858C3469}" sibTransId="{17CFC17E-82F7-EC42-A082-5BCB99685606}"/>
    <dgm:cxn modelId="{BB162F67-B8A9-384C-AD02-4C3D7E64FE28}" type="presOf" srcId="{0C629EE3-CAB6-A945-893A-641B500CFB8C}" destId="{985173FD-E657-D948-8C0D-E0F57C44A2C3}" srcOrd="0" destOrd="0" presId="urn:microsoft.com/office/officeart/2005/8/layout/cycle8"/>
    <dgm:cxn modelId="{974AD883-A4BA-E54F-815D-707C24F62E88}" srcId="{0C629EE3-CAB6-A945-893A-641B500CFB8C}" destId="{65A74A0E-D27A-C34B-A617-AB83A732880B}" srcOrd="1" destOrd="0" parTransId="{48009047-FC27-2840-B28E-9E3B1F28B042}" sibTransId="{91FDAC63-8269-2B4B-8A56-21AFEE1FEC27}"/>
    <dgm:cxn modelId="{97A3998E-4BDC-6947-9BD7-EFC4682F22E1}" type="presOf" srcId="{7601375F-A7B6-664C-A640-4474C2EFCCCB}" destId="{94ABFB66-7AA7-394F-9C87-03013E17E19E}" srcOrd="1" destOrd="0" presId="urn:microsoft.com/office/officeart/2005/8/layout/cycle8"/>
    <dgm:cxn modelId="{3AB362DF-5AD6-ED41-8CC6-B62BC1155481}" type="presOf" srcId="{7601375F-A7B6-664C-A640-4474C2EFCCCB}" destId="{8977BE22-39B4-404E-A4FD-DB6623503773}" srcOrd="0" destOrd="0" presId="urn:microsoft.com/office/officeart/2005/8/layout/cycle8"/>
    <dgm:cxn modelId="{0EC5A1FD-F10E-E347-9D0A-A93BCC4149A2}" type="presOf" srcId="{65A74A0E-D27A-C34B-A617-AB83A732880B}" destId="{1BEC9859-1A3D-0944-B8DF-EFDADD66D35D}" srcOrd="0" destOrd="0" presId="urn:microsoft.com/office/officeart/2005/8/layout/cycle8"/>
    <dgm:cxn modelId="{39C31FD5-0940-D84B-BF24-7FE05CE74F66}" type="presParOf" srcId="{985173FD-E657-D948-8C0D-E0F57C44A2C3}" destId="{6A3EE705-E6C6-DD47-ABD3-B454B41AE3EF}" srcOrd="0" destOrd="0" presId="urn:microsoft.com/office/officeart/2005/8/layout/cycle8"/>
    <dgm:cxn modelId="{11CF2242-B479-904F-8D32-46C03822C011}" type="presParOf" srcId="{985173FD-E657-D948-8C0D-E0F57C44A2C3}" destId="{F111E912-ED3E-8A41-BD8D-D8A0094212BE}" srcOrd="1" destOrd="0" presId="urn:microsoft.com/office/officeart/2005/8/layout/cycle8"/>
    <dgm:cxn modelId="{FC650132-B2FB-7947-BB3F-61E22CEE3255}" type="presParOf" srcId="{985173FD-E657-D948-8C0D-E0F57C44A2C3}" destId="{CBA6903D-3080-874A-8BE2-2618FC5B7C49}" srcOrd="2" destOrd="0" presId="urn:microsoft.com/office/officeart/2005/8/layout/cycle8"/>
    <dgm:cxn modelId="{69C7B4E4-44EA-514F-AE28-0C07C6DD9609}" type="presParOf" srcId="{985173FD-E657-D948-8C0D-E0F57C44A2C3}" destId="{1DB4A72B-6431-084D-9502-002BFEB4D68A}" srcOrd="3" destOrd="0" presId="urn:microsoft.com/office/officeart/2005/8/layout/cycle8"/>
    <dgm:cxn modelId="{96443DC2-2B29-664C-96A7-0B884976B6A5}" type="presParOf" srcId="{985173FD-E657-D948-8C0D-E0F57C44A2C3}" destId="{1BEC9859-1A3D-0944-B8DF-EFDADD66D35D}" srcOrd="4" destOrd="0" presId="urn:microsoft.com/office/officeart/2005/8/layout/cycle8"/>
    <dgm:cxn modelId="{582D654F-86EF-164E-AADF-DE25E87C338C}" type="presParOf" srcId="{985173FD-E657-D948-8C0D-E0F57C44A2C3}" destId="{DE4DDE0D-C353-DB43-AC2B-BDAF94C72C12}" srcOrd="5" destOrd="0" presId="urn:microsoft.com/office/officeart/2005/8/layout/cycle8"/>
    <dgm:cxn modelId="{5F2C2519-7028-2844-AD71-AF6A406EEA10}" type="presParOf" srcId="{985173FD-E657-D948-8C0D-E0F57C44A2C3}" destId="{0F989611-6B8F-9548-BBF5-6A0F2D438A5A}" srcOrd="6" destOrd="0" presId="urn:microsoft.com/office/officeart/2005/8/layout/cycle8"/>
    <dgm:cxn modelId="{84E3CD96-1AF8-4B4B-AA4A-69880D5DEE13}" type="presParOf" srcId="{985173FD-E657-D948-8C0D-E0F57C44A2C3}" destId="{5B50A2AC-D209-FC47-BC04-3CC037F92022}" srcOrd="7" destOrd="0" presId="urn:microsoft.com/office/officeart/2005/8/layout/cycle8"/>
    <dgm:cxn modelId="{32380130-E762-704D-9AF4-1DDB49B89EB7}" type="presParOf" srcId="{985173FD-E657-D948-8C0D-E0F57C44A2C3}" destId="{8977BE22-39B4-404E-A4FD-DB6623503773}" srcOrd="8" destOrd="0" presId="urn:microsoft.com/office/officeart/2005/8/layout/cycle8"/>
    <dgm:cxn modelId="{E272BF7D-03A1-E940-9E51-EBA7BC2A82DC}" type="presParOf" srcId="{985173FD-E657-D948-8C0D-E0F57C44A2C3}" destId="{A4243C0D-C97A-A348-9858-E273485B79A7}" srcOrd="9" destOrd="0" presId="urn:microsoft.com/office/officeart/2005/8/layout/cycle8"/>
    <dgm:cxn modelId="{5961AA9B-719F-544C-BA2B-B8F2688C3C55}" type="presParOf" srcId="{985173FD-E657-D948-8C0D-E0F57C44A2C3}" destId="{7CFAA7A9-A00E-F04C-A6BA-D9D1AF8E2265}" srcOrd="10" destOrd="0" presId="urn:microsoft.com/office/officeart/2005/8/layout/cycle8"/>
    <dgm:cxn modelId="{2F181115-0970-D743-A2BA-E183E67FC5E5}" type="presParOf" srcId="{985173FD-E657-D948-8C0D-E0F57C44A2C3}" destId="{94ABFB66-7AA7-394F-9C87-03013E17E19E}" srcOrd="11" destOrd="0" presId="urn:microsoft.com/office/officeart/2005/8/layout/cycle8"/>
    <dgm:cxn modelId="{ABE91EBC-615C-204C-9841-3D274E29D0D3}" type="presParOf" srcId="{985173FD-E657-D948-8C0D-E0F57C44A2C3}" destId="{4D0413D4-F91A-414E-A242-E16CD7EC97A7}" srcOrd="12" destOrd="0" presId="urn:microsoft.com/office/officeart/2005/8/layout/cycle8"/>
    <dgm:cxn modelId="{18F5A8FF-1574-2B48-B069-21CCE73FA174}" type="presParOf" srcId="{985173FD-E657-D948-8C0D-E0F57C44A2C3}" destId="{53AD96B6-A02E-D24F-81A5-D1E3072EC221}" srcOrd="13" destOrd="0" presId="urn:microsoft.com/office/officeart/2005/8/layout/cycle8"/>
    <dgm:cxn modelId="{1FE91309-1907-7F42-8CF2-74F50606A15F}" type="presParOf" srcId="{985173FD-E657-D948-8C0D-E0F57C44A2C3}" destId="{7A7359E4-97F3-5442-9F82-532621D5B3A5}"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701012D-035B-C140-83D1-DE7D1E743C26}" type="doc">
      <dgm:prSet loTypeId="urn:microsoft.com/office/officeart/2005/8/layout/cycle1" loCatId="" qsTypeId="urn:microsoft.com/office/officeart/2005/8/quickstyle/simple1" qsCatId="simple" csTypeId="urn:microsoft.com/office/officeart/2005/8/colors/accent1_2" csCatId="accent1" phldr="1"/>
      <dgm:spPr/>
      <dgm:t>
        <a:bodyPr/>
        <a:lstStyle/>
        <a:p>
          <a:endParaRPr lang="tr-TR"/>
        </a:p>
      </dgm:t>
    </dgm:pt>
    <dgm:pt modelId="{26F2853B-BFAF-E840-A769-2CEF99EBD28C}">
      <dgm:prSet phldrT="[Metin]" custT="1"/>
      <dgm:spPr/>
      <dgm:t>
        <a:bodyPr/>
        <a:lstStyle/>
        <a:p>
          <a:r>
            <a:rPr lang="tr-TR" sz="1400" b="1" dirty="0"/>
            <a:t>Problemin tanımlanması</a:t>
          </a:r>
        </a:p>
      </dgm:t>
    </dgm:pt>
    <dgm:pt modelId="{20003B51-C9CD-FA4E-B64A-8AAF37E58E3E}" type="parTrans" cxnId="{8E01FF2A-B35D-714F-A183-88F2D0ACB46A}">
      <dgm:prSet/>
      <dgm:spPr/>
      <dgm:t>
        <a:bodyPr/>
        <a:lstStyle/>
        <a:p>
          <a:endParaRPr lang="tr-TR" sz="1400" b="1"/>
        </a:p>
      </dgm:t>
    </dgm:pt>
    <dgm:pt modelId="{0E9DAC51-9EEC-B845-B725-FBCABD30AF66}" type="sibTrans" cxnId="{8E01FF2A-B35D-714F-A183-88F2D0ACB46A}">
      <dgm:prSet/>
      <dgm:spPr>
        <a:solidFill>
          <a:schemeClr val="accent2">
            <a:lumMod val="75000"/>
          </a:schemeClr>
        </a:solidFill>
      </dgm:spPr>
      <dgm:t>
        <a:bodyPr/>
        <a:lstStyle/>
        <a:p>
          <a:endParaRPr lang="tr-TR" sz="1400" b="1"/>
        </a:p>
      </dgm:t>
    </dgm:pt>
    <dgm:pt modelId="{574901AF-156E-9643-BBDB-DA16222B02BA}">
      <dgm:prSet phldrT="[Metin]" custT="1"/>
      <dgm:spPr/>
      <dgm:t>
        <a:bodyPr/>
        <a:lstStyle/>
        <a:p>
          <a:r>
            <a:rPr lang="tr-TR" sz="1400" b="1" dirty="0"/>
            <a:t>Alan yazın/literatür taraması</a:t>
          </a:r>
        </a:p>
      </dgm:t>
    </dgm:pt>
    <dgm:pt modelId="{DB444947-12E9-DE4C-A592-892AB9169F88}" type="parTrans" cxnId="{22BD13BE-3ABF-424E-82FA-A466A65961D6}">
      <dgm:prSet/>
      <dgm:spPr/>
      <dgm:t>
        <a:bodyPr/>
        <a:lstStyle/>
        <a:p>
          <a:endParaRPr lang="tr-TR" sz="1400" b="1"/>
        </a:p>
      </dgm:t>
    </dgm:pt>
    <dgm:pt modelId="{9A2B588D-DC14-8A46-995E-F85F502F1F9F}" type="sibTrans" cxnId="{22BD13BE-3ABF-424E-82FA-A466A65961D6}">
      <dgm:prSet/>
      <dgm:spPr>
        <a:solidFill>
          <a:schemeClr val="accent6">
            <a:lumMod val="50000"/>
          </a:schemeClr>
        </a:solidFill>
      </dgm:spPr>
      <dgm:t>
        <a:bodyPr/>
        <a:lstStyle/>
        <a:p>
          <a:endParaRPr lang="tr-TR" sz="1400" b="1"/>
        </a:p>
      </dgm:t>
    </dgm:pt>
    <dgm:pt modelId="{EF5F1A9A-BDE7-7F47-B2C0-0E5F0E4B7C9E}">
      <dgm:prSet phldrT="[Metin]" custT="1"/>
      <dgm:spPr/>
      <dgm:t>
        <a:bodyPr/>
        <a:lstStyle/>
        <a:p>
          <a:r>
            <a:rPr lang="tr-TR" sz="1400" b="1" dirty="0"/>
            <a:t>Araştırma amacının belirlenmesi</a:t>
          </a:r>
        </a:p>
      </dgm:t>
    </dgm:pt>
    <dgm:pt modelId="{C73C74FB-0CAE-DE4C-ABE8-5725C3921A0A}" type="parTrans" cxnId="{B5E2AC0C-4E58-AE44-94E2-C3201A418189}">
      <dgm:prSet/>
      <dgm:spPr/>
      <dgm:t>
        <a:bodyPr/>
        <a:lstStyle/>
        <a:p>
          <a:endParaRPr lang="tr-TR" sz="1400" b="1"/>
        </a:p>
      </dgm:t>
    </dgm:pt>
    <dgm:pt modelId="{8959D2FA-78BD-0643-8C79-15B4049A5C76}" type="sibTrans" cxnId="{B5E2AC0C-4E58-AE44-94E2-C3201A418189}">
      <dgm:prSet/>
      <dgm:spPr>
        <a:solidFill>
          <a:schemeClr val="accent1">
            <a:lumMod val="50000"/>
          </a:schemeClr>
        </a:solidFill>
      </dgm:spPr>
      <dgm:t>
        <a:bodyPr/>
        <a:lstStyle/>
        <a:p>
          <a:endParaRPr lang="tr-TR" sz="1400" b="1"/>
        </a:p>
      </dgm:t>
    </dgm:pt>
    <dgm:pt modelId="{264B92B9-4528-5446-9D8A-BF5FE9712A29}">
      <dgm:prSet phldrT="[Metin]" custT="1"/>
      <dgm:spPr/>
      <dgm:t>
        <a:bodyPr/>
        <a:lstStyle/>
        <a:p>
          <a:r>
            <a:rPr lang="tr-TR" sz="1400" b="1" dirty="0"/>
            <a:t>Verilerin Toplanması</a:t>
          </a:r>
        </a:p>
      </dgm:t>
    </dgm:pt>
    <dgm:pt modelId="{BF19A418-E68D-214A-B58E-EB69403E3F92}" type="parTrans" cxnId="{37D71B55-23F7-9444-8757-99220E5F6AC4}">
      <dgm:prSet/>
      <dgm:spPr/>
      <dgm:t>
        <a:bodyPr/>
        <a:lstStyle/>
        <a:p>
          <a:endParaRPr lang="tr-TR" sz="1400" b="1"/>
        </a:p>
      </dgm:t>
    </dgm:pt>
    <dgm:pt modelId="{2DBD7D87-93BB-6E45-809B-69C88496CBFA}" type="sibTrans" cxnId="{37D71B55-23F7-9444-8757-99220E5F6AC4}">
      <dgm:prSet/>
      <dgm:spPr>
        <a:solidFill>
          <a:srgbClr val="FF0000"/>
        </a:solidFill>
      </dgm:spPr>
      <dgm:t>
        <a:bodyPr/>
        <a:lstStyle/>
        <a:p>
          <a:endParaRPr lang="tr-TR" sz="1400" b="1"/>
        </a:p>
      </dgm:t>
    </dgm:pt>
    <dgm:pt modelId="{E264D9F5-072C-3B46-89EA-006678DFA535}">
      <dgm:prSet phldrT="[Metin]" custT="1"/>
      <dgm:spPr/>
      <dgm:t>
        <a:bodyPr/>
        <a:lstStyle/>
        <a:p>
          <a:r>
            <a:rPr lang="tr-TR" sz="1400" b="1" dirty="0"/>
            <a:t>Araştırmanın raporlanması ve değerlendirilmesi</a:t>
          </a:r>
        </a:p>
      </dgm:t>
    </dgm:pt>
    <dgm:pt modelId="{5552CDB8-476E-D943-BC3A-2530344410EF}" type="parTrans" cxnId="{31A4708C-1F9E-A143-92CA-56A255955FB9}">
      <dgm:prSet/>
      <dgm:spPr/>
      <dgm:t>
        <a:bodyPr/>
        <a:lstStyle/>
        <a:p>
          <a:endParaRPr lang="tr-TR" sz="1400" b="1"/>
        </a:p>
      </dgm:t>
    </dgm:pt>
    <dgm:pt modelId="{F5293AC3-D5F6-E644-A938-8C457A996978}" type="sibTrans" cxnId="{31A4708C-1F9E-A143-92CA-56A255955FB9}">
      <dgm:prSet/>
      <dgm:spPr>
        <a:solidFill>
          <a:schemeClr val="accent4">
            <a:lumMod val="50000"/>
          </a:schemeClr>
        </a:solidFill>
      </dgm:spPr>
      <dgm:t>
        <a:bodyPr/>
        <a:lstStyle/>
        <a:p>
          <a:endParaRPr lang="tr-TR" sz="1400" b="1"/>
        </a:p>
      </dgm:t>
    </dgm:pt>
    <dgm:pt modelId="{7EED67C8-8632-B947-8707-59B67B60AC3C}">
      <dgm:prSet custT="1"/>
      <dgm:spPr/>
      <dgm:t>
        <a:bodyPr/>
        <a:lstStyle/>
        <a:p>
          <a:endParaRPr lang="tr-TR" sz="1400" b="1"/>
        </a:p>
      </dgm:t>
    </dgm:pt>
    <dgm:pt modelId="{A4D2F2C8-4ED9-F440-A6FF-2FB9AA86BCE3}" type="parTrans" cxnId="{E9894172-1BF5-CB44-AFAE-030AAD404035}">
      <dgm:prSet/>
      <dgm:spPr/>
      <dgm:t>
        <a:bodyPr/>
        <a:lstStyle/>
        <a:p>
          <a:endParaRPr lang="tr-TR" sz="1400" b="1"/>
        </a:p>
      </dgm:t>
    </dgm:pt>
    <dgm:pt modelId="{FFA2A190-3438-B54B-8543-5A3327662D6D}" type="sibTrans" cxnId="{E9894172-1BF5-CB44-AFAE-030AAD404035}">
      <dgm:prSet/>
      <dgm:spPr>
        <a:solidFill>
          <a:srgbClr val="7030A0"/>
        </a:solidFill>
      </dgm:spPr>
      <dgm:t>
        <a:bodyPr/>
        <a:lstStyle/>
        <a:p>
          <a:endParaRPr lang="tr-TR" sz="1400" b="1"/>
        </a:p>
      </dgm:t>
    </dgm:pt>
    <dgm:pt modelId="{16F32DAE-E917-C742-AAD0-F4E1F58D43F5}" type="pres">
      <dgm:prSet presAssocID="{C701012D-035B-C140-83D1-DE7D1E743C26}" presName="cycle" presStyleCnt="0">
        <dgm:presLayoutVars>
          <dgm:dir/>
          <dgm:resizeHandles val="exact"/>
        </dgm:presLayoutVars>
      </dgm:prSet>
      <dgm:spPr/>
    </dgm:pt>
    <dgm:pt modelId="{E03DFC61-2312-464C-9075-080B9258740B}" type="pres">
      <dgm:prSet presAssocID="{26F2853B-BFAF-E840-A769-2CEF99EBD28C}" presName="dummy" presStyleCnt="0"/>
      <dgm:spPr/>
    </dgm:pt>
    <dgm:pt modelId="{62005821-EE0C-C645-B22A-946FEE1DCF0B}" type="pres">
      <dgm:prSet presAssocID="{26F2853B-BFAF-E840-A769-2CEF99EBD28C}" presName="node" presStyleLbl="revTx" presStyleIdx="0" presStyleCnt="6" custScaleX="147606">
        <dgm:presLayoutVars>
          <dgm:bulletEnabled val="1"/>
        </dgm:presLayoutVars>
      </dgm:prSet>
      <dgm:spPr/>
    </dgm:pt>
    <dgm:pt modelId="{132151EC-CFE1-CF49-832F-ACF48901E325}" type="pres">
      <dgm:prSet presAssocID="{0E9DAC51-9EEC-B845-B725-FBCABD30AF66}" presName="sibTrans" presStyleLbl="node1" presStyleIdx="0" presStyleCnt="6"/>
      <dgm:spPr/>
    </dgm:pt>
    <dgm:pt modelId="{604F9353-3664-CA48-8231-29B14B381A0C}" type="pres">
      <dgm:prSet presAssocID="{574901AF-156E-9643-BBDB-DA16222B02BA}" presName="dummy" presStyleCnt="0"/>
      <dgm:spPr/>
    </dgm:pt>
    <dgm:pt modelId="{2885A7AC-E13D-704E-98E6-1B45FB3835F3}" type="pres">
      <dgm:prSet presAssocID="{574901AF-156E-9643-BBDB-DA16222B02BA}" presName="node" presStyleLbl="revTx" presStyleIdx="1" presStyleCnt="6" custScaleX="163213">
        <dgm:presLayoutVars>
          <dgm:bulletEnabled val="1"/>
        </dgm:presLayoutVars>
      </dgm:prSet>
      <dgm:spPr/>
    </dgm:pt>
    <dgm:pt modelId="{CB1FF85D-3B35-8B4B-A13C-F24CC698F9B8}" type="pres">
      <dgm:prSet presAssocID="{9A2B588D-DC14-8A46-995E-F85F502F1F9F}" presName="sibTrans" presStyleLbl="node1" presStyleIdx="1" presStyleCnt="6"/>
      <dgm:spPr/>
    </dgm:pt>
    <dgm:pt modelId="{6192252B-FD29-2146-A60E-7F844B3481C7}" type="pres">
      <dgm:prSet presAssocID="{EF5F1A9A-BDE7-7F47-B2C0-0E5F0E4B7C9E}" presName="dummy" presStyleCnt="0"/>
      <dgm:spPr/>
    </dgm:pt>
    <dgm:pt modelId="{8C892AC4-21AB-0D49-BF23-99ECFCBB96F5}" type="pres">
      <dgm:prSet presAssocID="{EF5F1A9A-BDE7-7F47-B2C0-0E5F0E4B7C9E}" presName="node" presStyleLbl="revTx" presStyleIdx="2" presStyleCnt="6">
        <dgm:presLayoutVars>
          <dgm:bulletEnabled val="1"/>
        </dgm:presLayoutVars>
      </dgm:prSet>
      <dgm:spPr/>
    </dgm:pt>
    <dgm:pt modelId="{C08AC27B-B9D6-0249-83F1-5F3AB5FCFB4D}" type="pres">
      <dgm:prSet presAssocID="{8959D2FA-78BD-0643-8C79-15B4049A5C76}" presName="sibTrans" presStyleLbl="node1" presStyleIdx="2" presStyleCnt="6"/>
      <dgm:spPr/>
    </dgm:pt>
    <dgm:pt modelId="{1F8358BF-4E4E-D54E-AAF2-8A8DEAB8739C}" type="pres">
      <dgm:prSet presAssocID="{264B92B9-4528-5446-9D8A-BF5FE9712A29}" presName="dummy" presStyleCnt="0"/>
      <dgm:spPr/>
    </dgm:pt>
    <dgm:pt modelId="{7571469B-76E9-EE4E-A604-582025F71540}" type="pres">
      <dgm:prSet presAssocID="{264B92B9-4528-5446-9D8A-BF5FE9712A29}" presName="node" presStyleLbl="revTx" presStyleIdx="3" presStyleCnt="6">
        <dgm:presLayoutVars>
          <dgm:bulletEnabled val="1"/>
        </dgm:presLayoutVars>
      </dgm:prSet>
      <dgm:spPr/>
    </dgm:pt>
    <dgm:pt modelId="{12F0B2E3-68B6-034D-A9FB-1B23A6D928BF}" type="pres">
      <dgm:prSet presAssocID="{2DBD7D87-93BB-6E45-809B-69C88496CBFA}" presName="sibTrans" presStyleLbl="node1" presStyleIdx="3" presStyleCnt="6"/>
      <dgm:spPr/>
    </dgm:pt>
    <dgm:pt modelId="{4BE35746-6032-A84D-A77F-FEE319865FE0}" type="pres">
      <dgm:prSet presAssocID="{7EED67C8-8632-B947-8707-59B67B60AC3C}" presName="dummy" presStyleCnt="0"/>
      <dgm:spPr/>
    </dgm:pt>
    <dgm:pt modelId="{96B72709-A752-9343-BA57-74272C5C43F9}" type="pres">
      <dgm:prSet presAssocID="{7EED67C8-8632-B947-8707-59B67B60AC3C}" presName="node" presStyleLbl="revTx" presStyleIdx="4" presStyleCnt="6">
        <dgm:presLayoutVars>
          <dgm:bulletEnabled val="1"/>
        </dgm:presLayoutVars>
      </dgm:prSet>
      <dgm:spPr/>
    </dgm:pt>
    <dgm:pt modelId="{F8EDD772-C18F-4347-A325-6644B7D7FEE4}" type="pres">
      <dgm:prSet presAssocID="{FFA2A190-3438-B54B-8543-5A3327662D6D}" presName="sibTrans" presStyleLbl="node1" presStyleIdx="4" presStyleCnt="6"/>
      <dgm:spPr/>
    </dgm:pt>
    <dgm:pt modelId="{B9902D9A-FA3C-4C4E-87D8-F2F6689E3453}" type="pres">
      <dgm:prSet presAssocID="{E264D9F5-072C-3B46-89EA-006678DFA535}" presName="dummy" presStyleCnt="0"/>
      <dgm:spPr/>
    </dgm:pt>
    <dgm:pt modelId="{D8B6FDB8-1D86-134E-BF63-C92CFDE7BA77}" type="pres">
      <dgm:prSet presAssocID="{E264D9F5-072C-3B46-89EA-006678DFA535}" presName="node" presStyleLbl="revTx" presStyleIdx="5" presStyleCnt="6" custScaleX="185354">
        <dgm:presLayoutVars>
          <dgm:bulletEnabled val="1"/>
        </dgm:presLayoutVars>
      </dgm:prSet>
      <dgm:spPr/>
    </dgm:pt>
    <dgm:pt modelId="{52734F25-AB1A-7D47-9662-212DCD113AE3}" type="pres">
      <dgm:prSet presAssocID="{F5293AC3-D5F6-E644-A938-8C457A996978}" presName="sibTrans" presStyleLbl="node1" presStyleIdx="5" presStyleCnt="6"/>
      <dgm:spPr/>
    </dgm:pt>
  </dgm:ptLst>
  <dgm:cxnLst>
    <dgm:cxn modelId="{B5E2AC0C-4E58-AE44-94E2-C3201A418189}" srcId="{C701012D-035B-C140-83D1-DE7D1E743C26}" destId="{EF5F1A9A-BDE7-7F47-B2C0-0E5F0E4B7C9E}" srcOrd="2" destOrd="0" parTransId="{C73C74FB-0CAE-DE4C-ABE8-5725C3921A0A}" sibTransId="{8959D2FA-78BD-0643-8C79-15B4049A5C76}"/>
    <dgm:cxn modelId="{5203B70F-44F2-1D4E-9B26-85CA6AE9506D}" type="presOf" srcId="{EF5F1A9A-BDE7-7F47-B2C0-0E5F0E4B7C9E}" destId="{8C892AC4-21AB-0D49-BF23-99ECFCBB96F5}" srcOrd="0" destOrd="0" presId="urn:microsoft.com/office/officeart/2005/8/layout/cycle1"/>
    <dgm:cxn modelId="{95EA0B11-2F67-074A-88C2-61B740F12598}" type="presOf" srcId="{FFA2A190-3438-B54B-8543-5A3327662D6D}" destId="{F8EDD772-C18F-4347-A325-6644B7D7FEE4}" srcOrd="0" destOrd="0" presId="urn:microsoft.com/office/officeart/2005/8/layout/cycle1"/>
    <dgm:cxn modelId="{A10B5E21-B3AF-E34B-9AE4-F99A9933202B}" type="presOf" srcId="{26F2853B-BFAF-E840-A769-2CEF99EBD28C}" destId="{62005821-EE0C-C645-B22A-946FEE1DCF0B}" srcOrd="0" destOrd="0" presId="urn:microsoft.com/office/officeart/2005/8/layout/cycle1"/>
    <dgm:cxn modelId="{BDA62128-7D5F-4B4C-8E1D-479ABFB19BAE}" type="presOf" srcId="{E264D9F5-072C-3B46-89EA-006678DFA535}" destId="{D8B6FDB8-1D86-134E-BF63-C92CFDE7BA77}" srcOrd="0" destOrd="0" presId="urn:microsoft.com/office/officeart/2005/8/layout/cycle1"/>
    <dgm:cxn modelId="{8E01FF2A-B35D-714F-A183-88F2D0ACB46A}" srcId="{C701012D-035B-C140-83D1-DE7D1E743C26}" destId="{26F2853B-BFAF-E840-A769-2CEF99EBD28C}" srcOrd="0" destOrd="0" parTransId="{20003B51-C9CD-FA4E-B64A-8AAF37E58E3E}" sibTransId="{0E9DAC51-9EEC-B845-B725-FBCABD30AF66}"/>
    <dgm:cxn modelId="{0EE0F734-122C-EE4A-8AB9-A47DC6E5D7AB}" type="presOf" srcId="{0E9DAC51-9EEC-B845-B725-FBCABD30AF66}" destId="{132151EC-CFE1-CF49-832F-ACF48901E325}" srcOrd="0" destOrd="0" presId="urn:microsoft.com/office/officeart/2005/8/layout/cycle1"/>
    <dgm:cxn modelId="{1F1E863A-C15D-074C-AEF7-4526EFE43684}" type="presOf" srcId="{C701012D-035B-C140-83D1-DE7D1E743C26}" destId="{16F32DAE-E917-C742-AAD0-F4E1F58D43F5}" srcOrd="0" destOrd="0" presId="urn:microsoft.com/office/officeart/2005/8/layout/cycle1"/>
    <dgm:cxn modelId="{E8BD2448-060F-3140-BBF8-2E473BB10AD6}" type="presOf" srcId="{9A2B588D-DC14-8A46-995E-F85F502F1F9F}" destId="{CB1FF85D-3B35-8B4B-A13C-F24CC698F9B8}" srcOrd="0" destOrd="0" presId="urn:microsoft.com/office/officeart/2005/8/layout/cycle1"/>
    <dgm:cxn modelId="{8B3EE750-9B2D-A342-91AA-505361C79F3C}" type="presOf" srcId="{2DBD7D87-93BB-6E45-809B-69C88496CBFA}" destId="{12F0B2E3-68B6-034D-A9FB-1B23A6D928BF}" srcOrd="0" destOrd="0" presId="urn:microsoft.com/office/officeart/2005/8/layout/cycle1"/>
    <dgm:cxn modelId="{37D71B55-23F7-9444-8757-99220E5F6AC4}" srcId="{C701012D-035B-C140-83D1-DE7D1E743C26}" destId="{264B92B9-4528-5446-9D8A-BF5FE9712A29}" srcOrd="3" destOrd="0" parTransId="{BF19A418-E68D-214A-B58E-EB69403E3F92}" sibTransId="{2DBD7D87-93BB-6E45-809B-69C88496CBFA}"/>
    <dgm:cxn modelId="{E9894172-1BF5-CB44-AFAE-030AAD404035}" srcId="{C701012D-035B-C140-83D1-DE7D1E743C26}" destId="{7EED67C8-8632-B947-8707-59B67B60AC3C}" srcOrd="4" destOrd="0" parTransId="{A4D2F2C8-4ED9-F440-A6FF-2FB9AA86BCE3}" sibTransId="{FFA2A190-3438-B54B-8543-5A3327662D6D}"/>
    <dgm:cxn modelId="{31A4708C-1F9E-A143-92CA-56A255955FB9}" srcId="{C701012D-035B-C140-83D1-DE7D1E743C26}" destId="{E264D9F5-072C-3B46-89EA-006678DFA535}" srcOrd="5" destOrd="0" parTransId="{5552CDB8-476E-D943-BC3A-2530344410EF}" sibTransId="{F5293AC3-D5F6-E644-A938-8C457A996978}"/>
    <dgm:cxn modelId="{0CBFE88F-D861-5E46-A7E1-DA92109EA15B}" type="presOf" srcId="{F5293AC3-D5F6-E644-A938-8C457A996978}" destId="{52734F25-AB1A-7D47-9662-212DCD113AE3}" srcOrd="0" destOrd="0" presId="urn:microsoft.com/office/officeart/2005/8/layout/cycle1"/>
    <dgm:cxn modelId="{C57DA4B3-908D-1144-AF80-1A60A47D6EEB}" type="presOf" srcId="{7EED67C8-8632-B947-8707-59B67B60AC3C}" destId="{96B72709-A752-9343-BA57-74272C5C43F9}" srcOrd="0" destOrd="0" presId="urn:microsoft.com/office/officeart/2005/8/layout/cycle1"/>
    <dgm:cxn modelId="{22BD13BE-3ABF-424E-82FA-A466A65961D6}" srcId="{C701012D-035B-C140-83D1-DE7D1E743C26}" destId="{574901AF-156E-9643-BBDB-DA16222B02BA}" srcOrd="1" destOrd="0" parTransId="{DB444947-12E9-DE4C-A592-892AB9169F88}" sibTransId="{9A2B588D-DC14-8A46-995E-F85F502F1F9F}"/>
    <dgm:cxn modelId="{D5FCCAC2-0428-0347-ABFD-C68A2C2AE2EE}" type="presOf" srcId="{574901AF-156E-9643-BBDB-DA16222B02BA}" destId="{2885A7AC-E13D-704E-98E6-1B45FB3835F3}" srcOrd="0" destOrd="0" presId="urn:microsoft.com/office/officeart/2005/8/layout/cycle1"/>
    <dgm:cxn modelId="{C4248BCC-3E4E-5545-B1FE-0F5781CB0594}" type="presOf" srcId="{8959D2FA-78BD-0643-8C79-15B4049A5C76}" destId="{C08AC27B-B9D6-0249-83F1-5F3AB5FCFB4D}" srcOrd="0" destOrd="0" presId="urn:microsoft.com/office/officeart/2005/8/layout/cycle1"/>
    <dgm:cxn modelId="{37E073F5-6E00-6645-A967-2001CAB47120}" type="presOf" srcId="{264B92B9-4528-5446-9D8A-BF5FE9712A29}" destId="{7571469B-76E9-EE4E-A604-582025F71540}" srcOrd="0" destOrd="0" presId="urn:microsoft.com/office/officeart/2005/8/layout/cycle1"/>
    <dgm:cxn modelId="{4B275F5A-C5D6-2141-A74B-A087E7267CCE}" type="presParOf" srcId="{16F32DAE-E917-C742-AAD0-F4E1F58D43F5}" destId="{E03DFC61-2312-464C-9075-080B9258740B}" srcOrd="0" destOrd="0" presId="urn:microsoft.com/office/officeart/2005/8/layout/cycle1"/>
    <dgm:cxn modelId="{4EF11D38-2F4B-3043-9CA8-660918293399}" type="presParOf" srcId="{16F32DAE-E917-C742-AAD0-F4E1F58D43F5}" destId="{62005821-EE0C-C645-B22A-946FEE1DCF0B}" srcOrd="1" destOrd="0" presId="urn:microsoft.com/office/officeart/2005/8/layout/cycle1"/>
    <dgm:cxn modelId="{316BBC97-A98B-3E46-B95C-F504A7479C19}" type="presParOf" srcId="{16F32DAE-E917-C742-AAD0-F4E1F58D43F5}" destId="{132151EC-CFE1-CF49-832F-ACF48901E325}" srcOrd="2" destOrd="0" presId="urn:microsoft.com/office/officeart/2005/8/layout/cycle1"/>
    <dgm:cxn modelId="{E12732EF-54B2-7D4F-A1A3-FA818E10EA6C}" type="presParOf" srcId="{16F32DAE-E917-C742-AAD0-F4E1F58D43F5}" destId="{604F9353-3664-CA48-8231-29B14B381A0C}" srcOrd="3" destOrd="0" presId="urn:microsoft.com/office/officeart/2005/8/layout/cycle1"/>
    <dgm:cxn modelId="{0A081CF1-2256-9644-B8BD-5C5338CCCE8B}" type="presParOf" srcId="{16F32DAE-E917-C742-AAD0-F4E1F58D43F5}" destId="{2885A7AC-E13D-704E-98E6-1B45FB3835F3}" srcOrd="4" destOrd="0" presId="urn:microsoft.com/office/officeart/2005/8/layout/cycle1"/>
    <dgm:cxn modelId="{860D8CF7-27F6-FF44-AED6-FB874407839C}" type="presParOf" srcId="{16F32DAE-E917-C742-AAD0-F4E1F58D43F5}" destId="{CB1FF85D-3B35-8B4B-A13C-F24CC698F9B8}" srcOrd="5" destOrd="0" presId="urn:microsoft.com/office/officeart/2005/8/layout/cycle1"/>
    <dgm:cxn modelId="{82450041-19A1-AF4B-8F8C-D79F4AA2F61C}" type="presParOf" srcId="{16F32DAE-E917-C742-AAD0-F4E1F58D43F5}" destId="{6192252B-FD29-2146-A60E-7F844B3481C7}" srcOrd="6" destOrd="0" presId="urn:microsoft.com/office/officeart/2005/8/layout/cycle1"/>
    <dgm:cxn modelId="{E5A095A2-5E46-4948-81F3-230B1867C7DC}" type="presParOf" srcId="{16F32DAE-E917-C742-AAD0-F4E1F58D43F5}" destId="{8C892AC4-21AB-0D49-BF23-99ECFCBB96F5}" srcOrd="7" destOrd="0" presId="urn:microsoft.com/office/officeart/2005/8/layout/cycle1"/>
    <dgm:cxn modelId="{B6C79B51-2C8B-E748-B820-D10E7B7B3423}" type="presParOf" srcId="{16F32DAE-E917-C742-AAD0-F4E1F58D43F5}" destId="{C08AC27B-B9D6-0249-83F1-5F3AB5FCFB4D}" srcOrd="8" destOrd="0" presId="urn:microsoft.com/office/officeart/2005/8/layout/cycle1"/>
    <dgm:cxn modelId="{16CB19E6-B75E-514A-9C01-D4F0467294E7}" type="presParOf" srcId="{16F32DAE-E917-C742-AAD0-F4E1F58D43F5}" destId="{1F8358BF-4E4E-D54E-AAF2-8A8DEAB8739C}" srcOrd="9" destOrd="0" presId="urn:microsoft.com/office/officeart/2005/8/layout/cycle1"/>
    <dgm:cxn modelId="{91E81F0E-A39D-F146-B677-55074033D62E}" type="presParOf" srcId="{16F32DAE-E917-C742-AAD0-F4E1F58D43F5}" destId="{7571469B-76E9-EE4E-A604-582025F71540}" srcOrd="10" destOrd="0" presId="urn:microsoft.com/office/officeart/2005/8/layout/cycle1"/>
    <dgm:cxn modelId="{A0AB744D-8B1E-944D-924B-A288D58D25AA}" type="presParOf" srcId="{16F32DAE-E917-C742-AAD0-F4E1F58D43F5}" destId="{12F0B2E3-68B6-034D-A9FB-1B23A6D928BF}" srcOrd="11" destOrd="0" presId="urn:microsoft.com/office/officeart/2005/8/layout/cycle1"/>
    <dgm:cxn modelId="{1E06B17B-19E0-E941-9915-8D3E9AE2A3F8}" type="presParOf" srcId="{16F32DAE-E917-C742-AAD0-F4E1F58D43F5}" destId="{4BE35746-6032-A84D-A77F-FEE319865FE0}" srcOrd="12" destOrd="0" presId="urn:microsoft.com/office/officeart/2005/8/layout/cycle1"/>
    <dgm:cxn modelId="{E5C11E86-B782-034B-8C83-FF06113AB0A0}" type="presParOf" srcId="{16F32DAE-E917-C742-AAD0-F4E1F58D43F5}" destId="{96B72709-A752-9343-BA57-74272C5C43F9}" srcOrd="13" destOrd="0" presId="urn:microsoft.com/office/officeart/2005/8/layout/cycle1"/>
    <dgm:cxn modelId="{5006EF64-44CE-9D48-8479-06175A1843C3}" type="presParOf" srcId="{16F32DAE-E917-C742-AAD0-F4E1F58D43F5}" destId="{F8EDD772-C18F-4347-A325-6644B7D7FEE4}" srcOrd="14" destOrd="0" presId="urn:microsoft.com/office/officeart/2005/8/layout/cycle1"/>
    <dgm:cxn modelId="{2A7ABFE5-9DA8-4D4F-9B1F-BACFFE4F245C}" type="presParOf" srcId="{16F32DAE-E917-C742-AAD0-F4E1F58D43F5}" destId="{B9902D9A-FA3C-4C4E-87D8-F2F6689E3453}" srcOrd="15" destOrd="0" presId="urn:microsoft.com/office/officeart/2005/8/layout/cycle1"/>
    <dgm:cxn modelId="{A5BEABC0-1EB6-DB40-A8F6-B54A875C6711}" type="presParOf" srcId="{16F32DAE-E917-C742-AAD0-F4E1F58D43F5}" destId="{D8B6FDB8-1D86-134E-BF63-C92CFDE7BA77}" srcOrd="16" destOrd="0" presId="urn:microsoft.com/office/officeart/2005/8/layout/cycle1"/>
    <dgm:cxn modelId="{9FAD0712-AD39-0643-9F7A-F4A5F4C544CE}" type="presParOf" srcId="{16F32DAE-E917-C742-AAD0-F4E1F58D43F5}" destId="{52734F25-AB1A-7D47-9662-212DCD113AE3}" srcOrd="17"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689DB-39A4-AD4E-8853-BD99D068BB14}">
      <dsp:nvSpPr>
        <dsp:cNvPr id="0" name=""/>
        <dsp:cNvSpPr/>
      </dsp:nvSpPr>
      <dsp:spPr>
        <a:xfrm>
          <a:off x="788669" y="0"/>
          <a:ext cx="8938260" cy="435133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25A2FF-C1B0-9848-8E0D-F4DB94281553}">
      <dsp:nvSpPr>
        <dsp:cNvPr id="0" name=""/>
        <dsp:cNvSpPr/>
      </dsp:nvSpPr>
      <dsp:spPr>
        <a:xfrm>
          <a:off x="11296" y="1305401"/>
          <a:ext cx="3384708" cy="1740535"/>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tr-TR" sz="3300" kern="1200" dirty="0"/>
            <a:t>Ortaya bir soru koymak</a:t>
          </a:r>
        </a:p>
      </dsp:txBody>
      <dsp:txXfrm>
        <a:off x="96262" y="1390367"/>
        <a:ext cx="3214776" cy="1570603"/>
      </dsp:txXfrm>
    </dsp:sp>
    <dsp:sp modelId="{E9588DAC-61AC-7346-B5CF-AE822107C2FB}">
      <dsp:nvSpPr>
        <dsp:cNvPr id="0" name=""/>
        <dsp:cNvSpPr/>
      </dsp:nvSpPr>
      <dsp:spPr>
        <a:xfrm>
          <a:off x="3565445" y="1305401"/>
          <a:ext cx="3384708" cy="1740535"/>
        </a:xfrm>
        <a:prstGeom prst="roundRect">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tr-TR" sz="3300" kern="1200" dirty="0"/>
            <a:t>Yanıt bulmak için veri toplamak</a:t>
          </a:r>
        </a:p>
      </dsp:txBody>
      <dsp:txXfrm>
        <a:off x="3650411" y="1390367"/>
        <a:ext cx="3214776" cy="1570603"/>
      </dsp:txXfrm>
    </dsp:sp>
    <dsp:sp modelId="{E5CC4C6B-D333-A046-BA75-50A2BDAB0B1F}">
      <dsp:nvSpPr>
        <dsp:cNvPr id="0" name=""/>
        <dsp:cNvSpPr/>
      </dsp:nvSpPr>
      <dsp:spPr>
        <a:xfrm>
          <a:off x="7119595" y="1305401"/>
          <a:ext cx="3384708" cy="1740535"/>
        </a:xfrm>
        <a:prstGeom prst="roundRect">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tr-TR" sz="3300" kern="1200" dirty="0"/>
            <a:t>Soruya cevap oluşturmak</a:t>
          </a:r>
        </a:p>
      </dsp:txBody>
      <dsp:txXfrm>
        <a:off x="7204561" y="1390367"/>
        <a:ext cx="3214776" cy="15706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EE705-E6C6-DD47-ABD3-B454B41AE3EF}">
      <dsp:nvSpPr>
        <dsp:cNvPr id="0" name=""/>
        <dsp:cNvSpPr/>
      </dsp:nvSpPr>
      <dsp:spPr>
        <a:xfrm>
          <a:off x="3505516" y="282836"/>
          <a:ext cx="3655123" cy="3655123"/>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Uygulamayı geliştirmesi</a:t>
          </a:r>
        </a:p>
      </dsp:txBody>
      <dsp:txXfrm>
        <a:off x="5431853" y="1057375"/>
        <a:ext cx="1305401" cy="1087834"/>
      </dsp:txXfrm>
    </dsp:sp>
    <dsp:sp modelId="{1BEC9859-1A3D-0944-B8DF-EFDADD66D35D}">
      <dsp:nvSpPr>
        <dsp:cNvPr id="0" name=""/>
        <dsp:cNvSpPr/>
      </dsp:nvSpPr>
      <dsp:spPr>
        <a:xfrm>
          <a:off x="3430238" y="413377"/>
          <a:ext cx="3655123" cy="3655123"/>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Karar mercilerine bilgi sağlaması</a:t>
          </a:r>
        </a:p>
      </dsp:txBody>
      <dsp:txXfrm>
        <a:off x="4300505" y="2784856"/>
        <a:ext cx="1958102" cy="957294"/>
      </dsp:txXfrm>
    </dsp:sp>
    <dsp:sp modelId="{8977BE22-39B4-404E-A4FD-DB6623503773}">
      <dsp:nvSpPr>
        <dsp:cNvPr id="0" name=""/>
        <dsp:cNvSpPr/>
      </dsp:nvSpPr>
      <dsp:spPr>
        <a:xfrm>
          <a:off x="3354959" y="282836"/>
          <a:ext cx="3655123" cy="3655123"/>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t>Bilgi birikimine katkı</a:t>
          </a:r>
        </a:p>
      </dsp:txBody>
      <dsp:txXfrm>
        <a:off x="3778345" y="1057375"/>
        <a:ext cx="1305401" cy="1087834"/>
      </dsp:txXfrm>
    </dsp:sp>
    <dsp:sp modelId="{4D0413D4-F91A-414E-A242-E16CD7EC97A7}">
      <dsp:nvSpPr>
        <dsp:cNvPr id="0" name=""/>
        <dsp:cNvSpPr/>
      </dsp:nvSpPr>
      <dsp:spPr>
        <a:xfrm>
          <a:off x="3279548" y="56567"/>
          <a:ext cx="4107663" cy="4107663"/>
        </a:xfrm>
        <a:prstGeom prst="circularArrow">
          <a:avLst>
            <a:gd name="adj1" fmla="val 5085"/>
            <a:gd name="adj2" fmla="val 327528"/>
            <a:gd name="adj3" fmla="val 1472472"/>
            <a:gd name="adj4" fmla="val 16199432"/>
            <a:gd name="adj5" fmla="val 5932"/>
          </a:avLst>
        </a:prstGeom>
        <a:solidFill>
          <a:srgbClr val="00B050"/>
        </a:solidFill>
        <a:ln>
          <a:noFill/>
        </a:ln>
        <a:effectLst/>
      </dsp:spPr>
      <dsp:style>
        <a:lnRef idx="0">
          <a:scrgbClr r="0" g="0" b="0"/>
        </a:lnRef>
        <a:fillRef idx="1">
          <a:scrgbClr r="0" g="0" b="0"/>
        </a:fillRef>
        <a:effectRef idx="0">
          <a:scrgbClr r="0" g="0" b="0"/>
        </a:effectRef>
        <a:fontRef idx="minor">
          <a:schemeClr val="lt1"/>
        </a:fontRef>
      </dsp:style>
    </dsp:sp>
    <dsp:sp modelId="{53AD96B6-A02E-D24F-81A5-D1E3072EC221}">
      <dsp:nvSpPr>
        <dsp:cNvPr id="0" name=""/>
        <dsp:cNvSpPr/>
      </dsp:nvSpPr>
      <dsp:spPr>
        <a:xfrm>
          <a:off x="3203968" y="186876"/>
          <a:ext cx="4107663" cy="4107663"/>
        </a:xfrm>
        <a:prstGeom prst="circularArrow">
          <a:avLst>
            <a:gd name="adj1" fmla="val 5085"/>
            <a:gd name="adj2" fmla="val 327528"/>
            <a:gd name="adj3" fmla="val 8671970"/>
            <a:gd name="adj4" fmla="val 1800502"/>
            <a:gd name="adj5" fmla="val 5932"/>
          </a:avLst>
        </a:prstGeom>
        <a:solidFill>
          <a:srgbClr val="00B050"/>
        </a:solidFill>
        <a:ln>
          <a:noFill/>
        </a:ln>
        <a:effectLst/>
      </dsp:spPr>
      <dsp:style>
        <a:lnRef idx="0">
          <a:scrgbClr r="0" g="0" b="0"/>
        </a:lnRef>
        <a:fillRef idx="1">
          <a:scrgbClr r="0" g="0" b="0"/>
        </a:fillRef>
        <a:effectRef idx="0">
          <a:scrgbClr r="0" g="0" b="0"/>
        </a:effectRef>
        <a:fontRef idx="minor">
          <a:schemeClr val="lt1"/>
        </a:fontRef>
      </dsp:style>
    </dsp:sp>
    <dsp:sp modelId="{7A7359E4-97F3-5442-9F82-532621D5B3A5}">
      <dsp:nvSpPr>
        <dsp:cNvPr id="0" name=""/>
        <dsp:cNvSpPr/>
      </dsp:nvSpPr>
      <dsp:spPr>
        <a:xfrm>
          <a:off x="3128388" y="56567"/>
          <a:ext cx="4107663" cy="4107663"/>
        </a:xfrm>
        <a:prstGeom prst="circularArrow">
          <a:avLst>
            <a:gd name="adj1" fmla="val 5085"/>
            <a:gd name="adj2" fmla="val 327528"/>
            <a:gd name="adj3" fmla="val 15873039"/>
            <a:gd name="adj4" fmla="val 9000000"/>
            <a:gd name="adj5" fmla="val 5932"/>
          </a:avLst>
        </a:prstGeom>
        <a:solidFill>
          <a:srgbClr val="00B050"/>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005821-EE0C-C645-B22A-946FEE1DCF0B}">
      <dsp:nvSpPr>
        <dsp:cNvPr id="0" name=""/>
        <dsp:cNvSpPr/>
      </dsp:nvSpPr>
      <dsp:spPr>
        <a:xfrm>
          <a:off x="5480909" y="12036"/>
          <a:ext cx="1493049" cy="1011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Problemin tanımlanması</a:t>
          </a:r>
        </a:p>
      </dsp:txBody>
      <dsp:txXfrm>
        <a:off x="5480909" y="12036"/>
        <a:ext cx="1493049" cy="1011510"/>
      </dsp:txXfrm>
    </dsp:sp>
    <dsp:sp modelId="{132151EC-CFE1-CF49-832F-ACF48901E325}">
      <dsp:nvSpPr>
        <dsp:cNvPr id="0" name=""/>
        <dsp:cNvSpPr/>
      </dsp:nvSpPr>
      <dsp:spPr>
        <a:xfrm>
          <a:off x="2625295" y="1465"/>
          <a:ext cx="4945306" cy="4945306"/>
        </a:xfrm>
        <a:prstGeom prst="circularArrow">
          <a:avLst>
            <a:gd name="adj1" fmla="val 3989"/>
            <a:gd name="adj2" fmla="val 250197"/>
            <a:gd name="adj3" fmla="val 20573555"/>
            <a:gd name="adj4" fmla="val 19202914"/>
            <a:gd name="adj5" fmla="val 4653"/>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85A7AC-E13D-704E-98E6-1B45FB3835F3}">
      <dsp:nvSpPr>
        <dsp:cNvPr id="0" name=""/>
        <dsp:cNvSpPr/>
      </dsp:nvSpPr>
      <dsp:spPr>
        <a:xfrm>
          <a:off x="6531462" y="1968363"/>
          <a:ext cx="1650916" cy="1011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Alan yazın/literatür taraması</a:t>
          </a:r>
        </a:p>
      </dsp:txBody>
      <dsp:txXfrm>
        <a:off x="6531462" y="1968363"/>
        <a:ext cx="1650916" cy="1011510"/>
      </dsp:txXfrm>
    </dsp:sp>
    <dsp:sp modelId="{CB1FF85D-3B35-8B4B-A13C-F24CC698F9B8}">
      <dsp:nvSpPr>
        <dsp:cNvPr id="0" name=""/>
        <dsp:cNvSpPr/>
      </dsp:nvSpPr>
      <dsp:spPr>
        <a:xfrm>
          <a:off x="2625295" y="1465"/>
          <a:ext cx="4945306" cy="4945306"/>
        </a:xfrm>
        <a:prstGeom prst="circularArrow">
          <a:avLst>
            <a:gd name="adj1" fmla="val 3989"/>
            <a:gd name="adj2" fmla="val 250197"/>
            <a:gd name="adj3" fmla="val 2367221"/>
            <a:gd name="adj4" fmla="val 776248"/>
            <a:gd name="adj5" fmla="val 4653"/>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892AC4-21AB-0D49-BF23-99ECFCBB96F5}">
      <dsp:nvSpPr>
        <dsp:cNvPr id="0" name=""/>
        <dsp:cNvSpPr/>
      </dsp:nvSpPr>
      <dsp:spPr>
        <a:xfrm>
          <a:off x="5721679" y="3924690"/>
          <a:ext cx="1011510" cy="1011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Araştırma amacının belirlenmesi</a:t>
          </a:r>
        </a:p>
      </dsp:txBody>
      <dsp:txXfrm>
        <a:off x="5721679" y="3924690"/>
        <a:ext cx="1011510" cy="1011510"/>
      </dsp:txXfrm>
    </dsp:sp>
    <dsp:sp modelId="{C08AC27B-B9D6-0249-83F1-5F3AB5FCFB4D}">
      <dsp:nvSpPr>
        <dsp:cNvPr id="0" name=""/>
        <dsp:cNvSpPr/>
      </dsp:nvSpPr>
      <dsp:spPr>
        <a:xfrm>
          <a:off x="2625295" y="1465"/>
          <a:ext cx="4945306" cy="4945306"/>
        </a:xfrm>
        <a:prstGeom prst="circularArrow">
          <a:avLst>
            <a:gd name="adj1" fmla="val 3989"/>
            <a:gd name="adj2" fmla="val 250197"/>
            <a:gd name="adj3" fmla="val 6111503"/>
            <a:gd name="adj4" fmla="val 4438300"/>
            <a:gd name="adj5" fmla="val 4653"/>
          </a:avLst>
        </a:prstGeom>
        <a:solidFill>
          <a:schemeClr val="accent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71469B-76E9-EE4E-A604-582025F71540}">
      <dsp:nvSpPr>
        <dsp:cNvPr id="0" name=""/>
        <dsp:cNvSpPr/>
      </dsp:nvSpPr>
      <dsp:spPr>
        <a:xfrm>
          <a:off x="3462707" y="3924690"/>
          <a:ext cx="1011510" cy="1011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Verilerin Toplanması</a:t>
          </a:r>
        </a:p>
      </dsp:txBody>
      <dsp:txXfrm>
        <a:off x="3462707" y="3924690"/>
        <a:ext cx="1011510" cy="1011510"/>
      </dsp:txXfrm>
    </dsp:sp>
    <dsp:sp modelId="{12F0B2E3-68B6-034D-A9FB-1B23A6D928BF}">
      <dsp:nvSpPr>
        <dsp:cNvPr id="0" name=""/>
        <dsp:cNvSpPr/>
      </dsp:nvSpPr>
      <dsp:spPr>
        <a:xfrm>
          <a:off x="2625295" y="1465"/>
          <a:ext cx="4945306" cy="4945306"/>
        </a:xfrm>
        <a:prstGeom prst="circularArrow">
          <a:avLst>
            <a:gd name="adj1" fmla="val 3989"/>
            <a:gd name="adj2" fmla="val 250197"/>
            <a:gd name="adj3" fmla="val 9773555"/>
            <a:gd name="adj4" fmla="val 8182582"/>
            <a:gd name="adj5" fmla="val 4653"/>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B72709-A752-9343-BA57-74272C5C43F9}">
      <dsp:nvSpPr>
        <dsp:cNvPr id="0" name=""/>
        <dsp:cNvSpPr/>
      </dsp:nvSpPr>
      <dsp:spPr>
        <a:xfrm>
          <a:off x="2333221" y="1968363"/>
          <a:ext cx="1011510" cy="1011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tr-TR" sz="1400" b="1" kern="1200"/>
        </a:p>
      </dsp:txBody>
      <dsp:txXfrm>
        <a:off x="2333221" y="1968363"/>
        <a:ext cx="1011510" cy="1011510"/>
      </dsp:txXfrm>
    </dsp:sp>
    <dsp:sp modelId="{F8EDD772-C18F-4347-A325-6644B7D7FEE4}">
      <dsp:nvSpPr>
        <dsp:cNvPr id="0" name=""/>
        <dsp:cNvSpPr/>
      </dsp:nvSpPr>
      <dsp:spPr>
        <a:xfrm>
          <a:off x="2625295" y="1465"/>
          <a:ext cx="4945306" cy="4945306"/>
        </a:xfrm>
        <a:prstGeom prst="circularArrow">
          <a:avLst>
            <a:gd name="adj1" fmla="val 3989"/>
            <a:gd name="adj2" fmla="val 250197"/>
            <a:gd name="adj3" fmla="val 12946889"/>
            <a:gd name="adj4" fmla="val 11576248"/>
            <a:gd name="adj5" fmla="val 4653"/>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B6FDB8-1D86-134E-BF63-C92CFDE7BA77}">
      <dsp:nvSpPr>
        <dsp:cNvPr id="0" name=""/>
        <dsp:cNvSpPr/>
      </dsp:nvSpPr>
      <dsp:spPr>
        <a:xfrm>
          <a:off x="3031025" y="12036"/>
          <a:ext cx="1874874" cy="1011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tr-TR" sz="1400" b="1" kern="1200" dirty="0"/>
            <a:t>Araştırmanın raporlanması ve değerlendirilmesi</a:t>
          </a:r>
        </a:p>
      </dsp:txBody>
      <dsp:txXfrm>
        <a:off x="3031025" y="12036"/>
        <a:ext cx="1874874" cy="1011510"/>
      </dsp:txXfrm>
    </dsp:sp>
    <dsp:sp modelId="{52734F25-AB1A-7D47-9662-212DCD113AE3}">
      <dsp:nvSpPr>
        <dsp:cNvPr id="0" name=""/>
        <dsp:cNvSpPr/>
      </dsp:nvSpPr>
      <dsp:spPr>
        <a:xfrm>
          <a:off x="2625295" y="1465"/>
          <a:ext cx="4945306" cy="4945306"/>
        </a:xfrm>
        <a:prstGeom prst="circularArrow">
          <a:avLst>
            <a:gd name="adj1" fmla="val 3989"/>
            <a:gd name="adj2" fmla="val 250197"/>
            <a:gd name="adj3" fmla="val 16535428"/>
            <a:gd name="adj4" fmla="val 15907384"/>
            <a:gd name="adj5" fmla="val 4653"/>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F13AEB4-BF35-FA4A-A5F2-A540BA52A7A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5898E39-D375-BA4A-B8ED-395352E030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7F90A45-8DA0-2C4F-9F62-6979C20DF8E6}"/>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5" name="Alt Bilgi Yer Tutucusu 4">
            <a:extLst>
              <a:ext uri="{FF2B5EF4-FFF2-40B4-BE49-F238E27FC236}">
                <a16:creationId xmlns:a16="http://schemas.microsoft.com/office/drawing/2014/main" id="{9415AE66-8A40-234D-98C3-A743040B2F0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D9C9917-BFDC-3F41-92BB-D64114A8FED0}"/>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227953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7F4F64B-6F0C-6944-BAC7-5C31162DEA7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F0A8B84-FA48-0043-8BAE-ADAEA9464087}"/>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BB9EC4F6-234F-934E-AD08-9C023799CD69}"/>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5" name="Alt Bilgi Yer Tutucusu 4">
            <a:extLst>
              <a:ext uri="{FF2B5EF4-FFF2-40B4-BE49-F238E27FC236}">
                <a16:creationId xmlns:a16="http://schemas.microsoft.com/office/drawing/2014/main" id="{F09B009F-A0A1-914E-9EDA-8E05FDCCB87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C978C67-4096-5649-8F55-D4B1103385B9}"/>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1060534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1930DA5-1D4C-5A4A-8658-D063F850609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84A0E18-1BA8-164C-A51C-C8EC0760A3A0}"/>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89D31AB-8D65-084B-AA9E-25F434E6122A}"/>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5" name="Alt Bilgi Yer Tutucusu 4">
            <a:extLst>
              <a:ext uri="{FF2B5EF4-FFF2-40B4-BE49-F238E27FC236}">
                <a16:creationId xmlns:a16="http://schemas.microsoft.com/office/drawing/2014/main" id="{FD65854D-430A-404B-8B43-586B0D5A508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099E11-87E9-AE4D-BC5C-04932976D865}"/>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2667300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53AB6B2-8507-EC40-8263-8E6B254810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FA4379D-F560-9744-8D5D-E0C9BE2A3439}"/>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408024F4-B699-134D-B043-15004F96B87B}"/>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5" name="Alt Bilgi Yer Tutucusu 4">
            <a:extLst>
              <a:ext uri="{FF2B5EF4-FFF2-40B4-BE49-F238E27FC236}">
                <a16:creationId xmlns:a16="http://schemas.microsoft.com/office/drawing/2014/main" id="{CCFDEC79-3171-8740-89A4-F275742593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A5E7FE-EF2D-254C-AA20-47CE25713896}"/>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3847339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7F2312C-21A5-974E-A53A-1F11AC98E50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EFED278-3BE9-D349-8626-A2F40273C5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5CEFA5-3881-924E-82AC-5EDB6E7223DF}"/>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5" name="Alt Bilgi Yer Tutucusu 4">
            <a:extLst>
              <a:ext uri="{FF2B5EF4-FFF2-40B4-BE49-F238E27FC236}">
                <a16:creationId xmlns:a16="http://schemas.microsoft.com/office/drawing/2014/main" id="{22034050-39DB-5B4C-82AF-E8AFC231C19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10CD35E-A190-4F4B-A572-CFFE1C249E95}"/>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4185748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254F2C-3F08-734D-A37D-E036C7E3C44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253658-8C88-474D-99D8-9250A82B51FA}"/>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25E1F92E-81D9-3546-87FB-85926FB5496F}"/>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74BB51B-C07E-A94E-BF0D-00F3A12D9232}"/>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6" name="Alt Bilgi Yer Tutucusu 5">
            <a:extLst>
              <a:ext uri="{FF2B5EF4-FFF2-40B4-BE49-F238E27FC236}">
                <a16:creationId xmlns:a16="http://schemas.microsoft.com/office/drawing/2014/main" id="{7A4155B3-8DA6-0C41-BDEC-1544B46D7F9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B69FF2F-94DF-AC41-B8F1-30141DFB4492}"/>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3430381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3936C7E-25D9-B64D-9729-91586D927FA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FB1A84F-DFA4-ED41-912C-07FA5CF0CC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40371AF4-EC47-384E-B2E1-19337ED0C68E}"/>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7D1F0B30-A016-9846-98E8-BC9F2CA3FF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60F17A8A-C087-4046-A5A8-58096CC780A5}"/>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C77DF102-724F-2942-99D0-87C61799C570}"/>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8" name="Alt Bilgi Yer Tutucusu 7">
            <a:extLst>
              <a:ext uri="{FF2B5EF4-FFF2-40B4-BE49-F238E27FC236}">
                <a16:creationId xmlns:a16="http://schemas.microsoft.com/office/drawing/2014/main" id="{C2641225-6DCE-F94F-8251-FADC08FA81D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2397044-8564-704C-9805-7E261E1BAC26}"/>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2588961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5FDA59C-8429-D14F-B95E-EC3A01F94A4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375AC19-BD96-F444-A492-827B05C4E732}"/>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4" name="Alt Bilgi Yer Tutucusu 3">
            <a:extLst>
              <a:ext uri="{FF2B5EF4-FFF2-40B4-BE49-F238E27FC236}">
                <a16:creationId xmlns:a16="http://schemas.microsoft.com/office/drawing/2014/main" id="{E5108598-C33E-5642-8D2C-B840BAFD11A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6F7BA95-CE05-7C4C-BA69-25D0563C8DE2}"/>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255184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D9DF91B-F0C9-DD4C-A92F-6642D772D5BC}"/>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3" name="Alt Bilgi Yer Tutucusu 2">
            <a:extLst>
              <a:ext uri="{FF2B5EF4-FFF2-40B4-BE49-F238E27FC236}">
                <a16:creationId xmlns:a16="http://schemas.microsoft.com/office/drawing/2014/main" id="{C8915EAC-1C19-B446-BB38-82C2405F057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9856DC4-665C-744A-ABBE-52CADF3F5840}"/>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372048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7CF2F2-7BB4-D141-86E5-26383935F99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2B07BC3-03D5-F143-97DB-E6AE9B6299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7B27E5F5-1DD3-6A48-A66B-748BFD1FA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1BB27A89-322E-2D41-8E6F-9372B0A1EA76}"/>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6" name="Alt Bilgi Yer Tutucusu 5">
            <a:extLst>
              <a:ext uri="{FF2B5EF4-FFF2-40B4-BE49-F238E27FC236}">
                <a16:creationId xmlns:a16="http://schemas.microsoft.com/office/drawing/2014/main" id="{368AAA17-584C-034D-8647-AE1A7AC6203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AC570BE-EBC7-204B-B7AE-4F30D3D8E16D}"/>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3107302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F6E5D08-7B19-0341-831B-9FD9CE18457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1D2B213-E9DB-4547-B691-CBD37C4FCF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93E3F8C-1318-C94D-BE18-F8001A1589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549C9820-D084-264A-BBC7-93D6F7CD3500}"/>
              </a:ext>
            </a:extLst>
          </p:cNvPr>
          <p:cNvSpPr>
            <a:spLocks noGrp="1"/>
          </p:cNvSpPr>
          <p:nvPr>
            <p:ph type="dt" sz="half" idx="10"/>
          </p:nvPr>
        </p:nvSpPr>
        <p:spPr/>
        <p:txBody>
          <a:bodyPr/>
          <a:lstStyle/>
          <a:p>
            <a:fld id="{EBE765C2-A237-5D49-911C-7D9AB98B7021}" type="datetimeFigureOut">
              <a:rPr lang="tr-TR" smtClean="0"/>
              <a:t>15.10.2020</a:t>
            </a:fld>
            <a:endParaRPr lang="tr-TR"/>
          </a:p>
        </p:txBody>
      </p:sp>
      <p:sp>
        <p:nvSpPr>
          <p:cNvPr id="6" name="Alt Bilgi Yer Tutucusu 5">
            <a:extLst>
              <a:ext uri="{FF2B5EF4-FFF2-40B4-BE49-F238E27FC236}">
                <a16:creationId xmlns:a16="http://schemas.microsoft.com/office/drawing/2014/main" id="{D036179F-E4CB-F946-AE6B-E2284F94E17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BFC56D1-F24A-FD47-B105-98445B60B502}"/>
              </a:ext>
            </a:extLst>
          </p:cNvPr>
          <p:cNvSpPr>
            <a:spLocks noGrp="1"/>
          </p:cNvSpPr>
          <p:nvPr>
            <p:ph type="sldNum" sz="quarter" idx="12"/>
          </p:nvPr>
        </p:nvSpPr>
        <p:spPr/>
        <p:txBody>
          <a:bodyPr/>
          <a:lstStyle/>
          <a:p>
            <a:fld id="{F12769B3-BAC5-EE4E-B8FE-12546C2BDB30}" type="slidenum">
              <a:rPr lang="tr-TR" smtClean="0"/>
              <a:t>‹#›</a:t>
            </a:fld>
            <a:endParaRPr lang="tr-TR"/>
          </a:p>
        </p:txBody>
      </p:sp>
    </p:spTree>
    <p:extLst>
      <p:ext uri="{BB962C8B-B14F-4D97-AF65-F5344CB8AC3E}">
        <p14:creationId xmlns:p14="http://schemas.microsoft.com/office/powerpoint/2010/main" val="1668385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3F2F145-CE97-C64B-A37C-4D354BA188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220EDA2-3082-A64D-903F-2E511C445C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FC737B99-4BFC-B444-8FB6-A57D027651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E765C2-A237-5D49-911C-7D9AB98B7021}" type="datetimeFigureOut">
              <a:rPr lang="tr-TR" smtClean="0"/>
              <a:t>15.10.2020</a:t>
            </a:fld>
            <a:endParaRPr lang="tr-TR"/>
          </a:p>
        </p:txBody>
      </p:sp>
      <p:sp>
        <p:nvSpPr>
          <p:cNvPr id="5" name="Alt Bilgi Yer Tutucusu 4">
            <a:extLst>
              <a:ext uri="{FF2B5EF4-FFF2-40B4-BE49-F238E27FC236}">
                <a16:creationId xmlns:a16="http://schemas.microsoft.com/office/drawing/2014/main" id="{46268887-C4F1-2F4B-9DEC-313649941B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A298AE1-B766-0544-BE13-AADE1BC833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2769B3-BAC5-EE4E-B8FE-12546C2BDB30}" type="slidenum">
              <a:rPr lang="tr-TR" smtClean="0"/>
              <a:t>‹#›</a:t>
            </a:fld>
            <a:endParaRPr lang="tr-TR"/>
          </a:p>
        </p:txBody>
      </p:sp>
    </p:spTree>
    <p:extLst>
      <p:ext uri="{BB962C8B-B14F-4D97-AF65-F5344CB8AC3E}">
        <p14:creationId xmlns:p14="http://schemas.microsoft.com/office/powerpoint/2010/main" val="2609688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6A0C4C6-0FEE-DA40-AE0B-65E10B27DE40}"/>
              </a:ext>
            </a:extLst>
          </p:cNvPr>
          <p:cNvSpPr>
            <a:spLocks noGrp="1"/>
          </p:cNvSpPr>
          <p:nvPr>
            <p:ph type="ctrTitle"/>
          </p:nvPr>
        </p:nvSpPr>
        <p:spPr>
          <a:xfrm>
            <a:off x="1524000" y="1735015"/>
            <a:ext cx="9144000" cy="1012948"/>
          </a:xfrm>
          <a:ln w="76200">
            <a:solidFill>
              <a:srgbClr val="7030A0"/>
            </a:solidFill>
          </a:ln>
        </p:spPr>
        <p:txBody>
          <a:bodyPr/>
          <a:lstStyle/>
          <a:p>
            <a:r>
              <a:rPr lang="tr-TR" b="1" dirty="0"/>
              <a:t>Bir Araştırma Nasıl Yapılır?</a:t>
            </a:r>
          </a:p>
        </p:txBody>
      </p:sp>
      <p:sp>
        <p:nvSpPr>
          <p:cNvPr id="3" name="Alt Başlık 2">
            <a:extLst>
              <a:ext uri="{FF2B5EF4-FFF2-40B4-BE49-F238E27FC236}">
                <a16:creationId xmlns:a16="http://schemas.microsoft.com/office/drawing/2014/main" id="{189491EF-6F69-7C43-9F79-45AFD3F2BA4E}"/>
              </a:ext>
            </a:extLst>
          </p:cNvPr>
          <p:cNvSpPr>
            <a:spLocks noGrp="1"/>
          </p:cNvSpPr>
          <p:nvPr>
            <p:ph type="subTitle" idx="1"/>
          </p:nvPr>
        </p:nvSpPr>
        <p:spPr>
          <a:xfrm>
            <a:off x="1524000" y="4551608"/>
            <a:ext cx="9144000" cy="1655762"/>
          </a:xfrm>
        </p:spPr>
        <p:txBody>
          <a:bodyPr/>
          <a:lstStyle/>
          <a:p>
            <a:r>
              <a:rPr lang="tr-TR" dirty="0"/>
              <a:t>Dr. Gökçe Karaman Benli</a:t>
            </a:r>
          </a:p>
          <a:p>
            <a:r>
              <a:rPr lang="tr-TR" dirty="0"/>
              <a:t>Ankara Üniversitesi Eğitim Bilimleri Fakültesi</a:t>
            </a:r>
          </a:p>
          <a:p>
            <a:r>
              <a:rPr lang="tr-TR" dirty="0"/>
              <a:t>Temel Eğitim Bölümü Okul Öncesi Eğitim Anabilim Dalı</a:t>
            </a:r>
          </a:p>
        </p:txBody>
      </p:sp>
    </p:spTree>
    <p:extLst>
      <p:ext uri="{BB962C8B-B14F-4D97-AF65-F5344CB8AC3E}">
        <p14:creationId xmlns:p14="http://schemas.microsoft.com/office/powerpoint/2010/main" val="1426828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019D22C-F8FF-E749-93DC-4312616F375B}"/>
              </a:ext>
            </a:extLst>
          </p:cNvPr>
          <p:cNvSpPr>
            <a:spLocks noGrp="1"/>
          </p:cNvSpPr>
          <p:nvPr>
            <p:ph type="title"/>
          </p:nvPr>
        </p:nvSpPr>
        <p:spPr>
          <a:solidFill>
            <a:schemeClr val="accent3">
              <a:lumMod val="50000"/>
            </a:schemeClr>
          </a:solidFill>
        </p:spPr>
        <p:txBody>
          <a:bodyPr>
            <a:normAutofit/>
          </a:bodyPr>
          <a:lstStyle/>
          <a:p>
            <a:pPr algn="ctr"/>
            <a:r>
              <a:rPr lang="tr-TR" sz="3200" b="1" dirty="0">
                <a:solidFill>
                  <a:schemeClr val="bg1"/>
                </a:solidFill>
              </a:rPr>
              <a:t>Araştırmanın Raporlanması ve Değerlendirilmesi</a:t>
            </a:r>
          </a:p>
        </p:txBody>
      </p:sp>
      <p:sp>
        <p:nvSpPr>
          <p:cNvPr id="3" name="İçerik Yer Tutucusu 2">
            <a:extLst>
              <a:ext uri="{FF2B5EF4-FFF2-40B4-BE49-F238E27FC236}">
                <a16:creationId xmlns:a16="http://schemas.microsoft.com/office/drawing/2014/main" id="{9C33C455-737D-D545-B8F3-3E386FD920CD}"/>
              </a:ext>
            </a:extLst>
          </p:cNvPr>
          <p:cNvSpPr>
            <a:spLocks noGrp="1"/>
          </p:cNvSpPr>
          <p:nvPr>
            <p:ph idx="1"/>
          </p:nvPr>
        </p:nvSpPr>
        <p:spPr/>
        <p:txBody>
          <a:bodyPr/>
          <a:lstStyle/>
          <a:p>
            <a:endParaRPr lang="tr-TR" dirty="0"/>
          </a:p>
          <a:p>
            <a:r>
              <a:rPr lang="tr-TR" b="1" dirty="0"/>
              <a:t>Belirli bir hedef kitleye karar verilmesini, raporun bu hedef kitle tarafından kabul edilebilir bir formatta yapılandırılmasını ve tüm okuyuculara duyarlı olacak şekilde yazılmasını kapsar. </a:t>
            </a:r>
          </a:p>
        </p:txBody>
      </p:sp>
    </p:spTree>
    <p:extLst>
      <p:ext uri="{BB962C8B-B14F-4D97-AF65-F5344CB8AC3E}">
        <p14:creationId xmlns:p14="http://schemas.microsoft.com/office/powerpoint/2010/main" val="334538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BAFD688-F97D-4C48-8BA6-3DD04E9EA3F1}"/>
              </a:ext>
            </a:extLst>
          </p:cNvPr>
          <p:cNvSpPr>
            <a:spLocks noGrp="1"/>
          </p:cNvSpPr>
          <p:nvPr>
            <p:ph type="title"/>
          </p:nvPr>
        </p:nvSpPr>
        <p:spPr/>
        <p:txBody>
          <a:bodyPr/>
          <a:lstStyle/>
          <a:p>
            <a:r>
              <a:rPr lang="tr-TR" b="1" dirty="0"/>
              <a:t>Kaynak</a:t>
            </a:r>
          </a:p>
        </p:txBody>
      </p:sp>
      <p:sp>
        <p:nvSpPr>
          <p:cNvPr id="3" name="İçerik Yer Tutucusu 2">
            <a:extLst>
              <a:ext uri="{FF2B5EF4-FFF2-40B4-BE49-F238E27FC236}">
                <a16:creationId xmlns:a16="http://schemas.microsoft.com/office/drawing/2014/main" id="{C9978DBD-D9CA-7341-B1C2-9EFA84BE80C8}"/>
              </a:ext>
            </a:extLst>
          </p:cNvPr>
          <p:cNvSpPr>
            <a:spLocks noGrp="1"/>
          </p:cNvSpPr>
          <p:nvPr>
            <p:ph idx="1"/>
          </p:nvPr>
        </p:nvSpPr>
        <p:spPr/>
        <p:txBody>
          <a:bodyPr/>
          <a:lstStyle/>
          <a:p>
            <a:endParaRPr lang="tr-TR" b="1" dirty="0"/>
          </a:p>
          <a:p>
            <a:r>
              <a:rPr lang="tr-TR" b="1" dirty="0" err="1"/>
              <a:t>Creswell</a:t>
            </a:r>
            <a:r>
              <a:rPr lang="tr-TR" b="1" dirty="0"/>
              <a:t>, J.W. (2019). Eğitim Araştırmaları Nicel ve Nitel Araştırmanın Planlanması, Yürütülmesi ve Değerlendirilmesi. Çeviri Editörü: Halil Ekşi. İstanbul: EDAM.</a:t>
            </a:r>
          </a:p>
        </p:txBody>
      </p:sp>
    </p:spTree>
    <p:extLst>
      <p:ext uri="{BB962C8B-B14F-4D97-AF65-F5344CB8AC3E}">
        <p14:creationId xmlns:p14="http://schemas.microsoft.com/office/powerpoint/2010/main" val="2010827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5BBEB70-A663-354A-BFFD-0E3A94F2C2F6}"/>
              </a:ext>
            </a:extLst>
          </p:cNvPr>
          <p:cNvSpPr>
            <a:spLocks noGrp="1"/>
          </p:cNvSpPr>
          <p:nvPr>
            <p:ph type="title"/>
          </p:nvPr>
        </p:nvSpPr>
        <p:spPr>
          <a:ln>
            <a:solidFill>
              <a:srgbClr val="0070C0"/>
            </a:solidFill>
          </a:ln>
        </p:spPr>
        <p:txBody>
          <a:bodyPr/>
          <a:lstStyle/>
          <a:p>
            <a:r>
              <a:rPr lang="tr-TR" dirty="0"/>
              <a:t>Bir araştırma temel olarak 3 adımdan oluşur.</a:t>
            </a:r>
          </a:p>
        </p:txBody>
      </p:sp>
      <p:graphicFrame>
        <p:nvGraphicFramePr>
          <p:cNvPr id="4" name="İçerik Yer Tutucusu 3">
            <a:extLst>
              <a:ext uri="{FF2B5EF4-FFF2-40B4-BE49-F238E27FC236}">
                <a16:creationId xmlns:a16="http://schemas.microsoft.com/office/drawing/2014/main" id="{80FD6A0B-84B7-214F-8699-DCC6E6C62E10}"/>
              </a:ext>
            </a:extLst>
          </p:cNvPr>
          <p:cNvGraphicFramePr>
            <a:graphicFrameLocks noGrp="1"/>
          </p:cNvGraphicFramePr>
          <p:nvPr>
            <p:ph idx="1"/>
            <p:extLst>
              <p:ext uri="{D42A27DB-BD31-4B8C-83A1-F6EECF244321}">
                <p14:modId xmlns:p14="http://schemas.microsoft.com/office/powerpoint/2010/main" val="26591485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540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E912AD6-4856-A74E-A4A8-42AB25D744DD}"/>
              </a:ext>
            </a:extLst>
          </p:cNvPr>
          <p:cNvSpPr>
            <a:spLocks noGrp="1"/>
          </p:cNvSpPr>
          <p:nvPr>
            <p:ph type="title"/>
          </p:nvPr>
        </p:nvSpPr>
        <p:spPr>
          <a:solidFill>
            <a:srgbClr val="00B050"/>
          </a:solidFill>
        </p:spPr>
        <p:txBody>
          <a:bodyPr/>
          <a:lstStyle/>
          <a:p>
            <a:pPr algn="ctr"/>
            <a:r>
              <a:rPr lang="tr-TR" b="1" dirty="0"/>
              <a:t>Araştırmalar üç nedenle ÖNEMLİDİR.</a:t>
            </a:r>
          </a:p>
        </p:txBody>
      </p:sp>
      <p:graphicFrame>
        <p:nvGraphicFramePr>
          <p:cNvPr id="5" name="İçerik Yer Tutucusu 4">
            <a:extLst>
              <a:ext uri="{FF2B5EF4-FFF2-40B4-BE49-F238E27FC236}">
                <a16:creationId xmlns:a16="http://schemas.microsoft.com/office/drawing/2014/main" id="{67554A73-9652-1E49-B70A-F50347735783}"/>
              </a:ext>
            </a:extLst>
          </p:cNvPr>
          <p:cNvGraphicFramePr>
            <a:graphicFrameLocks noGrp="1"/>
          </p:cNvGraphicFramePr>
          <p:nvPr>
            <p:ph idx="1"/>
            <p:extLst>
              <p:ext uri="{D42A27DB-BD31-4B8C-83A1-F6EECF244321}">
                <p14:modId xmlns:p14="http://schemas.microsoft.com/office/powerpoint/2010/main" val="13615877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7053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0390E3F-BBAE-0949-8E9B-1E22CE31855D}"/>
              </a:ext>
            </a:extLst>
          </p:cNvPr>
          <p:cNvSpPr>
            <a:spLocks noGrp="1"/>
          </p:cNvSpPr>
          <p:nvPr>
            <p:ph type="title"/>
          </p:nvPr>
        </p:nvSpPr>
        <p:spPr>
          <a:xfrm>
            <a:off x="838200" y="236537"/>
            <a:ext cx="6805613" cy="620713"/>
          </a:xfrm>
          <a:solidFill>
            <a:schemeClr val="accent4">
              <a:lumMod val="50000"/>
            </a:schemeClr>
          </a:solidFill>
          <a:ln>
            <a:solidFill>
              <a:srgbClr val="0070C0"/>
            </a:solidFill>
          </a:ln>
        </p:spPr>
        <p:txBody>
          <a:bodyPr>
            <a:normAutofit fontScale="90000"/>
          </a:bodyPr>
          <a:lstStyle/>
          <a:p>
            <a:r>
              <a:rPr lang="tr-TR" sz="3200" b="1" dirty="0">
                <a:solidFill>
                  <a:schemeClr val="bg1"/>
                </a:solidFill>
              </a:rPr>
              <a:t>Bir araştırma yapılırken şu adımlar izlenir:</a:t>
            </a:r>
          </a:p>
        </p:txBody>
      </p:sp>
      <p:graphicFrame>
        <p:nvGraphicFramePr>
          <p:cNvPr id="6" name="İçerik Yer Tutucusu 5">
            <a:extLst>
              <a:ext uri="{FF2B5EF4-FFF2-40B4-BE49-F238E27FC236}">
                <a16:creationId xmlns:a16="http://schemas.microsoft.com/office/drawing/2014/main" id="{E71B2C1E-7DB3-7948-9E43-507D1B187098}"/>
              </a:ext>
            </a:extLst>
          </p:cNvPr>
          <p:cNvGraphicFramePr>
            <a:graphicFrameLocks noGrp="1"/>
          </p:cNvGraphicFramePr>
          <p:nvPr>
            <p:ph idx="1"/>
            <p:extLst>
              <p:ext uri="{D42A27DB-BD31-4B8C-83A1-F6EECF244321}">
                <p14:modId xmlns:p14="http://schemas.microsoft.com/office/powerpoint/2010/main" val="1165232582"/>
              </p:ext>
            </p:extLst>
          </p:nvPr>
        </p:nvGraphicFramePr>
        <p:xfrm>
          <a:off x="838200" y="1228725"/>
          <a:ext cx="10515600" cy="494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Metin kutusu 8">
            <a:extLst>
              <a:ext uri="{FF2B5EF4-FFF2-40B4-BE49-F238E27FC236}">
                <a16:creationId xmlns:a16="http://schemas.microsoft.com/office/drawing/2014/main" id="{47147800-22F6-6C4B-8675-A8D97579205E}"/>
              </a:ext>
            </a:extLst>
          </p:cNvPr>
          <p:cNvSpPr txBox="1"/>
          <p:nvPr/>
        </p:nvSpPr>
        <p:spPr>
          <a:xfrm>
            <a:off x="3171826" y="3393965"/>
            <a:ext cx="1371599" cy="738664"/>
          </a:xfrm>
          <a:prstGeom prst="rect">
            <a:avLst/>
          </a:prstGeom>
          <a:noFill/>
        </p:spPr>
        <p:txBody>
          <a:bodyPr wrap="square" rtlCol="0">
            <a:spAutoFit/>
          </a:bodyPr>
          <a:lstStyle/>
          <a:p>
            <a:pPr algn="ctr"/>
            <a:r>
              <a:rPr lang="tr-TR" sz="1400" b="1" dirty="0"/>
              <a:t>Verilerin analizi ve yorumlanması</a:t>
            </a:r>
          </a:p>
        </p:txBody>
      </p:sp>
    </p:spTree>
    <p:extLst>
      <p:ext uri="{BB962C8B-B14F-4D97-AF65-F5344CB8AC3E}">
        <p14:creationId xmlns:p14="http://schemas.microsoft.com/office/powerpoint/2010/main" val="2490169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6C139CD-6D6D-934F-9669-C1805EDA32E3}"/>
              </a:ext>
            </a:extLst>
          </p:cNvPr>
          <p:cNvSpPr>
            <a:spLocks noGrp="1"/>
          </p:cNvSpPr>
          <p:nvPr>
            <p:ph type="title"/>
          </p:nvPr>
        </p:nvSpPr>
        <p:spPr>
          <a:solidFill>
            <a:srgbClr val="7030A0"/>
          </a:solidFill>
        </p:spPr>
        <p:txBody>
          <a:bodyPr/>
          <a:lstStyle/>
          <a:p>
            <a:pPr algn="ctr"/>
            <a:r>
              <a:rPr lang="tr-TR" b="1" dirty="0">
                <a:solidFill>
                  <a:schemeClr val="bg1"/>
                </a:solidFill>
              </a:rPr>
              <a:t>Araştırma Probleminin Tanımlanması</a:t>
            </a:r>
          </a:p>
        </p:txBody>
      </p:sp>
      <p:sp>
        <p:nvSpPr>
          <p:cNvPr id="3" name="İçerik Yer Tutucusu 2">
            <a:extLst>
              <a:ext uri="{FF2B5EF4-FFF2-40B4-BE49-F238E27FC236}">
                <a16:creationId xmlns:a16="http://schemas.microsoft.com/office/drawing/2014/main" id="{A631D1C3-4BAD-A84C-AAB5-32C4526B3CDA}"/>
              </a:ext>
            </a:extLst>
          </p:cNvPr>
          <p:cNvSpPr>
            <a:spLocks noGrp="1"/>
          </p:cNvSpPr>
          <p:nvPr>
            <p:ph idx="1"/>
          </p:nvPr>
        </p:nvSpPr>
        <p:spPr/>
        <p:txBody>
          <a:bodyPr/>
          <a:lstStyle/>
          <a:p>
            <a:endParaRPr lang="tr-TR" b="1" dirty="0"/>
          </a:p>
          <a:p>
            <a:r>
              <a:rPr lang="tr-TR" b="1" dirty="0"/>
              <a:t>Çalışılacak konunun belirlenmesini, gerekçelendirilmesini ve raporu okuyacak kitle için araştırmanın öneminin ortaya konmasını içerir. Problemi belirleyerek konuyu sınırlandırır ve çalışmanın belirli bir yönüne odaklanırsınız. </a:t>
            </a:r>
          </a:p>
        </p:txBody>
      </p:sp>
    </p:spTree>
    <p:extLst>
      <p:ext uri="{BB962C8B-B14F-4D97-AF65-F5344CB8AC3E}">
        <p14:creationId xmlns:p14="http://schemas.microsoft.com/office/powerpoint/2010/main" val="661773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7AEAE27-4438-E748-A08A-67FE653779D2}"/>
              </a:ext>
            </a:extLst>
          </p:cNvPr>
          <p:cNvSpPr>
            <a:spLocks noGrp="1"/>
          </p:cNvSpPr>
          <p:nvPr>
            <p:ph type="title"/>
          </p:nvPr>
        </p:nvSpPr>
        <p:spPr>
          <a:xfrm>
            <a:off x="838200" y="365126"/>
            <a:ext cx="10515600" cy="863600"/>
          </a:xfrm>
          <a:solidFill>
            <a:schemeClr val="accent6">
              <a:lumMod val="50000"/>
            </a:schemeClr>
          </a:solidFill>
        </p:spPr>
        <p:txBody>
          <a:bodyPr>
            <a:normAutofit/>
          </a:bodyPr>
          <a:lstStyle/>
          <a:p>
            <a:pPr algn="ctr"/>
            <a:r>
              <a:rPr lang="tr-TR" sz="3200" b="1" dirty="0">
                <a:solidFill>
                  <a:schemeClr val="bg1"/>
                </a:solidFill>
              </a:rPr>
              <a:t>Alan yazın / Literatür Taraması</a:t>
            </a:r>
          </a:p>
        </p:txBody>
      </p:sp>
      <p:sp>
        <p:nvSpPr>
          <p:cNvPr id="3" name="İçerik Yer Tutucusu 2">
            <a:extLst>
              <a:ext uri="{FF2B5EF4-FFF2-40B4-BE49-F238E27FC236}">
                <a16:creationId xmlns:a16="http://schemas.microsoft.com/office/drawing/2014/main" id="{1636E2F7-E41B-6D47-A49E-BEAD3C02300B}"/>
              </a:ext>
            </a:extLst>
          </p:cNvPr>
          <p:cNvSpPr>
            <a:spLocks noGrp="1"/>
          </p:cNvSpPr>
          <p:nvPr>
            <p:ph idx="1"/>
          </p:nvPr>
        </p:nvSpPr>
        <p:spPr/>
        <p:txBody>
          <a:bodyPr/>
          <a:lstStyle/>
          <a:p>
            <a:endParaRPr lang="tr-TR" b="1" dirty="0"/>
          </a:p>
          <a:p>
            <a:r>
              <a:rPr lang="tr-TR" b="1" dirty="0"/>
              <a:t>Literatür Taraması, bir konuyla ilgili özetlerin, kitapların, dergilerin ve indekslenmiş yayınların tespit edilmesi, değerlendirmeye dahil edilecek literatürün özenle seçilmesi ve literatürün yazılı bir rapor halinde özetlenmesi anlamına gelir.</a:t>
            </a:r>
          </a:p>
        </p:txBody>
      </p:sp>
    </p:spTree>
    <p:extLst>
      <p:ext uri="{BB962C8B-B14F-4D97-AF65-F5344CB8AC3E}">
        <p14:creationId xmlns:p14="http://schemas.microsoft.com/office/powerpoint/2010/main" val="4077671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50909E-1F8E-F749-B1E0-4765F4698CA7}"/>
              </a:ext>
            </a:extLst>
          </p:cNvPr>
          <p:cNvSpPr>
            <a:spLocks noGrp="1"/>
          </p:cNvSpPr>
          <p:nvPr>
            <p:ph type="title"/>
          </p:nvPr>
        </p:nvSpPr>
        <p:spPr>
          <a:solidFill>
            <a:srgbClr val="0070C0"/>
          </a:solidFill>
        </p:spPr>
        <p:txBody>
          <a:bodyPr>
            <a:normAutofit/>
          </a:bodyPr>
          <a:lstStyle/>
          <a:p>
            <a:pPr algn="ctr"/>
            <a:r>
              <a:rPr lang="tr-TR" sz="3200" b="1" dirty="0">
                <a:solidFill>
                  <a:schemeClr val="bg1"/>
                </a:solidFill>
              </a:rPr>
              <a:t>Araştırma Amacının Belirlenmesi</a:t>
            </a:r>
          </a:p>
        </p:txBody>
      </p:sp>
      <p:sp>
        <p:nvSpPr>
          <p:cNvPr id="3" name="İçerik Yer Tutucusu 2">
            <a:extLst>
              <a:ext uri="{FF2B5EF4-FFF2-40B4-BE49-F238E27FC236}">
                <a16:creationId xmlns:a16="http://schemas.microsoft.com/office/drawing/2014/main" id="{375DA7F7-EE05-7945-959C-AB83DAA404B3}"/>
              </a:ext>
            </a:extLst>
          </p:cNvPr>
          <p:cNvSpPr>
            <a:spLocks noGrp="1"/>
          </p:cNvSpPr>
          <p:nvPr>
            <p:ph idx="1"/>
          </p:nvPr>
        </p:nvSpPr>
        <p:spPr/>
        <p:txBody>
          <a:bodyPr/>
          <a:lstStyle/>
          <a:p>
            <a:endParaRPr lang="tr-TR" b="1" dirty="0"/>
          </a:p>
          <a:p>
            <a:endParaRPr lang="tr-TR" b="1" dirty="0"/>
          </a:p>
          <a:p>
            <a:r>
              <a:rPr lang="tr-TR" b="1" dirty="0"/>
              <a:t>Çalışmanın hedefinin ve temel amacının tanımlanmasından ve belirli sorularla veya hipotezlerle sınırlandırılmasından oluşur. </a:t>
            </a:r>
          </a:p>
        </p:txBody>
      </p:sp>
    </p:spTree>
    <p:extLst>
      <p:ext uri="{BB962C8B-B14F-4D97-AF65-F5344CB8AC3E}">
        <p14:creationId xmlns:p14="http://schemas.microsoft.com/office/powerpoint/2010/main" val="1998966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2DD3D0C-2303-E84B-8E20-DFA52A6BE872}"/>
              </a:ext>
            </a:extLst>
          </p:cNvPr>
          <p:cNvSpPr>
            <a:spLocks noGrp="1"/>
          </p:cNvSpPr>
          <p:nvPr>
            <p:ph type="title"/>
          </p:nvPr>
        </p:nvSpPr>
        <p:spPr>
          <a:solidFill>
            <a:srgbClr val="C00000"/>
          </a:solidFill>
        </p:spPr>
        <p:txBody>
          <a:bodyPr/>
          <a:lstStyle/>
          <a:p>
            <a:pPr algn="ctr"/>
            <a:r>
              <a:rPr lang="tr-TR" b="1" dirty="0">
                <a:solidFill>
                  <a:schemeClr val="bg1"/>
                </a:solidFill>
              </a:rPr>
              <a:t>Veri Toplama</a:t>
            </a:r>
          </a:p>
        </p:txBody>
      </p:sp>
      <p:sp>
        <p:nvSpPr>
          <p:cNvPr id="3" name="İçerik Yer Tutucusu 2">
            <a:extLst>
              <a:ext uri="{FF2B5EF4-FFF2-40B4-BE49-F238E27FC236}">
                <a16:creationId xmlns:a16="http://schemas.microsoft.com/office/drawing/2014/main" id="{0A207E6C-41CA-9B45-84F0-864ED3077AD5}"/>
              </a:ext>
            </a:extLst>
          </p:cNvPr>
          <p:cNvSpPr>
            <a:spLocks noGrp="1"/>
          </p:cNvSpPr>
          <p:nvPr>
            <p:ph idx="1"/>
          </p:nvPr>
        </p:nvSpPr>
        <p:spPr/>
        <p:txBody>
          <a:bodyPr/>
          <a:lstStyle/>
          <a:p>
            <a:endParaRPr lang="tr-TR" b="1" dirty="0"/>
          </a:p>
          <a:p>
            <a:endParaRPr lang="tr-TR" b="1" dirty="0"/>
          </a:p>
          <a:p>
            <a:r>
              <a:rPr lang="tr-TR" b="1" dirty="0"/>
              <a:t>Verilerin toplanması, araştırmaya dahil olacak katılımcıları tanımlamak ve seçmek, onlarla çalışmak için izin almak ve onlara sorular sorarak veya onların davranışlarını gözlemleyerek bilgi toplamak anlamına gelir. Bu süreçte en önemlisi katılımcılardan doğru bilgi almaktır.</a:t>
            </a:r>
          </a:p>
        </p:txBody>
      </p:sp>
    </p:spTree>
    <p:extLst>
      <p:ext uri="{BB962C8B-B14F-4D97-AF65-F5344CB8AC3E}">
        <p14:creationId xmlns:p14="http://schemas.microsoft.com/office/powerpoint/2010/main" val="3918936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FAD2D7-6D30-5D4A-9A06-9D8D2BF41728}"/>
              </a:ext>
            </a:extLst>
          </p:cNvPr>
          <p:cNvSpPr>
            <a:spLocks noGrp="1"/>
          </p:cNvSpPr>
          <p:nvPr>
            <p:ph type="title"/>
          </p:nvPr>
        </p:nvSpPr>
        <p:spPr>
          <a:solidFill>
            <a:srgbClr val="002060"/>
          </a:solidFill>
        </p:spPr>
        <p:txBody>
          <a:bodyPr>
            <a:normAutofit/>
          </a:bodyPr>
          <a:lstStyle/>
          <a:p>
            <a:pPr algn="ctr"/>
            <a:r>
              <a:rPr lang="tr-TR" sz="3600" b="1" dirty="0">
                <a:solidFill>
                  <a:schemeClr val="bg1"/>
                </a:solidFill>
              </a:rPr>
              <a:t>Verileri Analiz Etme ve Yorumlama</a:t>
            </a:r>
          </a:p>
        </p:txBody>
      </p:sp>
      <p:sp>
        <p:nvSpPr>
          <p:cNvPr id="3" name="İçerik Yer Tutucusu 2">
            <a:extLst>
              <a:ext uri="{FF2B5EF4-FFF2-40B4-BE49-F238E27FC236}">
                <a16:creationId xmlns:a16="http://schemas.microsoft.com/office/drawing/2014/main" id="{99A04B73-1AD2-064F-B8FE-EB773CAB0130}"/>
              </a:ext>
            </a:extLst>
          </p:cNvPr>
          <p:cNvSpPr>
            <a:spLocks noGrp="1"/>
          </p:cNvSpPr>
          <p:nvPr>
            <p:ph idx="1"/>
          </p:nvPr>
        </p:nvSpPr>
        <p:spPr/>
        <p:txBody>
          <a:bodyPr/>
          <a:lstStyle/>
          <a:p>
            <a:endParaRPr lang="tr-TR" dirty="0"/>
          </a:p>
          <a:p>
            <a:r>
              <a:rPr lang="tr-TR" b="1" dirty="0"/>
              <a:t>Sonuçlara varmayı, özetleme yapmak için tablo, şekil ve resimlerle betimleme yapmayı ve araştırma sorularına cevap bulmak için sonuçları yazılı olarak açıklamayı gerektirir. </a:t>
            </a:r>
          </a:p>
          <a:p>
            <a:endParaRPr lang="tr-TR" b="1" dirty="0"/>
          </a:p>
          <a:p>
            <a:r>
              <a:rPr lang="tr-TR" b="1" dirty="0"/>
              <a:t>Sonuç-Bulgular ve Tartışma başlıklarında verilerin analizi ve yorumlanması süreçleri yer alır.</a:t>
            </a:r>
          </a:p>
        </p:txBody>
      </p:sp>
    </p:spTree>
    <p:extLst>
      <p:ext uri="{BB962C8B-B14F-4D97-AF65-F5344CB8AC3E}">
        <p14:creationId xmlns:p14="http://schemas.microsoft.com/office/powerpoint/2010/main" val="40746546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313</Words>
  <Application>Microsoft Macintosh PowerPoint</Application>
  <PresentationFormat>Geniş ekran</PresentationFormat>
  <Paragraphs>44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Bir Araştırma Nasıl Yapılır?</vt:lpstr>
      <vt:lpstr>Bir araştırma temel olarak 3 adımdan oluşur.</vt:lpstr>
      <vt:lpstr>Araştırmalar üç nedenle ÖNEMLİDİR.</vt:lpstr>
      <vt:lpstr>Bir araştırma yapılırken şu adımlar izlenir:</vt:lpstr>
      <vt:lpstr>Araştırma Probleminin Tanımlanması</vt:lpstr>
      <vt:lpstr>Alan yazın / Literatür Taraması</vt:lpstr>
      <vt:lpstr>Araştırma Amacının Belirlenmesi</vt:lpstr>
      <vt:lpstr>Veri Toplama</vt:lpstr>
      <vt:lpstr>Verileri Analiz Etme ve Yorumlama</vt:lpstr>
      <vt:lpstr>Araştırmanın Raporlanması ve Değerlendirilmesi</vt:lpstr>
      <vt:lpstr>Kaynak</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 Araştırma Nasıl Yapılır?</dc:title>
  <dc:creator>Microsoft Office User</dc:creator>
  <cp:lastModifiedBy>Microsoft Office User</cp:lastModifiedBy>
  <cp:revision>8</cp:revision>
  <dcterms:created xsi:type="dcterms:W3CDTF">2020-10-14T13:59:32Z</dcterms:created>
  <dcterms:modified xsi:type="dcterms:W3CDTF">2020-10-15T11:33:25Z</dcterms:modified>
</cp:coreProperties>
</file>