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54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41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696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432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018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977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28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885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328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0525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3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88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4434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4534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41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10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51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94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51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47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50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24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20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93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157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2800" b="1" dirty="0"/>
              <a:t>Birleşmiş Milletler’in Kırsal Kalkınma </a:t>
            </a:r>
            <a:r>
              <a:rPr lang="tr-TR" sz="2800" b="1" dirty="0" smtClean="0"/>
              <a:t>Politikaları ve Avrupa </a:t>
            </a:r>
            <a:r>
              <a:rPr lang="tr-TR" sz="2800" b="1" dirty="0"/>
              <a:t>Birliği’nin Kırsal Kalkınma Politikaları</a:t>
            </a:r>
            <a:br>
              <a:rPr lang="tr-TR" sz="2800" b="1" dirty="0"/>
            </a:br>
            <a:r>
              <a:rPr lang="tr-TR" sz="2800" b="1" dirty="0"/>
              <a:t>(</a:t>
            </a:r>
            <a:r>
              <a:rPr lang="tr-TR" sz="2800" b="1" dirty="0" smtClean="0"/>
              <a:t>VII. Hafta)</a:t>
            </a:r>
            <a:endParaRPr lang="tr-T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000" dirty="0" smtClean="0"/>
          </a:p>
          <a:p>
            <a:r>
              <a:rPr lang="tr-TR" sz="2000" dirty="0" smtClean="0"/>
              <a:t>Birleşmiş Milletler 1960’lı yıllarda toplum kalkınması kavramını gündeme getirmiştir.</a:t>
            </a:r>
            <a:endParaRPr lang="tr-TR" sz="2000" dirty="0"/>
          </a:p>
          <a:p>
            <a:r>
              <a:rPr lang="tr-TR" sz="2000" dirty="0" smtClean="0"/>
              <a:t>BM uzunca bir süredir de yoksulluk</a:t>
            </a:r>
            <a:r>
              <a:rPr lang="tr-TR" sz="2000" dirty="0"/>
              <a:t>, açlık, hastalıklar, okuma </a:t>
            </a:r>
            <a:r>
              <a:rPr lang="tr-TR" sz="2000" dirty="0" smtClean="0"/>
              <a:t>yazarlık oranının düşük olması, kırsal çevredeki bozulmalar gibi sorunlara çözüm bulmak </a:t>
            </a:r>
            <a:r>
              <a:rPr lang="tr-TR" sz="2000" dirty="0"/>
              <a:t>amacıyla </a:t>
            </a:r>
            <a:r>
              <a:rPr lang="tr-TR" sz="2000" dirty="0" smtClean="0"/>
              <a:t>çalışmalar yapmaktadır.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24301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tr-TR" sz="2000" dirty="0" smtClean="0">
              <a:solidFill>
                <a:prstClr val="black"/>
              </a:solidFill>
            </a:endParaRPr>
          </a:p>
          <a:p>
            <a:pPr lvl="0"/>
            <a:endParaRPr lang="tr-TR" sz="2000" dirty="0">
              <a:solidFill>
                <a:prstClr val="black"/>
              </a:solidFill>
            </a:endParaRPr>
          </a:p>
          <a:p>
            <a:pPr lvl="0"/>
            <a:endParaRPr lang="tr-TR" sz="2000" dirty="0" smtClean="0">
              <a:solidFill>
                <a:prstClr val="black"/>
              </a:solidFill>
            </a:endParaRPr>
          </a:p>
          <a:p>
            <a:pPr lvl="0"/>
            <a:r>
              <a:rPr lang="tr-TR" sz="2000" dirty="0" smtClean="0">
                <a:solidFill>
                  <a:prstClr val="black"/>
                </a:solidFill>
              </a:rPr>
              <a:t>AB </a:t>
            </a:r>
            <a:r>
              <a:rPr lang="tr-TR" sz="2000" dirty="0">
                <a:solidFill>
                  <a:prstClr val="black"/>
                </a:solidFill>
              </a:rPr>
              <a:t>ise kırsal kalkınma politikalarında, yeterli ve dengeli beslenmeyi, kişi başına düşen geliri yükseltmeyi, tarımsal üretimi ve kalitesini artırmayı hedeflemekte ve üye ve aday devletlerin bu hedeflere uymasını istemektedir.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11650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95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1_Office Theme</vt:lpstr>
      <vt:lpstr>Office Theme</vt:lpstr>
      <vt:lpstr>Ankara Üniversitesi Siyasal Bilgiler Fakültesi 4 Siyaset Bilimi ve Kamu Yönetimi Bölümü  Kooperatifçilik ve Kırsal Gelişme Politikası Dersi  </vt:lpstr>
      <vt:lpstr>Birleşmiş Milletler’in Kırsal Kalkınma Politikaları ve Avrupa Birliği’nin Kırsal Kalkınma Politikaları (VII. Hafta)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1</cp:revision>
  <dcterms:created xsi:type="dcterms:W3CDTF">2019-12-01T13:06:27Z</dcterms:created>
  <dcterms:modified xsi:type="dcterms:W3CDTF">2019-12-01T13:07:29Z</dcterms:modified>
</cp:coreProperties>
</file>