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9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9F51208-ADB5-4B96-809B-6FFCA94BF0D8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4D6B0C5-815A-4094-8402-46F475C0F3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51208-ADB5-4B96-809B-6FFCA94BF0D8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6B0C5-815A-4094-8402-46F475C0F3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51208-ADB5-4B96-809B-6FFCA94BF0D8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6B0C5-815A-4094-8402-46F475C0F3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9F51208-ADB5-4B96-809B-6FFCA94BF0D8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4D6B0C5-815A-4094-8402-46F475C0F3A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9F51208-ADB5-4B96-809B-6FFCA94BF0D8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4D6B0C5-815A-4094-8402-46F475C0F3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51208-ADB5-4B96-809B-6FFCA94BF0D8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6B0C5-815A-4094-8402-46F475C0F3A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51208-ADB5-4B96-809B-6FFCA94BF0D8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6B0C5-815A-4094-8402-46F475C0F3A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9F51208-ADB5-4B96-809B-6FFCA94BF0D8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4D6B0C5-815A-4094-8402-46F475C0F3A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51208-ADB5-4B96-809B-6FFCA94BF0D8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6B0C5-815A-4094-8402-46F475C0F3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9F51208-ADB5-4B96-809B-6FFCA94BF0D8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4D6B0C5-815A-4094-8402-46F475C0F3A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9F51208-ADB5-4B96-809B-6FFCA94BF0D8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4D6B0C5-815A-4094-8402-46F475C0F3A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9F51208-ADB5-4B96-809B-6FFCA94BF0D8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4D6B0C5-815A-4094-8402-46F475C0F3A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LATİN DİLİ 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3.FİİL ÇEKİMİ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b="1" dirty="0"/>
              <a:t>3. Fiil Çekimi</a:t>
            </a:r>
            <a:r>
              <a:rPr lang="tr-TR" dirty="0"/>
              <a:t> </a:t>
            </a:r>
          </a:p>
          <a:p>
            <a:r>
              <a:rPr lang="tr-TR" dirty="0"/>
              <a:t>Bu çekime mastarı - ere olan fiiller girer</a:t>
            </a:r>
          </a:p>
          <a:p>
            <a:endParaRPr lang="tr-TR" dirty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115616" y="3140968"/>
          <a:ext cx="6264696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49736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Indicativus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Praesens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-o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o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 i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 i 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1.çoğul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-i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-i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9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-u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u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3.FİİL ÇEKİMİ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683568" y="1600200"/>
          <a:ext cx="7056783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22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522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522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Indicativus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Imperfectum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-e + bam 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 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bas 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 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bat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1.çoğul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bamus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 -e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batis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9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 +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bant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3.FİİL ÇEKİMİ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Indicativus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Futurum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-am  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leg + am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 e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1.çoğul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mus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 -e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tis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9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 +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nt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200"/>
                <a:gridCol w="2489200"/>
                <a:gridCol w="24892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praesens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imperfectum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futurum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scribo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scribebam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scribam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scribis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scribebas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scribes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scribit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scribebat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scribet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scribimus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scribebamus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scribemus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scribitis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scribebatis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scribetis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scribunt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scribebant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scribent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3.FİİL ÇEKİMİ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Bu çekime giren fiillere örnekler:</a:t>
            </a:r>
          </a:p>
          <a:p>
            <a:pPr>
              <a:buNone/>
            </a:pPr>
            <a:endParaRPr lang="tr-TR" dirty="0"/>
          </a:p>
          <a:p>
            <a:r>
              <a:rPr lang="tr-TR" dirty="0" err="1"/>
              <a:t>legō</a:t>
            </a:r>
            <a:r>
              <a:rPr lang="tr-TR" dirty="0"/>
              <a:t>, </a:t>
            </a:r>
            <a:r>
              <a:rPr lang="tr-TR" dirty="0" err="1"/>
              <a:t>lēgī</a:t>
            </a:r>
            <a:r>
              <a:rPr lang="tr-TR" dirty="0"/>
              <a:t>, </a:t>
            </a:r>
            <a:r>
              <a:rPr lang="tr-TR" dirty="0" err="1"/>
              <a:t>lectus</a:t>
            </a:r>
            <a:r>
              <a:rPr lang="tr-TR" dirty="0"/>
              <a:t>,- ere : okumak </a:t>
            </a:r>
          </a:p>
          <a:p>
            <a:r>
              <a:rPr lang="tr-TR" dirty="0" err="1"/>
              <a:t>dīcō</a:t>
            </a:r>
            <a:r>
              <a:rPr lang="tr-TR" dirty="0"/>
              <a:t>, </a:t>
            </a:r>
            <a:r>
              <a:rPr lang="tr-TR" dirty="0" err="1"/>
              <a:t>dīxī</a:t>
            </a:r>
            <a:r>
              <a:rPr lang="tr-TR" dirty="0"/>
              <a:t>, </a:t>
            </a:r>
            <a:r>
              <a:rPr lang="tr-TR" dirty="0" err="1"/>
              <a:t>dictum</a:t>
            </a:r>
            <a:r>
              <a:rPr lang="tr-TR" dirty="0"/>
              <a:t>, -ere: söylemek  </a:t>
            </a:r>
          </a:p>
          <a:p>
            <a:r>
              <a:rPr lang="tr-TR" dirty="0" err="1"/>
              <a:t>dūcō</a:t>
            </a:r>
            <a:r>
              <a:rPr lang="tr-TR" dirty="0"/>
              <a:t>, </a:t>
            </a:r>
            <a:r>
              <a:rPr lang="tr-TR" dirty="0" err="1"/>
              <a:t>dūxī</a:t>
            </a:r>
            <a:r>
              <a:rPr lang="tr-TR" dirty="0"/>
              <a:t>, </a:t>
            </a:r>
            <a:r>
              <a:rPr lang="tr-TR" dirty="0" err="1"/>
              <a:t>ductum</a:t>
            </a:r>
            <a:r>
              <a:rPr lang="tr-TR" dirty="0"/>
              <a:t>, -ere: sevk etmek</a:t>
            </a:r>
          </a:p>
          <a:p>
            <a:r>
              <a:rPr lang="tr-TR" dirty="0" err="1"/>
              <a:t>scribo</a:t>
            </a:r>
            <a:r>
              <a:rPr lang="tr-TR" dirty="0"/>
              <a:t>, </a:t>
            </a:r>
            <a:r>
              <a:rPr lang="tr-TR" dirty="0" err="1"/>
              <a:t>scripsi</a:t>
            </a:r>
            <a:r>
              <a:rPr lang="tr-TR" dirty="0"/>
              <a:t>, </a:t>
            </a:r>
            <a:r>
              <a:rPr lang="tr-TR" dirty="0" err="1"/>
              <a:t>scriptus</a:t>
            </a:r>
            <a:r>
              <a:rPr lang="tr-TR" dirty="0"/>
              <a:t>, -ere: yazmak</a:t>
            </a:r>
          </a:p>
          <a:p>
            <a:r>
              <a:rPr lang="tr-TR" dirty="0" err="1"/>
              <a:t>mittō</a:t>
            </a:r>
            <a:r>
              <a:rPr lang="tr-TR" dirty="0"/>
              <a:t>, </a:t>
            </a:r>
            <a:r>
              <a:rPr lang="tr-TR" dirty="0" err="1"/>
              <a:t>mīsī</a:t>
            </a:r>
            <a:r>
              <a:rPr lang="tr-TR" dirty="0"/>
              <a:t>, </a:t>
            </a:r>
            <a:r>
              <a:rPr lang="tr-TR" dirty="0" err="1"/>
              <a:t>missus</a:t>
            </a:r>
            <a:r>
              <a:rPr lang="tr-TR" dirty="0"/>
              <a:t>, -ere: göndermek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Alıştırmalar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buNone/>
            </a:pPr>
            <a:r>
              <a:rPr lang="tr-TR" b="1" dirty="0" err="1"/>
              <a:t>Latince’ye</a:t>
            </a:r>
            <a:r>
              <a:rPr lang="tr-TR" b="1" dirty="0"/>
              <a:t> Çevirin</a:t>
            </a:r>
          </a:p>
          <a:p>
            <a:pPr lvl="0">
              <a:buNone/>
            </a:pPr>
            <a:endParaRPr lang="tr-TR" dirty="0"/>
          </a:p>
          <a:p>
            <a:pPr lvl="0"/>
            <a:r>
              <a:rPr lang="tr-TR" dirty="0"/>
              <a:t>okuyorlar</a:t>
            </a:r>
          </a:p>
          <a:p>
            <a:pPr lvl="0"/>
            <a:r>
              <a:rPr lang="tr-TR" dirty="0"/>
              <a:t>gönderiyordun</a:t>
            </a:r>
          </a:p>
          <a:p>
            <a:pPr lvl="0"/>
            <a:r>
              <a:rPr lang="tr-TR" dirty="0"/>
              <a:t>sevk edecek</a:t>
            </a:r>
          </a:p>
          <a:p>
            <a:pPr lvl="0"/>
            <a:r>
              <a:rPr lang="tr-TR" dirty="0"/>
              <a:t>söyler</a:t>
            </a:r>
          </a:p>
          <a:p>
            <a:pPr lvl="0"/>
            <a:r>
              <a:rPr lang="tr-TR" dirty="0"/>
              <a:t>yazıyordu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buNone/>
            </a:pPr>
            <a:r>
              <a:rPr lang="tr-TR" b="1" dirty="0" err="1"/>
              <a:t>Türkçe’ye</a:t>
            </a:r>
            <a:r>
              <a:rPr lang="tr-TR" b="1" dirty="0"/>
              <a:t> Çevirin</a:t>
            </a:r>
          </a:p>
          <a:p>
            <a:pPr lvl="0">
              <a:buNone/>
            </a:pPr>
            <a:endParaRPr lang="tr-TR" dirty="0"/>
          </a:p>
          <a:p>
            <a:pPr lvl="0"/>
            <a:r>
              <a:rPr lang="tr-TR" dirty="0" err="1"/>
              <a:t>leges</a:t>
            </a:r>
            <a:endParaRPr lang="tr-TR" dirty="0"/>
          </a:p>
          <a:p>
            <a:pPr lvl="0"/>
            <a:r>
              <a:rPr lang="tr-TR" dirty="0" err="1"/>
              <a:t>dicitis</a:t>
            </a:r>
            <a:endParaRPr lang="tr-TR" dirty="0"/>
          </a:p>
          <a:p>
            <a:pPr lvl="0"/>
            <a:r>
              <a:rPr lang="tr-TR" dirty="0" err="1"/>
              <a:t>ducebant</a:t>
            </a:r>
            <a:endParaRPr lang="tr-TR" dirty="0"/>
          </a:p>
          <a:p>
            <a:pPr lvl="0"/>
            <a:r>
              <a:rPr lang="tr-TR" dirty="0" err="1"/>
              <a:t>scribunt</a:t>
            </a:r>
            <a:endParaRPr lang="tr-TR" dirty="0"/>
          </a:p>
          <a:p>
            <a:pPr lvl="0"/>
            <a:r>
              <a:rPr lang="tr-TR" dirty="0" err="1"/>
              <a:t>mittebamus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78</TotalTime>
  <Words>369</Words>
  <Application>Microsoft Office PowerPoint</Application>
  <PresentationFormat>Ekran Gösterisi (4:3)</PresentationFormat>
  <Paragraphs>107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Cumba</vt:lpstr>
      <vt:lpstr>LATİN DİLİ I</vt:lpstr>
      <vt:lpstr>3.FİİL ÇEKİMİ</vt:lpstr>
      <vt:lpstr>3.FİİL ÇEKİMİ</vt:lpstr>
      <vt:lpstr>3.FİİL ÇEKİMİ</vt:lpstr>
      <vt:lpstr>Slayt 5</vt:lpstr>
      <vt:lpstr>3.FİİL ÇEKİMİ</vt:lpstr>
      <vt:lpstr>Alıştırmalar </vt:lpstr>
      <vt:lpstr>Slayt 8</vt:lpstr>
    </vt:vector>
  </TitlesOfParts>
  <Company>DTCF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I</dc:title>
  <dc:creator>Kullanıcı</dc:creator>
  <cp:lastModifiedBy>Kullanıcı</cp:lastModifiedBy>
  <cp:revision>3</cp:revision>
  <dcterms:created xsi:type="dcterms:W3CDTF">2020-02-06T11:55:14Z</dcterms:created>
  <dcterms:modified xsi:type="dcterms:W3CDTF">2020-02-13T11:51:43Z</dcterms:modified>
</cp:coreProperties>
</file>