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485" r:id="rId2"/>
    <p:sldId id="486" r:id="rId3"/>
    <p:sldId id="487" r:id="rId4"/>
    <p:sldId id="488" r:id="rId5"/>
    <p:sldId id="417" r:id="rId6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32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1" autoAdjust="0"/>
    <p:restoredTop sz="93634" autoAdjust="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36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AB5E4-C69B-410E-A69D-C710F3FAB01E}" type="datetimeFigureOut">
              <a:rPr lang="tr-TR" smtClean="0"/>
              <a:pPr/>
              <a:t>11.07.2017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3D6CD-491A-4FE2-961A-9331108EF19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71633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A842AE5-82C7-435D-B4B2-436A4AC6FA22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735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5735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736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CC8EDC-F457-4929-A331-0C01F763442E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77CD35-93FD-4433-AD38-B5F2D30E4FC4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76400" y="457200"/>
            <a:ext cx="70104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1676400" y="1981200"/>
            <a:ext cx="70104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F70470B-E0DD-4024-BB23-74AE03E67E3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4B34ED0-4103-4425-BC4D-76748146754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57BF0F-8E2C-4860-AB1C-A0912262D4D5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FBFC8E2-A29A-4EFE-A02D-1B209CD6CB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9BABCDD-7B4F-4840-9C74-1256F2A6D5B3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252241-4AA3-4992-B0EB-2C9AD77A7CD9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C79C9C-6F3D-4999-8299-61130A0F6EFD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77652F-7186-42E5-B0C8-5D413A552061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C749F6-B33F-45F3-BC9F-C792A6D54F8C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D76E58C-D6FC-44D9-B6CC-6F6E889F60FA}" type="slidenum">
              <a:rPr lang="tr-TR"/>
              <a:pPr/>
              <a:t>‹#›</a:t>
            </a:fld>
            <a:endParaRPr lang="tr-TR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grpSp>
        <p:nvGrpSpPr>
          <p:cNvPr id="5632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5632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3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  <p:sp>
          <p:nvSpPr>
            <p:cNvPr id="5634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699792" y="1628800"/>
            <a:ext cx="5867400" cy="2286000"/>
          </a:xfrm>
        </p:spPr>
        <p:txBody>
          <a:bodyPr/>
          <a:lstStyle/>
          <a:p>
            <a:r>
              <a:rPr lang="tr-TR" dirty="0" err="1" smtClean="0">
                <a:solidFill>
                  <a:srgbClr val="FFD326"/>
                </a:solidFill>
              </a:rPr>
              <a:t>Enstrümentasyon</a:t>
            </a:r>
            <a:endParaRPr lang="tr-TR" dirty="0">
              <a:solidFill>
                <a:srgbClr val="FFD326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771800" y="3933056"/>
            <a:ext cx="5791200" cy="1447800"/>
          </a:xfrm>
        </p:spPr>
        <p:txBody>
          <a:bodyPr/>
          <a:lstStyle/>
          <a:p>
            <a:r>
              <a:rPr lang="tr-TR" sz="2800" dirty="0" smtClean="0"/>
              <a:t>Aygıt Bilgisi</a:t>
            </a: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D326"/>
                </a:solidFill>
              </a:rPr>
              <a:t>Radyasyonun madde ile etkileşimi: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Partiküler radyasyon</a:t>
            </a:r>
          </a:p>
          <a:p>
            <a:r>
              <a:rPr lang="tr-TR"/>
              <a:t>Elektromanyetik radyasyon</a:t>
            </a:r>
          </a:p>
          <a:p>
            <a:endParaRPr lang="tr-TR"/>
          </a:p>
          <a:p>
            <a:r>
              <a:rPr lang="tr-TR"/>
              <a:t>İyonizasyon</a:t>
            </a:r>
          </a:p>
          <a:p>
            <a:r>
              <a:rPr lang="tr-TR"/>
              <a:t>Eksitasyon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836613"/>
            <a:ext cx="4067175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549275"/>
            <a:ext cx="406876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9712" y="3645024"/>
            <a:ext cx="5373688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765175"/>
            <a:ext cx="5662613" cy="505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621432"/>
            <a:ext cx="7010400" cy="1295400"/>
          </a:xfrm>
        </p:spPr>
        <p:txBody>
          <a:bodyPr/>
          <a:lstStyle/>
          <a:p>
            <a:pPr eaLnBrk="1" hangingPunct="1"/>
            <a:r>
              <a:rPr lang="tr-TR" sz="3500" dirty="0" smtClean="0">
                <a:solidFill>
                  <a:srgbClr val="FFD326"/>
                </a:solidFill>
              </a:rPr>
              <a:t>İçi gaz dolu ortamda </a:t>
            </a:r>
            <a:r>
              <a:rPr lang="tr-TR" sz="3500" dirty="0" err="1" smtClean="0">
                <a:solidFill>
                  <a:srgbClr val="FFD326"/>
                </a:solidFill>
              </a:rPr>
              <a:t>iyonizasyon</a:t>
            </a:r>
            <a:r>
              <a:rPr lang="tr-TR" sz="3500" dirty="0" smtClean="0">
                <a:solidFill>
                  <a:srgbClr val="FFD326"/>
                </a:solidFill>
              </a:rPr>
              <a:t> prensibine göre çalışan detektörler</a:t>
            </a:r>
            <a:r>
              <a:rPr lang="tr-TR" sz="3500" dirty="0" smtClean="0"/>
              <a:t>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619250" y="2565400"/>
            <a:ext cx="7010400" cy="2311400"/>
          </a:xfrm>
        </p:spPr>
        <p:txBody>
          <a:bodyPr/>
          <a:lstStyle/>
          <a:p>
            <a:pPr eaLnBrk="1" hangingPunct="1"/>
            <a:r>
              <a:rPr lang="tr-TR" dirty="0" err="1" smtClean="0"/>
              <a:t>Geiger</a:t>
            </a:r>
            <a:r>
              <a:rPr lang="tr-TR" dirty="0" smtClean="0"/>
              <a:t> </a:t>
            </a:r>
            <a:r>
              <a:rPr lang="tr-TR" dirty="0" err="1" smtClean="0"/>
              <a:t>Müeller</a:t>
            </a:r>
            <a:r>
              <a:rPr lang="tr-TR" dirty="0" smtClean="0"/>
              <a:t> Sayacı</a:t>
            </a:r>
          </a:p>
          <a:p>
            <a:pPr eaLnBrk="1" hangingPunct="1"/>
            <a:r>
              <a:rPr lang="tr-TR" dirty="0" smtClean="0"/>
              <a:t>Cep </a:t>
            </a:r>
            <a:r>
              <a:rPr lang="tr-TR" dirty="0" err="1" smtClean="0"/>
              <a:t>Dozimetreleri</a:t>
            </a:r>
            <a:endParaRPr lang="tr-TR" dirty="0" smtClean="0"/>
          </a:p>
          <a:p>
            <a:pPr eaLnBrk="1" hangingPunct="1"/>
            <a:r>
              <a:rPr lang="tr-TR" dirty="0" smtClean="0"/>
              <a:t>Doz </a:t>
            </a:r>
            <a:r>
              <a:rPr lang="tr-TR" dirty="0" err="1" smtClean="0"/>
              <a:t>kalibratörleri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t Arda Sıralı">
  <a:themeElements>
    <a:clrScheme name="Art Arda Sıralı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Art Arda Sıralı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Art Arda Sıralı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 Arda Sıralı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 Arda Sıralı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31</Words>
  <Application>Microsoft Macintosh PowerPoint</Application>
  <PresentationFormat>Ekran Gösterisi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Art Arda Sıralı</vt:lpstr>
      <vt:lpstr>Enstrümentasyon</vt:lpstr>
      <vt:lpstr>Radyasyonun madde ile etkileşimi:</vt:lpstr>
      <vt:lpstr>Slayt 3</vt:lpstr>
      <vt:lpstr>Slayt 4</vt:lpstr>
      <vt:lpstr>İçi gaz dolu ortamda iyonizasyon prensibine göre çalışan detektörler: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mk</dc:creator>
  <cp:lastModifiedBy>KALPMERKZ1677</cp:lastModifiedBy>
  <cp:revision>119</cp:revision>
  <dcterms:created xsi:type="dcterms:W3CDTF">2006-09-01T07:26:47Z</dcterms:created>
  <dcterms:modified xsi:type="dcterms:W3CDTF">2017-07-11T07:40:59Z</dcterms:modified>
</cp:coreProperties>
</file>