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485" r:id="rId2"/>
    <p:sldId id="486" r:id="rId3"/>
    <p:sldId id="487" r:id="rId4"/>
    <p:sldId id="488" r:id="rId5"/>
    <p:sldId id="417" r:id="rId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11.07.2017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699792" y="1628800"/>
            <a:ext cx="5867400" cy="2286000"/>
          </a:xfrm>
        </p:spPr>
        <p:txBody>
          <a:bodyPr/>
          <a:lstStyle/>
          <a:p>
            <a:r>
              <a:rPr lang="tr-TR" dirty="0" err="1" smtClean="0">
                <a:solidFill>
                  <a:srgbClr val="FFD326"/>
                </a:solidFill>
              </a:rPr>
              <a:t>Enstrümentasyon</a:t>
            </a:r>
            <a:endParaRPr lang="tr-TR" dirty="0">
              <a:solidFill>
                <a:srgbClr val="FFD326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771800" y="3933056"/>
            <a:ext cx="5791200" cy="1447800"/>
          </a:xfrm>
        </p:spPr>
        <p:txBody>
          <a:bodyPr/>
          <a:lstStyle/>
          <a:p>
            <a:r>
              <a:rPr lang="tr-TR" sz="2800" dirty="0" smtClean="0"/>
              <a:t>Aygıt Bilgisi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D326"/>
                </a:solidFill>
              </a:rPr>
              <a:t>Radyasyonun madde ile etkileşimi: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Partiküler radyasyon</a:t>
            </a:r>
          </a:p>
          <a:p>
            <a:r>
              <a:rPr lang="tr-TR"/>
              <a:t>Elektromanyetik radyasyon</a:t>
            </a:r>
          </a:p>
          <a:p>
            <a:endParaRPr lang="tr-TR"/>
          </a:p>
          <a:p>
            <a:r>
              <a:rPr lang="tr-TR"/>
              <a:t>İyonizasyon</a:t>
            </a:r>
          </a:p>
          <a:p>
            <a:r>
              <a:rPr lang="tr-TR"/>
              <a:t>Eksitasyon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836613"/>
            <a:ext cx="40671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549275"/>
            <a:ext cx="40687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645024"/>
            <a:ext cx="5373688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765175"/>
            <a:ext cx="5662613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621432"/>
            <a:ext cx="7010400" cy="1295400"/>
          </a:xfrm>
        </p:spPr>
        <p:txBody>
          <a:bodyPr/>
          <a:lstStyle/>
          <a:p>
            <a:pPr eaLnBrk="1" hangingPunct="1"/>
            <a:r>
              <a:rPr lang="tr-TR" sz="3500" dirty="0" smtClean="0">
                <a:solidFill>
                  <a:srgbClr val="FFD326"/>
                </a:solidFill>
              </a:rPr>
              <a:t>İçi gaz dolu ortamda </a:t>
            </a:r>
            <a:r>
              <a:rPr lang="tr-TR" sz="3500" dirty="0" err="1" smtClean="0">
                <a:solidFill>
                  <a:srgbClr val="FFD326"/>
                </a:solidFill>
              </a:rPr>
              <a:t>iyonizasyon</a:t>
            </a:r>
            <a:r>
              <a:rPr lang="tr-TR" sz="3500" dirty="0" smtClean="0">
                <a:solidFill>
                  <a:srgbClr val="FFD326"/>
                </a:solidFill>
              </a:rPr>
              <a:t> prensibine göre çalışan detektörler</a:t>
            </a:r>
            <a:r>
              <a:rPr lang="tr-TR" sz="3500" dirty="0" smtClean="0"/>
              <a:t>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619250" y="2565400"/>
            <a:ext cx="7010400" cy="2311400"/>
          </a:xfrm>
        </p:spPr>
        <p:txBody>
          <a:bodyPr/>
          <a:lstStyle/>
          <a:p>
            <a:pPr eaLnBrk="1" hangingPunct="1"/>
            <a:r>
              <a:rPr lang="tr-TR" dirty="0" err="1" smtClean="0"/>
              <a:t>Geiger</a:t>
            </a:r>
            <a:r>
              <a:rPr lang="tr-TR" dirty="0" smtClean="0"/>
              <a:t> </a:t>
            </a:r>
            <a:r>
              <a:rPr lang="tr-TR" dirty="0" err="1" smtClean="0"/>
              <a:t>Müeller</a:t>
            </a:r>
            <a:r>
              <a:rPr lang="tr-TR" dirty="0" smtClean="0"/>
              <a:t> Sayacı</a:t>
            </a:r>
          </a:p>
          <a:p>
            <a:pPr eaLnBrk="1" hangingPunct="1"/>
            <a:r>
              <a:rPr lang="tr-TR" dirty="0" smtClean="0"/>
              <a:t>Cep </a:t>
            </a:r>
            <a:r>
              <a:rPr lang="tr-TR" dirty="0" err="1" smtClean="0"/>
              <a:t>Dozimetreleri</a:t>
            </a:r>
            <a:endParaRPr lang="tr-TR" dirty="0" smtClean="0"/>
          </a:p>
          <a:p>
            <a:pPr eaLnBrk="1" hangingPunct="1"/>
            <a:r>
              <a:rPr lang="tr-TR" dirty="0" smtClean="0"/>
              <a:t>Doz </a:t>
            </a:r>
            <a:r>
              <a:rPr lang="tr-TR" dirty="0" err="1" smtClean="0"/>
              <a:t>kalibratörleri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31</Words>
  <Application>Microsoft Macintosh PowerPoint</Application>
  <PresentationFormat>Ekran Gösterisi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Art Arda Sıralı</vt:lpstr>
      <vt:lpstr>Enstrümentasyon</vt:lpstr>
      <vt:lpstr>Radyasyonun madde ile etkileşimi:</vt:lpstr>
      <vt:lpstr>Slayt 3</vt:lpstr>
      <vt:lpstr>Slayt 4</vt:lpstr>
      <vt:lpstr>İçi gaz dolu ortamda iyonizasyon prensibine göre çalışan detektörler: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119</cp:revision>
  <dcterms:created xsi:type="dcterms:W3CDTF">2006-09-01T07:26:47Z</dcterms:created>
  <dcterms:modified xsi:type="dcterms:W3CDTF">2017-07-11T07:40:59Z</dcterms:modified>
</cp:coreProperties>
</file>