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11. </a:t>
            </a:r>
            <a:r>
              <a:rPr lang="en-US" dirty="0" err="1" smtClean="0"/>
              <a:t>Hafta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4000" dirty="0" smtClean="0"/>
              <a:t>İdari İşlemin Özellikleri</a:t>
            </a:r>
            <a:br>
              <a:rPr lang="tr-TR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Tek yanlılık</a:t>
            </a:r>
          </a:p>
          <a:p>
            <a:endParaRPr lang="tr-TR" dirty="0" smtClean="0"/>
          </a:p>
          <a:p>
            <a:r>
              <a:rPr lang="tr-TR" dirty="0" smtClean="0"/>
              <a:t>İcrailik</a:t>
            </a:r>
          </a:p>
          <a:p>
            <a:endParaRPr lang="tr-TR" dirty="0" smtClean="0"/>
          </a:p>
          <a:p>
            <a:r>
              <a:rPr lang="tr-TR" dirty="0" smtClean="0"/>
              <a:t>Hukuka uygunluk karinesi</a:t>
            </a:r>
          </a:p>
          <a:p>
            <a:endParaRPr lang="tr-TR" dirty="0" smtClean="0"/>
          </a:p>
          <a:p>
            <a:r>
              <a:rPr lang="tr-TR" dirty="0" smtClean="0"/>
              <a:t>Yargısal denetime tabi olma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308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İşlemlerin Maddi Bakımdan Tasnifi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1-</a:t>
            </a:r>
            <a:r>
              <a:rPr lang="tr-TR" dirty="0" smtClean="0"/>
              <a:t> B</a:t>
            </a:r>
            <a:r>
              <a:rPr lang="en-US" dirty="0" err="1" smtClean="0"/>
              <a:t>irel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2- </a:t>
            </a:r>
            <a:r>
              <a:rPr lang="tr-TR" dirty="0" err="1" smtClean="0"/>
              <a:t>D</a:t>
            </a:r>
            <a:r>
              <a:rPr lang="en-US" dirty="0" err="1" smtClean="0"/>
              <a:t>üzenleyici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633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İ</a:t>
            </a:r>
            <a:r>
              <a:rPr lang="tr-TR" dirty="0" err="1" smtClean="0"/>
              <a:t>radelerin</a:t>
            </a:r>
            <a:r>
              <a:rPr lang="tr-TR" dirty="0" smtClean="0"/>
              <a:t> Oluşumu Bakımından İşlemler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Basit</a:t>
            </a:r>
            <a:endParaRPr lang="en-US" dirty="0" smtClean="0"/>
          </a:p>
          <a:p>
            <a:r>
              <a:rPr lang="en-US" dirty="0" err="1" smtClean="0"/>
              <a:t>Kolektif</a:t>
            </a:r>
            <a:endParaRPr lang="en-US" dirty="0" smtClean="0"/>
          </a:p>
          <a:p>
            <a:r>
              <a:rPr lang="tr-TR" dirty="0" smtClean="0"/>
              <a:t>K</a:t>
            </a:r>
            <a:r>
              <a:rPr lang="en-US" dirty="0" err="1" smtClean="0"/>
              <a:t>arma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4681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İdari İşlemin Unsurları</a:t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825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İdari Yargılama Usulü Kanunu Madde 2 - ) </a:t>
            </a:r>
            <a:r>
              <a:rPr lang="tr-TR" dirty="0" smtClean="0"/>
              <a:t>İdari </a:t>
            </a:r>
            <a:r>
              <a:rPr lang="tr-TR" dirty="0" smtClean="0"/>
              <a:t>dava türleri şunlardır</a:t>
            </a:r>
            <a:r>
              <a:rPr lang="tr-TR" dirty="0" smtClean="0"/>
              <a:t>:</a:t>
            </a:r>
          </a:p>
          <a:p>
            <a:r>
              <a:rPr lang="tr-TR" dirty="0"/>
              <a:t>menfaatleri ihlâl edilenler tarafından açılan iptal </a:t>
            </a:r>
            <a:r>
              <a:rPr lang="tr-TR" dirty="0" smtClean="0"/>
              <a:t>davaları</a:t>
            </a:r>
          </a:p>
          <a:p>
            <a:r>
              <a:rPr lang="tr-TR" dirty="0"/>
              <a:t>kişisel hakları doğrudan </a:t>
            </a:r>
            <a:r>
              <a:rPr lang="tr-TR" dirty="0" err="1"/>
              <a:t>muhtel</a:t>
            </a:r>
            <a:r>
              <a:rPr lang="tr-TR" dirty="0"/>
              <a:t> olanlar tarafından açılan tam yargı </a:t>
            </a:r>
            <a:r>
              <a:rPr lang="tr-TR" dirty="0" smtClean="0"/>
              <a:t>davaları</a:t>
            </a:r>
            <a:endParaRPr lang="tr-TR" dirty="0"/>
          </a:p>
          <a:p>
            <a:r>
              <a:rPr lang="tr-TR" dirty="0" smtClean="0"/>
              <a:t>her </a:t>
            </a:r>
            <a:r>
              <a:rPr lang="tr-TR" dirty="0"/>
              <a:t>türlü idari sözleşmelerden dolayı taraflar arasında çıkan uyuşmazlıklara ilişkin davalar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40741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İdari İşlemin Unsurları</a:t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İdarî </a:t>
            </a:r>
            <a:r>
              <a:rPr lang="tr-TR" dirty="0" smtClean="0"/>
              <a:t>işlemler hakkında yetki, şekil, sebep, konu ve maksat yönlerinden biri ile hukuka </a:t>
            </a:r>
            <a:r>
              <a:rPr lang="tr-TR" dirty="0" smtClean="0"/>
              <a:t>aykırı olduklarından </a:t>
            </a:r>
            <a:r>
              <a:rPr lang="tr-TR" dirty="0" smtClean="0"/>
              <a:t>dolayı iptalleri için menfaatleri ihlâl edilenler tarafından açılan iptal </a:t>
            </a:r>
            <a:r>
              <a:rPr lang="tr-TR" dirty="0" smtClean="0"/>
              <a:t>davaları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200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İdari İşlemin Unsurları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936" y="1600200"/>
            <a:ext cx="8005864" cy="4525963"/>
          </a:xfrm>
        </p:spPr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Tahkim </a:t>
            </a:r>
            <a:r>
              <a:rPr lang="tr-TR" dirty="0"/>
              <a:t>yolu öngörülen imtiyaz şartlaşma ve sözleşmelerinden doğan uyuşmazlıklar hariç, kamu hizmetlerinden birinin yürütülmesi için yapılan her türlü idari sözleşmelerden dolayı taraflar arasında çıkan uyuşmazlıklara ilişkin davalar</a:t>
            </a:r>
          </a:p>
        </p:txBody>
      </p:sp>
    </p:spTree>
    <p:extLst>
      <p:ext uri="{BB962C8B-B14F-4D97-AF65-F5344CB8AC3E}">
        <p14:creationId xmlns:p14="http://schemas.microsoft.com/office/powerpoint/2010/main" val="2832357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Yetki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yönünden</a:t>
            </a:r>
            <a:endParaRPr lang="en-US" dirty="0" smtClean="0"/>
          </a:p>
          <a:p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yönünden</a:t>
            </a:r>
            <a:endParaRPr lang="en-US" dirty="0" smtClean="0"/>
          </a:p>
          <a:p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yönünden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64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148</Words>
  <Application>Microsoft Office PowerPoint</Application>
  <PresentationFormat>Ekran Gösterisi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11. Hafta </vt:lpstr>
      <vt:lpstr> İdari İşlemin Özellikleri </vt:lpstr>
      <vt:lpstr>İşlemlerin Maddi Bakımdan Tasnifi</vt:lpstr>
      <vt:lpstr>İradelerin Oluşumu Bakımından İşlemler</vt:lpstr>
      <vt:lpstr>İdari İşlemin Unsurları </vt:lpstr>
      <vt:lpstr>İdari İşlemin Unsurları </vt:lpstr>
      <vt:lpstr>İdari İşlemin Unsurları </vt:lpstr>
      <vt:lpstr>Yetki unsuru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</dc:creator>
  <cp:lastModifiedBy>user</cp:lastModifiedBy>
  <cp:revision>5</cp:revision>
  <dcterms:created xsi:type="dcterms:W3CDTF">2020-03-27T12:18:14Z</dcterms:created>
  <dcterms:modified xsi:type="dcterms:W3CDTF">2020-04-29T22:38:04Z</dcterms:modified>
</cp:coreProperties>
</file>