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7" r:id="rId7"/>
    <p:sldId id="268" r:id="rId8"/>
    <p:sldId id="263" r:id="rId9"/>
    <p:sldId id="264" r:id="rId10"/>
    <p:sldId id="25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6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9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7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4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8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86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4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3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64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3406-0B88-43C6-9E1F-DD611A546D40}" type="datetimeFigureOut">
              <a:rPr lang="tr-TR" smtClean="0"/>
              <a:t>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4F52-3096-4928-BA24-70C45DBBAF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9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pragmatics+linguistics+definition&amp;rlz=1C1VFKB_enTR631TR632&amp;oq=pragmati&amp;aq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4118" y="161365"/>
            <a:ext cx="11412070" cy="3523130"/>
          </a:xfrm>
        </p:spPr>
        <p:txBody>
          <a:bodyPr>
            <a:noAutofit/>
          </a:bodyPr>
          <a:lstStyle/>
          <a:p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BDB 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301-302 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Dilbilim Temel Kavramları I</a:t>
            </a:r>
            <a:b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7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75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  <a:r>
              <a:rPr lang="tr-TR" sz="7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7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2965" y="4706470"/>
            <a:ext cx="9144000" cy="1909483"/>
          </a:xfrm>
        </p:spPr>
        <p:txBody>
          <a:bodyPr/>
          <a:lstStyle/>
          <a:p>
            <a:r>
              <a:rPr lang="tr-TR" b="1" dirty="0" smtClean="0">
                <a:latin typeface="Garamond" panose="02020404030301010803" pitchFamily="18" charset="0"/>
              </a:rPr>
              <a:t>Dr. Mustafa Güleç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Ankara Üniversitesi, Dil ve Tarih-Coğrafya Fakültesi (DTCF)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Batı Dilleri ve Edebiyatları Bölümü,</a:t>
            </a:r>
          </a:p>
          <a:p>
            <a:r>
              <a:rPr lang="tr-TR" b="1" dirty="0" smtClean="0">
                <a:latin typeface="Garamond" panose="02020404030301010803" pitchFamily="18" charset="0"/>
              </a:rPr>
              <a:t>Hollanda Dili ve Edebiyatı Anabilim Dalı  </a:t>
            </a:r>
            <a:endParaRPr lang="tr-TR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2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71718"/>
            <a:ext cx="10515600" cy="58270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/>
          </a:bodyPr>
          <a:lstStyle/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Birner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2012.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Wiley-Blackwell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Levinson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Stephen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2008,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Cambridge: Cambridge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49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5129" y="0"/>
            <a:ext cx="11421035" cy="62752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5129" y="627529"/>
            <a:ext cx="11421035" cy="5683623"/>
          </a:xfrm>
        </p:spPr>
        <p:txBody>
          <a:bodyPr>
            <a:normAutofit fontScale="92500" lnSpcReduction="20000"/>
          </a:bodyPr>
          <a:lstStyle/>
          <a:p>
            <a:pPr fontAlgn="base"/>
            <a:endParaRPr lang="tr-TR" dirty="0" smtClean="0"/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Pragmatics</a:t>
            </a:r>
          </a:p>
          <a:p>
            <a:pPr algn="just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practical aspects of human action and thought.</a:t>
            </a:r>
          </a:p>
          <a:p>
            <a:pPr algn="just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use of linguistic signs, words and sentences, in actual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outlines the study of meaning in the interactional context</a:t>
            </a:r>
          </a:p>
          <a:p>
            <a:pPr algn="just"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looks beyond the literal meaning of an utterance and considers how meaning is constructed as well as focusing on implied meanings.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considers language as an instrument of interaction, what people mean when they use language and how we communicate and understand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 is the study of meaning in language in a particular context, meaning the place that the thing is said, who says it, or the things that have already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said. Also, pragmatics studies how people speak when both know something.</a:t>
            </a:r>
          </a:p>
          <a:p>
            <a:pPr algn="just" fontAlgn="base"/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www.google.com/search?q=pragmatics+linguistics+definition&amp;rlz=1C1VFKB_enTR631TR632&amp;oq=pragmati&amp;aqs</a:t>
            </a:r>
            <a:endParaRPr lang="tr-TR" dirty="0"/>
          </a:p>
          <a:p>
            <a:pPr algn="just" fontAlgn="base"/>
            <a:endParaRPr lang="tr-TR" dirty="0" smtClean="0"/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6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pragmatics in linguistics?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 is a subfield of linguistics and semiotics that studies the ways in which context contributes to meaning.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understand another speaker's intended meaning is called pragmatic competence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www.google.com/search?q=pragmatics+linguistics+definition&amp;rlz=1C1VFKB_enTR631TR632&amp;oq=pragmati&amp;aqs</a:t>
            </a:r>
            <a:endParaRPr lang="tr-TR" dirty="0" smtClean="0"/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5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pragmatics and examples?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 is the study of how words are used, or the study of signs and symbols.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example of pragmatics is how the same word can have different meanings in different settings.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example of pragmatics is the study of how people react to different symbols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hlinkClick r:id="rId2"/>
              </a:rPr>
              <a:t>https://www.google.com/search?q=pragmatics+linguistics+definition&amp;rlz=1C1VFKB_enTR631TR632&amp;oq=pragmati&amp;aqs</a:t>
            </a:r>
            <a:endParaRPr lang="tr-TR" dirty="0"/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0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is a part of the discourse analysis, they are closely related.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studies the behavior of the subject who speaks in action and the analysis of the discourse studies, the verbal, nonverbal and nonverbal languages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types of Pragmatics?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We'll consider four aspects of pragmatics in this lecture: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acts; rhetorical structure; conversational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the management of reference in discourse.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acts. 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Rhetorical Structure. 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the flow of reference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6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 attempts to analyze how it happens that often more is communicated than said.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 Contexts pragmatics is the study of the contribution of context to meaning. 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an utterance consists of- speaker, the sentence which is uttered, the act performed in the uttering of sentence, and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2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is pragmatics different from semantics?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 is the study of meaning, or more precisely, the study of the relation between linguistic expressions and their meanings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study of context, or more precisely, a study of the way context can influence our understanding of linguistic utterances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0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 to study pragmatics?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education of pragmatics is necessary and important in our globalized world. </a:t>
            </a:r>
            <a:endParaRPr lang="tr-TR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miscommunication caused by cultural difference, being familiar with diverse cultures and pragmatics is essential. </a:t>
            </a:r>
            <a:endParaRPr lang="tr-TR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 Pragmatics emphasize the appropriateness in inter-cultural discourses</a:t>
            </a:r>
            <a:r>
              <a:rPr lang="en-US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https://www.google.com/search?q=pragmatics+linguistics+definition&amp;rlz=1C1VFKB_enTR631TR632&amp;oq=pragmati&amp;aqs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9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357</Words>
  <Application>Microsoft Office PowerPoint</Application>
  <PresentationFormat>Geniş ekran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Times New Roman</vt:lpstr>
      <vt:lpstr>Office Teması</vt:lpstr>
      <vt:lpstr>BDB 301-302 Dilbilim Temel Kavramları I (Introduction to Linguistics)</vt:lpstr>
      <vt:lpstr>What is pragmatics?</vt:lpstr>
      <vt:lpstr>What are pragmatics in linguistics?</vt:lpstr>
      <vt:lpstr>What is pragmatics and examples?</vt:lpstr>
      <vt:lpstr>What is pragmatics analysis?</vt:lpstr>
      <vt:lpstr>What are the types of Pragmatics?</vt:lpstr>
      <vt:lpstr>What is pragmatic context?</vt:lpstr>
      <vt:lpstr>How is pragmatics different from semantics?</vt:lpstr>
      <vt:lpstr>Why is it important to study pragmatics?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nedir?</dc:title>
  <dc:creator>MUSTAFA GÜLEÇ</dc:creator>
  <cp:lastModifiedBy>Mustafa Güleç</cp:lastModifiedBy>
  <cp:revision>239</cp:revision>
  <dcterms:created xsi:type="dcterms:W3CDTF">2018-02-15T15:22:31Z</dcterms:created>
  <dcterms:modified xsi:type="dcterms:W3CDTF">2020-02-07T13:40:11Z</dcterms:modified>
</cp:coreProperties>
</file>