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2066F-61C0-4E4F-A68E-6236442B60CE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8E1C-E979-47E9-B2CE-FD2FECE74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59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Lenfoma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56BEA-AAA5-4766-96E6-9E08BB5EE6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03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Rektum </a:t>
            </a:r>
            <a:r>
              <a:rPr lang="tr-TR" dirty="0" err="1" smtClean="0"/>
              <a:t>ca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56BEA-AAA5-4766-96E6-9E08BB5EE6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36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63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74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290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205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33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644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91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47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873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490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370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48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9500" r="28375" b="9312"/>
          <a:stretch/>
        </p:blipFill>
        <p:spPr>
          <a:xfrm>
            <a:off x="0" y="3663972"/>
            <a:ext cx="1696597" cy="319402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7" r="29576" b="15687"/>
          <a:stretch/>
        </p:blipFill>
        <p:spPr>
          <a:xfrm>
            <a:off x="0" y="0"/>
            <a:ext cx="1609344" cy="344604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3500" r="33625" b="14188"/>
          <a:stretch/>
        </p:blipFill>
        <p:spPr>
          <a:xfrm>
            <a:off x="2873887" y="-12192"/>
            <a:ext cx="1473097" cy="345823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813" r="29687" b="1063"/>
          <a:stretch/>
        </p:blipFill>
        <p:spPr>
          <a:xfrm>
            <a:off x="2885686" y="3446040"/>
            <a:ext cx="1461298" cy="341196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7" t="15687" r="28938" b="2375"/>
          <a:stretch/>
        </p:blipFill>
        <p:spPr>
          <a:xfrm>
            <a:off x="5038344" y="3446040"/>
            <a:ext cx="1764538" cy="341196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5875" r="33472" b="16693"/>
          <a:stretch/>
        </p:blipFill>
        <p:spPr>
          <a:xfrm>
            <a:off x="5038344" y="-184159"/>
            <a:ext cx="1764538" cy="363019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8" t="2750" r="29875" b="3500"/>
          <a:stretch/>
        </p:blipFill>
        <p:spPr>
          <a:xfrm>
            <a:off x="7415784" y="3446040"/>
            <a:ext cx="1508086" cy="341196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3" t="2352" r="33437" b="20234"/>
          <a:stretch/>
        </p:blipFill>
        <p:spPr>
          <a:xfrm>
            <a:off x="7415784" y="-19536"/>
            <a:ext cx="1529175" cy="3465576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9747504" y="1353688"/>
            <a:ext cx="157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Tedavi öncesi</a:t>
            </a:r>
            <a:endParaRPr lang="en-GB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9784080" y="5757044"/>
            <a:ext cx="172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Tedavi sonrası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0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7" t="36875" r="5687" b="22250"/>
          <a:stretch/>
        </p:blipFill>
        <p:spPr>
          <a:xfrm>
            <a:off x="3044952" y="3497580"/>
            <a:ext cx="3968496" cy="19933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8437" r="26500" b="7563"/>
          <a:stretch/>
        </p:blipFill>
        <p:spPr>
          <a:xfrm>
            <a:off x="173736" y="603505"/>
            <a:ext cx="2749568" cy="530951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36687" r="4937" b="21500"/>
          <a:stretch/>
        </p:blipFill>
        <p:spPr>
          <a:xfrm>
            <a:off x="7744968" y="1197864"/>
            <a:ext cx="4087368" cy="203911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t="36876" r="4750" b="21687"/>
          <a:stretch/>
        </p:blipFill>
        <p:spPr>
          <a:xfrm>
            <a:off x="3044952" y="1216152"/>
            <a:ext cx="4078224" cy="202082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37812" r="5874" b="21313"/>
          <a:stretch/>
        </p:blipFill>
        <p:spPr>
          <a:xfrm>
            <a:off x="7754112" y="3497580"/>
            <a:ext cx="3941064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78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Office PowerPoint</Application>
  <PresentationFormat>Geniş ekran</PresentationFormat>
  <Paragraphs>6</Paragraphs>
  <Slides>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Pozitron Emisyon Tomografi</dc:title>
  <dc:creator>Erkan İBİŞ</dc:creator>
  <cp:lastModifiedBy>Erkan İBİŞ</cp:lastModifiedBy>
  <cp:revision>7</cp:revision>
  <dcterms:created xsi:type="dcterms:W3CDTF">2023-11-07T09:05:36Z</dcterms:created>
  <dcterms:modified xsi:type="dcterms:W3CDTF">2023-11-07T09:08:20Z</dcterms:modified>
</cp:coreProperties>
</file>