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5" r:id="rId4"/>
    <p:sldId id="257" r:id="rId5"/>
    <p:sldId id="266" r:id="rId6"/>
    <p:sldId id="264" r:id="rId7"/>
    <p:sldId id="259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B1EC-E7FD-4068-8640-36394C0505B3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113C2-1BB9-49E3-AEC4-4C3EDE157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80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8E5BE-B972-42DC-BA64-3B9CAE924691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8328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79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21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69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98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84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6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92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65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34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87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37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metu.edu.tr/kaymakci/turkish/sedimentoloji_dersnotlar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ea typeface="Calibri"/>
              </a:rPr>
              <a:t>Delta </a:t>
            </a:r>
            <a:r>
              <a:rPr lang="en-US" dirty="0" err="1">
                <a:latin typeface="Times New Roman"/>
                <a:ea typeface="Calibri"/>
              </a:rPr>
              <a:t>ortamları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13. hafta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640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Efes antik kenti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-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818"/>
            <a:ext cx="8229600" cy="463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b="1" dirty="0" smtClean="0"/>
              <a:t>• 1. tip deltalarda </a:t>
            </a:r>
            <a:r>
              <a:rPr lang="tr-TR" dirty="0" smtClean="0"/>
              <a:t>akarsu süreçleri egemendir. Bu tip deltalar kaba hatları ile kıyı çizgisinin</a:t>
            </a:r>
            <a:br>
              <a:rPr lang="tr-TR" dirty="0" smtClean="0"/>
            </a:br>
            <a:r>
              <a:rPr lang="tr-TR" dirty="0" smtClean="0"/>
              <a:t>genel gidişine dik açılarla uzanan, uzunca gelişmiş, dağıtıcı akarsu ağzı barı kumlarıdır. Bu</a:t>
            </a:r>
            <a:br>
              <a:rPr lang="tr-TR" dirty="0" smtClean="0"/>
            </a:br>
            <a:r>
              <a:rPr lang="tr-TR" dirty="0" smtClean="0"/>
              <a:t>uzantılar parmak biçimli bar kumları olarak adlandırılır. </a:t>
            </a:r>
            <a:r>
              <a:rPr lang="tr-TR" dirty="0" err="1" smtClean="0"/>
              <a:t>Mississippi</a:t>
            </a:r>
            <a:r>
              <a:rPr lang="tr-TR" dirty="0" smtClean="0"/>
              <a:t> Nehri'nin kuş ayağı</a:t>
            </a:r>
            <a:br>
              <a:rPr lang="tr-TR" dirty="0" smtClean="0"/>
            </a:br>
            <a:r>
              <a:rPr lang="tr-TR" dirty="0" smtClean="0"/>
              <a:t>biçimli modern deltasında, deltayı oluşturan ana kolların denize doğru ilerlemesi, 24-32</a:t>
            </a:r>
            <a:br>
              <a:rPr lang="tr-TR" dirty="0" smtClean="0"/>
            </a:br>
            <a:r>
              <a:rPr lang="tr-TR" dirty="0" smtClean="0"/>
              <a:t>km uzunluğunda ve 6-8 km genişliğinde olan, kalın ve uzamış kum kütleleri tarafından</a:t>
            </a:r>
            <a:br>
              <a:rPr lang="tr-TR" dirty="0" smtClean="0"/>
            </a:br>
            <a:r>
              <a:rPr lang="tr-TR" dirty="0" smtClean="0"/>
              <a:t>sağlanmıştır. 1. tip deltalar gelgit genliğinin düşük, dalga enerjisinin çok az olduğu, düşük</a:t>
            </a:r>
            <a:br>
              <a:rPr lang="tr-TR" dirty="0" smtClean="0"/>
            </a:br>
            <a:r>
              <a:rPr lang="tr-TR" dirty="0" err="1" smtClean="0"/>
              <a:t>litoral</a:t>
            </a:r>
            <a:r>
              <a:rPr lang="tr-TR" dirty="0" smtClean="0"/>
              <a:t> sürüklenmeye ve düşük kıyı ötesi eğime sahip ve ince taneli asılı yükün ise yüksek</a:t>
            </a:r>
            <a:br>
              <a:rPr lang="tr-TR" dirty="0" smtClean="0"/>
            </a:br>
            <a:r>
              <a:rPr lang="tr-TR" dirty="0" smtClean="0"/>
              <a:t>miktarda olduğu yerlerde oluşur. ABD'de </a:t>
            </a:r>
            <a:r>
              <a:rPr lang="tr-TR" dirty="0" err="1" smtClean="0"/>
              <a:t>Mississippi</a:t>
            </a:r>
            <a:r>
              <a:rPr lang="tr-TR" dirty="0" smtClean="0"/>
              <a:t>, Brezilya'da Parana, Ukrayna'da</a:t>
            </a:r>
            <a:br>
              <a:rPr lang="tr-TR" dirty="0" smtClean="0"/>
            </a:br>
            <a:r>
              <a:rPr lang="tr-TR" dirty="0" err="1" smtClean="0"/>
              <a:t>Dinyeper</a:t>
            </a:r>
            <a:r>
              <a:rPr lang="tr-TR" dirty="0" smtClean="0"/>
              <a:t> ve </a:t>
            </a:r>
            <a:r>
              <a:rPr lang="tr-TR" dirty="0" err="1" smtClean="0"/>
              <a:t>Venezuela'da</a:t>
            </a:r>
            <a:r>
              <a:rPr lang="tr-TR" dirty="0" smtClean="0"/>
              <a:t> </a:t>
            </a:r>
            <a:r>
              <a:rPr lang="tr-TR" dirty="0" err="1" smtClean="0"/>
              <a:t>Orinoco</a:t>
            </a:r>
            <a:r>
              <a:rPr lang="tr-TR" dirty="0" smtClean="0"/>
              <a:t> Deltaları bu tip deltaların örnekleridir.</a:t>
            </a:r>
            <a:br>
              <a:rPr lang="tr-TR" dirty="0" smtClean="0"/>
            </a:br>
            <a:r>
              <a:rPr lang="tr-TR" b="1" dirty="0" smtClean="0"/>
              <a:t>• 2. tip deltalarda </a:t>
            </a:r>
            <a:r>
              <a:rPr lang="tr-TR" dirty="0" smtClean="0"/>
              <a:t>gelgitler egemendir. Bu tip deltalar geniş, denize doğru yayılan, parmak biçimli gelgit kanalı kumu sırtları içerir. Kumlu gelgit sırtları gelgit biriktirmesi ve</a:t>
            </a:r>
            <a:br>
              <a:rPr lang="tr-TR" dirty="0" smtClean="0"/>
            </a:br>
            <a:r>
              <a:rPr lang="tr-TR" dirty="0" smtClean="0"/>
              <a:t>dağıtıcı akarsu yataklarının ağızları önündeki akarsu </a:t>
            </a:r>
            <a:r>
              <a:rPr lang="tr-TR" dirty="0" err="1" smtClean="0"/>
              <a:t>sedimanlarının</a:t>
            </a:r>
            <a:r>
              <a:rPr lang="tr-TR" dirty="0" smtClean="0"/>
              <a:t> (gelgit akıntıları</a:t>
            </a:r>
            <a:br>
              <a:rPr lang="tr-TR" dirty="0" smtClean="0"/>
            </a:br>
            <a:r>
              <a:rPr lang="tr-TR" dirty="0" smtClean="0"/>
              <a:t>tarafından ) yeniden işlenmesi ile oluşur. Bu deltalar gelgit genliğinin yüksek ve gelgit</a:t>
            </a:r>
            <a:br>
              <a:rPr lang="tr-TR" dirty="0" smtClean="0"/>
            </a:br>
            <a:r>
              <a:rPr lang="tr-TR" dirty="0" smtClean="0"/>
              <a:t>akıntılarının güçlü, dalga enerjisinin ve kıyısal sürüklenmenin az olduğu alanlarda olu-</a:t>
            </a:r>
            <a:br>
              <a:rPr lang="tr-TR" dirty="0" smtClean="0"/>
            </a:br>
            <a:r>
              <a:rPr lang="tr-TR" dirty="0" err="1" smtClean="0"/>
              <a:t>şur</a:t>
            </a:r>
            <a:r>
              <a:rPr lang="tr-TR" dirty="0" smtClean="0"/>
              <a:t>. Batı Avustralya'daki </a:t>
            </a:r>
            <a:r>
              <a:rPr lang="tr-TR" dirty="0" err="1" smtClean="0"/>
              <a:t>Ord</a:t>
            </a:r>
            <a:r>
              <a:rPr lang="tr-TR" dirty="0" smtClean="0"/>
              <a:t>, Pakistan'daki </a:t>
            </a:r>
            <a:r>
              <a:rPr lang="tr-TR" dirty="0" err="1" smtClean="0"/>
              <a:t>İndus</a:t>
            </a:r>
            <a:r>
              <a:rPr lang="tr-TR" dirty="0" smtClean="0"/>
              <a:t>, ABD'deki Colorado ve Bangladeş'teki</a:t>
            </a:r>
            <a:br>
              <a:rPr lang="tr-TR" dirty="0" smtClean="0"/>
            </a:br>
            <a:r>
              <a:rPr lang="tr-TR" dirty="0" err="1" smtClean="0"/>
              <a:t>Ganj</a:t>
            </a:r>
            <a:r>
              <a:rPr lang="tr-TR" dirty="0" smtClean="0"/>
              <a:t> (</a:t>
            </a:r>
            <a:r>
              <a:rPr lang="tr-TR" dirty="0" err="1" smtClean="0"/>
              <a:t>Ganges</a:t>
            </a:r>
            <a:r>
              <a:rPr lang="tr-TR" dirty="0" smtClean="0"/>
              <a:t>)-Brahmaputra Deltaları bu tip deltaların örnekleridir.</a:t>
            </a:r>
            <a:br>
              <a:rPr lang="tr-TR" dirty="0" smtClean="0"/>
            </a:br>
            <a:r>
              <a:rPr lang="tr-TR" b="1" dirty="0" smtClean="0"/>
              <a:t>• 3. tip deltalar </a:t>
            </a:r>
            <a:r>
              <a:rPr lang="tr-TR" dirty="0" smtClean="0"/>
              <a:t>dalgalar ve gelgit akıntıları tarafından şekillenir. Dalgalar kumsal-kumul</a:t>
            </a:r>
            <a:br>
              <a:rPr lang="tr-TR" dirty="0" smtClean="0"/>
            </a:br>
            <a:r>
              <a:rPr lang="tr-TR" dirty="0" smtClean="0"/>
              <a:t>sırtı komplekslerini ve kıyıya paralel uzanan setleri üretmek için nehir kumunu yeniden</a:t>
            </a:r>
            <a:br>
              <a:rPr lang="tr-TR" dirty="0" smtClean="0"/>
            </a:br>
            <a:r>
              <a:rPr lang="tr-TR" dirty="0" smtClean="0"/>
              <a:t>dağıtırken, gelgit akıntıları kıyıya yaklaşık olarak dik açı ile uzanan kum dolu akarsu yatakları ve gelgit dereleri oluşturur. 3. tip deltalar orta dalga enerjili, yüksekten ortaya kadar</a:t>
            </a:r>
            <a:br>
              <a:rPr lang="tr-TR" dirty="0" smtClean="0"/>
            </a:br>
            <a:r>
              <a:rPr lang="tr-TR" dirty="0" smtClean="0"/>
              <a:t>değişen gelgit genlikli ve </a:t>
            </a:r>
            <a:r>
              <a:rPr lang="tr-TR" dirty="0" err="1" smtClean="0"/>
              <a:t>litoral</a:t>
            </a:r>
            <a:r>
              <a:rPr lang="tr-TR" dirty="0" smtClean="0"/>
              <a:t> sürüklenmenin az olduğu alanlarda oluşur. Burma'da</a:t>
            </a:r>
            <a:br>
              <a:rPr lang="tr-TR" dirty="0" smtClean="0"/>
            </a:br>
            <a:r>
              <a:rPr lang="tr-TR" dirty="0" err="1" smtClean="0"/>
              <a:t>Irrawadi</a:t>
            </a:r>
            <a:r>
              <a:rPr lang="tr-TR" dirty="0" smtClean="0"/>
              <a:t>, Vietnam'da </a:t>
            </a:r>
            <a:r>
              <a:rPr lang="tr-TR" dirty="0" err="1" smtClean="0"/>
              <a:t>Mekong</a:t>
            </a:r>
            <a:r>
              <a:rPr lang="tr-TR" dirty="0" smtClean="0"/>
              <a:t> ve Romanya'da Tuna deltaları bu tip deltaların örnekleridir.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11560" y="6093296"/>
            <a:ext cx="8136904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tr-TR" sz="1200" dirty="0" smtClean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2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Editor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: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Third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Edition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2011.)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:\Kuvaterner yaz okulu\2. şekiller\JPGLER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8681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433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b="1" dirty="0" smtClean="0"/>
              <a:t>• 4. tip deltalar </a:t>
            </a:r>
            <a:r>
              <a:rPr lang="tr-TR" dirty="0" smtClean="0"/>
              <a:t>dağıtıcı ağız setleri olarak depolanmış parmak biçimli kum kütlelerinden</a:t>
            </a:r>
            <a:br>
              <a:rPr lang="tr-TR" dirty="0" smtClean="0"/>
            </a:br>
            <a:r>
              <a:rPr lang="tr-TR" dirty="0" smtClean="0"/>
              <a:t>veya bunların birleşerek geniş kum yaygısından oluşur. Bu tip deltalar kıyı ötesi veya</a:t>
            </a:r>
            <a:br>
              <a:rPr lang="tr-TR" dirty="0" smtClean="0"/>
            </a:br>
            <a:r>
              <a:rPr lang="tr-TR" dirty="0" smtClean="0"/>
              <a:t>koy ağzı setleri tarafından korunan lagünlerin, koyların veya haliçlerin içerisinde gelişir.</a:t>
            </a:r>
            <a:br>
              <a:rPr lang="tr-TR" dirty="0" smtClean="0"/>
            </a:br>
            <a:r>
              <a:rPr lang="tr-TR" dirty="0" smtClean="0"/>
              <a:t>Bu deltaların gelişimi orta dalga enerjili, düşük kıyı ötesi eğimli, düşük sediman girdili</a:t>
            </a:r>
            <a:br>
              <a:rPr lang="tr-TR" dirty="0" smtClean="0"/>
            </a:br>
            <a:r>
              <a:rPr lang="tr-TR" dirty="0" smtClean="0"/>
              <a:t>ve düşük gelgit genlikli koşullar tarafından belirlenir. </a:t>
            </a:r>
            <a:r>
              <a:rPr lang="tr-TR" dirty="0" err="1" smtClean="0"/>
              <a:t>Teksas'ta</a:t>
            </a:r>
            <a:r>
              <a:rPr lang="tr-TR" dirty="0" smtClean="0"/>
              <a:t> </a:t>
            </a:r>
            <a:r>
              <a:rPr lang="tr-TR" dirty="0" err="1" smtClean="0"/>
              <a:t>Brazos</a:t>
            </a:r>
            <a:r>
              <a:rPr lang="tr-TR" dirty="0" smtClean="0"/>
              <a:t> ve Kanada'da</a:t>
            </a:r>
            <a:br>
              <a:rPr lang="tr-TR" dirty="0" smtClean="0"/>
            </a:br>
            <a:r>
              <a:rPr lang="tr-TR" dirty="0" err="1" smtClean="0"/>
              <a:t>Horton</a:t>
            </a:r>
            <a:r>
              <a:rPr lang="tr-TR" dirty="0" smtClean="0"/>
              <a:t> deltaları bu tip deltaların örnekleridir.</a:t>
            </a:r>
            <a:br>
              <a:rPr lang="tr-TR" dirty="0" smtClean="0"/>
            </a:br>
            <a:r>
              <a:rPr lang="tr-TR" b="1" dirty="0" smtClean="0"/>
              <a:t>• 5. tip deltalar </a:t>
            </a:r>
            <a:r>
              <a:rPr lang="tr-TR" dirty="0" smtClean="0"/>
              <a:t>geniş kumsal sırtları ve kumul alanlarına sahiptir. Bu geniş kum örtüleri,</a:t>
            </a:r>
            <a:br>
              <a:rPr lang="tr-TR" dirty="0" smtClean="0"/>
            </a:br>
            <a:r>
              <a:rPr lang="tr-TR" dirty="0" smtClean="0"/>
              <a:t>nehir kökenli kumların dalgalar tarafından yeniden dağıtılmasıyla şekillenmiştir. Bu</a:t>
            </a:r>
            <a:br>
              <a:rPr lang="tr-TR" dirty="0" smtClean="0"/>
            </a:br>
            <a:r>
              <a:rPr lang="tr-TR" dirty="0" smtClean="0"/>
              <a:t>tip deltalar dalga enerjisinin sürekli olarak orta ve yüksek derecede olduğu, kıyısal </a:t>
            </a:r>
            <a:r>
              <a:rPr lang="tr-TR" dirty="0" err="1" smtClean="0"/>
              <a:t>sü</a:t>
            </a:r>
            <a:r>
              <a:rPr lang="tr-TR" dirty="0" smtClean="0"/>
              <a:t>-</a:t>
            </a:r>
            <a:br>
              <a:rPr lang="tr-TR" dirty="0" smtClean="0"/>
            </a:br>
            <a:r>
              <a:rPr lang="tr-TR" dirty="0" err="1" smtClean="0"/>
              <a:t>rüklenmenin</a:t>
            </a:r>
            <a:r>
              <a:rPr lang="tr-TR" dirty="0" smtClean="0"/>
              <a:t> az olduğu ve kıyı ötesi eğiminin orta eğimden dik eğime kadar değiştiği</a:t>
            </a:r>
            <a:br>
              <a:rPr lang="tr-TR" dirty="0" smtClean="0"/>
            </a:br>
            <a:r>
              <a:rPr lang="tr-TR" dirty="0" smtClean="0"/>
              <a:t>alanlarda oluşur. Brezilya'da </a:t>
            </a:r>
            <a:r>
              <a:rPr lang="tr-TR" dirty="0" err="1" smtClean="0"/>
              <a:t>São</a:t>
            </a:r>
            <a:r>
              <a:rPr lang="tr-TR" dirty="0" smtClean="0"/>
              <a:t> Francisco ve Hindistan'da </a:t>
            </a:r>
            <a:r>
              <a:rPr lang="tr-TR" dirty="0" err="1" smtClean="0"/>
              <a:t>Godavari</a:t>
            </a:r>
            <a:r>
              <a:rPr lang="tr-TR" dirty="0" smtClean="0"/>
              <a:t> Deltaları bu tip</a:t>
            </a:r>
            <a:br>
              <a:rPr lang="tr-TR" dirty="0" smtClean="0"/>
            </a:br>
            <a:r>
              <a:rPr lang="tr-TR" dirty="0" smtClean="0"/>
              <a:t>deltaların örnekleridir.</a:t>
            </a:r>
            <a:br>
              <a:rPr lang="tr-TR" dirty="0" smtClean="0"/>
            </a:br>
            <a:r>
              <a:rPr lang="tr-TR" b="1" dirty="0" smtClean="0"/>
              <a:t>• 6. tip deltalar </a:t>
            </a:r>
            <a:r>
              <a:rPr lang="tr-TR" dirty="0" smtClean="0"/>
              <a:t>tamamıyla dalga etkisinin egemen olduğu kıyılarda oluşur. Dalgalar kıyıları</a:t>
            </a:r>
            <a:br>
              <a:rPr lang="tr-TR" dirty="0" smtClean="0"/>
            </a:br>
            <a:r>
              <a:rPr lang="tr-TR" dirty="0" smtClean="0"/>
              <a:t>düzeltir ve deltalar ince taneli </a:t>
            </a:r>
            <a:r>
              <a:rPr lang="tr-TR" dirty="0" err="1" smtClean="0"/>
              <a:t>terkedilmiş</a:t>
            </a:r>
            <a:r>
              <a:rPr lang="tr-TR" dirty="0" smtClean="0"/>
              <a:t> yatak dolguları ile </a:t>
            </a:r>
            <a:r>
              <a:rPr lang="tr-TR" dirty="0" err="1" smtClean="0"/>
              <a:t>ardalanan</a:t>
            </a:r>
            <a:r>
              <a:rPr lang="tr-TR" dirty="0" smtClean="0"/>
              <a:t> ve kıyıya paralel</a:t>
            </a:r>
            <a:br>
              <a:rPr lang="tr-TR" dirty="0" smtClean="0"/>
            </a:br>
            <a:r>
              <a:rPr lang="tr-TR" dirty="0" smtClean="0"/>
              <a:t>uzanan çok sayıdaki kumlu kıyı oku setlerinden oluşur. Bu tip deltalar kıyı boyunca tek</a:t>
            </a:r>
            <a:br>
              <a:rPr lang="tr-TR" dirty="0" smtClean="0"/>
            </a:br>
            <a:r>
              <a:rPr lang="tr-TR" dirty="0" smtClean="0"/>
              <a:t>yönlü taşınmanın ve yüksek kıyı ötesi eğimin olduğu güçlü dalgalı ortamlarda bulunur.</a:t>
            </a:r>
            <a:br>
              <a:rPr lang="tr-TR" dirty="0" smtClean="0"/>
            </a:br>
            <a:r>
              <a:rPr lang="tr-TR" dirty="0" smtClean="0"/>
              <a:t>Avustralya'da Yeni Güney Galler eyaletinde </a:t>
            </a:r>
            <a:r>
              <a:rPr lang="tr-TR" dirty="0" err="1" smtClean="0"/>
              <a:t>Shoalhaven</a:t>
            </a:r>
            <a:r>
              <a:rPr lang="tr-TR" dirty="0" smtClean="0"/>
              <a:t> ve Malezya'da </a:t>
            </a:r>
            <a:r>
              <a:rPr lang="tr-TR" dirty="0" err="1" smtClean="0"/>
              <a:t>Tumpat</a:t>
            </a:r>
            <a:r>
              <a:rPr lang="tr-TR" dirty="0" smtClean="0"/>
              <a:t> bu tip</a:t>
            </a:r>
            <a:br>
              <a:rPr lang="tr-TR" dirty="0" smtClean="0"/>
            </a:br>
            <a:r>
              <a:rPr lang="tr-TR" dirty="0" smtClean="0"/>
              <a:t>deltaların örnekleridir.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11560" y="6093296"/>
            <a:ext cx="8136904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tr-TR" sz="1200" dirty="0" smtClean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2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Editor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: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Third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Edition</a:t>
            </a:r>
            <a:r>
              <a:rPr lang="tr-TR" sz="1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2011.)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Deltalarda </a:t>
            </a:r>
            <a:r>
              <a:rPr lang="tr-TR" dirty="0" err="1" smtClean="0"/>
              <a:t>sedimanter</a:t>
            </a:r>
            <a:r>
              <a:rPr lang="tr-TR" dirty="0" smtClean="0"/>
              <a:t> yapılar ve dağılım deseni</a:t>
            </a:r>
          </a:p>
          <a:p>
            <a:r>
              <a:rPr lang="tr-TR" dirty="0" err="1" smtClean="0"/>
              <a:t>Dune’lar</a:t>
            </a:r>
            <a:r>
              <a:rPr lang="tr-TR" dirty="0" smtClean="0"/>
              <a:t>, kum dalgaları, kanallar</a:t>
            </a:r>
            <a:r>
              <a:rPr lang="tr-TR" dirty="0" smtClean="0"/>
              <a:t>, ve parçalanma </a:t>
            </a:r>
            <a:r>
              <a:rPr lang="tr-TR" dirty="0" smtClean="0"/>
              <a:t>çizgisellikleri. </a:t>
            </a:r>
            <a:r>
              <a:rPr lang="tr-TR" dirty="0" err="1" smtClean="0"/>
              <a:t>Ripılların</a:t>
            </a:r>
            <a:r>
              <a:rPr lang="tr-TR" dirty="0" smtClean="0"/>
              <a:t> oluşturduğu </a:t>
            </a:r>
            <a:r>
              <a:rPr lang="tr-TR" dirty="0" smtClean="0"/>
              <a:t>çapraz tabakalar</a:t>
            </a:r>
            <a:r>
              <a:rPr lang="tr-TR" dirty="0" smtClean="0"/>
              <a:t>.</a:t>
            </a:r>
            <a:r>
              <a:rPr lang="tr-TR" dirty="0" smtClean="0"/>
              <a:t> Yer yer deniz dalgaları ve gel-</a:t>
            </a:r>
            <a:r>
              <a:rPr lang="tr-TR" dirty="0" err="1" smtClean="0"/>
              <a:t>git’in</a:t>
            </a:r>
            <a:r>
              <a:rPr lang="tr-TR" dirty="0" smtClean="0"/>
              <a:t> dağılımı </a:t>
            </a:r>
            <a:r>
              <a:rPr lang="tr-TR" dirty="0" smtClean="0"/>
              <a:t>çok fazla </a:t>
            </a:r>
            <a:r>
              <a:rPr lang="tr-TR" dirty="0" smtClean="0"/>
              <a:t>karmaşıklaştırmasına rağmen </a:t>
            </a:r>
            <a:r>
              <a:rPr lang="tr-TR" dirty="0" smtClean="0"/>
              <a:t>genelde </a:t>
            </a:r>
            <a:r>
              <a:rPr lang="tr-TR" dirty="0" err="1" smtClean="0"/>
              <a:t>unimodaldir</a:t>
            </a:r>
            <a:r>
              <a:rPr lang="tr-TR" dirty="0" smtClean="0"/>
              <a:t>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52532" y="6391479"/>
            <a:ext cx="772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http://users.metu.edu.tr/kaymakci/turkish/sedimentoloji_dersnotlari.pdf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Kuvaterner yaz okulu\2. şekiller\JPGLER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786" y="579956"/>
            <a:ext cx="9195786" cy="5729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06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Çukurova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ullanıcı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5" y="1412776"/>
            <a:ext cx="9209221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30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Missisipi</a:t>
            </a:r>
            <a:r>
              <a:rPr lang="tr-TR" dirty="0" smtClean="0">
                <a:solidFill>
                  <a:schemeClr val="tx1"/>
                </a:solidFill>
              </a:rPr>
              <a:t> nehri deltası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Kullanıcı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9" y="1196752"/>
            <a:ext cx="9209221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924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</a:rPr>
              <a:t>Büyük Menderes nehri deltası</a:t>
            </a:r>
            <a:endParaRPr lang="tr-TR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-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818"/>
            <a:ext cx="8229600" cy="463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üve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151</Words>
  <Application>Microsoft Office PowerPoint</Application>
  <PresentationFormat>Ekran Gösterisi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2" baseType="lpstr">
      <vt:lpstr>Ofis Teması</vt:lpstr>
      <vt:lpstr>Güven</vt:lpstr>
      <vt:lpstr>Delta ortamları</vt:lpstr>
      <vt:lpstr>Slayt 2</vt:lpstr>
      <vt:lpstr>Slayt 3</vt:lpstr>
      <vt:lpstr>Slayt 4</vt:lpstr>
      <vt:lpstr>Slayt 5</vt:lpstr>
      <vt:lpstr>Slayt 6</vt:lpstr>
      <vt:lpstr>Çukurova</vt:lpstr>
      <vt:lpstr>Missisipi nehri deltası</vt:lpstr>
      <vt:lpstr>Büyük Menderes nehri deltası</vt:lpstr>
      <vt:lpstr>Efes antik kenti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ortamları</dc:title>
  <dc:creator>Kullanıcı</dc:creator>
  <cp:lastModifiedBy>-</cp:lastModifiedBy>
  <cp:revision>5</cp:revision>
  <dcterms:created xsi:type="dcterms:W3CDTF">2020-01-31T21:21:20Z</dcterms:created>
  <dcterms:modified xsi:type="dcterms:W3CDTF">2020-02-05T09:18:06Z</dcterms:modified>
</cp:coreProperties>
</file>