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09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37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58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60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8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22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63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7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5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41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EC97B-895F-4B18-A734-C7C6838AAEB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F70BF-0D80-4A8B-B379-F6EC4D1B3E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54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  <p:pic>
        <p:nvPicPr>
          <p:cNvPr id="37891" name="3 İçerik Yer Tutucusu" descr="11111111111111feedbackfemal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4" y="1484313"/>
            <a:ext cx="8207375" cy="5281612"/>
          </a:xfrm>
        </p:spPr>
      </p:pic>
    </p:spTree>
    <p:extLst>
      <p:ext uri="{BB962C8B-B14F-4D97-AF65-F5344CB8AC3E}">
        <p14:creationId xmlns:p14="http://schemas.microsoft.com/office/powerpoint/2010/main" val="4138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919289" y="1600201"/>
            <a:ext cx="6408737" cy="4525963"/>
          </a:xfrm>
        </p:spPr>
        <p:txBody>
          <a:bodyPr/>
          <a:lstStyle/>
          <a:p>
            <a:pPr algn="just"/>
            <a:r>
              <a:rPr lang="tr-TR" altLang="tr-TR" sz="2000"/>
              <a:t>After any stimulus, the neurosecreting neurons in </a:t>
            </a:r>
            <a:r>
              <a:rPr lang="tr-TR" altLang="tr-TR" sz="2000" b="1"/>
              <a:t>eminentia media </a:t>
            </a:r>
            <a:r>
              <a:rPr lang="tr-TR" altLang="tr-TR" sz="2000"/>
              <a:t>of hypothalamus are effected.</a:t>
            </a:r>
          </a:p>
          <a:p>
            <a:pPr algn="just"/>
            <a:r>
              <a:rPr lang="tr-TR" altLang="tr-TR" sz="2000" b="1"/>
              <a:t>Gonadotropin Releasing Hormones, </a:t>
            </a:r>
            <a:r>
              <a:rPr lang="tr-TR" altLang="tr-TR" sz="2000"/>
              <a:t>which are secreted by neurons arrive </a:t>
            </a:r>
            <a:r>
              <a:rPr lang="tr-TR" altLang="tr-TR" sz="2000" b="1"/>
              <a:t>adenohypophysis </a:t>
            </a:r>
            <a:r>
              <a:rPr lang="tr-TR" altLang="tr-TR" sz="2000"/>
              <a:t>by sinusoidal portal veins. </a:t>
            </a:r>
          </a:p>
          <a:p>
            <a:pPr algn="just"/>
            <a:r>
              <a:rPr lang="tr-TR" altLang="tr-TR" sz="2000"/>
              <a:t>As a result of stimulation of the </a:t>
            </a:r>
            <a:r>
              <a:rPr lang="tr-TR" altLang="tr-TR" sz="2000" b="1"/>
              <a:t>basophilic cells </a:t>
            </a:r>
            <a:r>
              <a:rPr lang="tr-TR" altLang="tr-TR" sz="2000"/>
              <a:t>in adenohypophysis, </a:t>
            </a:r>
            <a:r>
              <a:rPr lang="tr-TR" altLang="tr-TR" sz="2000" b="1"/>
              <a:t>FSH </a:t>
            </a:r>
            <a:r>
              <a:rPr lang="tr-TR" altLang="tr-TR" sz="2000"/>
              <a:t>and </a:t>
            </a:r>
            <a:r>
              <a:rPr lang="tr-TR" altLang="tr-TR" sz="2000" b="1"/>
              <a:t>LH, </a:t>
            </a:r>
            <a:r>
              <a:rPr lang="tr-TR" altLang="tr-TR" sz="2000"/>
              <a:t> which are gonadotropic complex hormones are formed. </a:t>
            </a:r>
          </a:p>
          <a:p>
            <a:pPr algn="just"/>
            <a:r>
              <a:rPr lang="tr-TR" altLang="tr-TR" sz="2000"/>
              <a:t>This mutual interaction between hypothalamus and adenohypophysis is called </a:t>
            </a:r>
            <a:r>
              <a:rPr lang="tr-TR" altLang="tr-TR" sz="2000" b="1"/>
              <a:t>internal feedback mechanism.</a:t>
            </a:r>
            <a:endParaRPr lang="tr-TR" altLang="tr-TR" sz="2000"/>
          </a:p>
        </p:txBody>
      </p:sp>
      <p:sp>
        <p:nvSpPr>
          <p:cNvPr id="389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9471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Feedback Mechanism</vt:lpstr>
      <vt:lpstr>Feedback Mechanism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Tuna</cp:lastModifiedBy>
  <cp:revision>1</cp:revision>
  <dcterms:created xsi:type="dcterms:W3CDTF">2021-05-18T12:24:03Z</dcterms:created>
  <dcterms:modified xsi:type="dcterms:W3CDTF">2021-05-18T12:24:27Z</dcterms:modified>
</cp:coreProperties>
</file>