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8"/>
  </p:notesMasterIdLst>
  <p:sldIdLst>
    <p:sldId id="256" r:id="rId2"/>
    <p:sldId id="261" r:id="rId3"/>
    <p:sldId id="263" r:id="rId4"/>
    <p:sldId id="264" r:id="rId5"/>
    <p:sldId id="266" r:id="rId6"/>
    <p:sldId id="281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DDA17-FF76-4365-8AA1-A98A0EDB62F8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BDFD9-46C0-41E7-AB0A-6CBE7EFC92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33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354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970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300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398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392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20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3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52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251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059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2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686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975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17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033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43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36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287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52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38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275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52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64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6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570240"/>
          </a:xfrm>
        </p:spPr>
        <p:txBody>
          <a:bodyPr/>
          <a:lstStyle/>
          <a:p>
            <a:r>
              <a:rPr lang="tr-TR" dirty="0"/>
              <a:t>ÖRGÜT İÇİNDE BİREY VE KİŞİLİK</a:t>
            </a:r>
          </a:p>
        </p:txBody>
      </p:sp>
    </p:spTree>
    <p:extLst>
      <p:ext uri="{BB962C8B-B14F-4D97-AF65-F5344CB8AC3E}">
        <p14:creationId xmlns:p14="http://schemas.microsoft.com/office/powerpoint/2010/main" val="271371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085699" y="809896"/>
            <a:ext cx="9260083" cy="83602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tr-TR" sz="3333" b="1" dirty="0"/>
              <a:t>Kişilik</a:t>
            </a:r>
            <a:endParaRPr sz="3333" b="1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22961" y="1815737"/>
            <a:ext cx="10308866" cy="3788230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Bireylerin değişmeyen, belirgin ve tutarlı olan özelliklerinin tümü olarak tanımlanabilir.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Duygu, düşünce ve davranışlardaki benzerlikler ve ayrılıkları oluşturan birtakım özelliklerin bütünüdür. Başka bir deyişle; bir insanı diğer insandan ayıran bedensel, zihinsel ve ruhsal özelliklerin bütünüdür.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24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097279" y="1410789"/>
            <a:ext cx="10215761" cy="3631473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marL="101597" indent="0" algn="just">
              <a:buNone/>
            </a:pPr>
            <a:r>
              <a:rPr lang="tr-TR" b="1" dirty="0">
                <a:solidFill>
                  <a:schemeClr val="tx1"/>
                </a:solidFill>
              </a:rPr>
              <a:t>Benzersizlik veya kendine özgü oluş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Benzersizlik veya kendine özgü oluş kavramı bireyin davranış ve tutumlarının diğer insanlardan farklı olduğunu açıklamaktadır.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Her birey değişiktir.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Her birey tekdir.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Bireyleri diğerlerinden ayrılan özellikler kişiliktir.</a:t>
            </a:r>
          </a:p>
          <a:p>
            <a:pPr lvl="1" algn="just"/>
            <a:endParaRPr lang="tr-TR" sz="2800" dirty="0">
              <a:solidFill>
                <a:srgbClr val="FF0000"/>
              </a:solidFill>
            </a:endParaRPr>
          </a:p>
          <a:p>
            <a:pPr lvl="1" algn="just"/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559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966651" y="875211"/>
            <a:ext cx="10346390" cy="4976949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marL="101597" indent="0" algn="ctr">
              <a:buNone/>
            </a:pPr>
            <a:r>
              <a:rPr lang="tr-TR" sz="3200" b="1" dirty="0">
                <a:solidFill>
                  <a:schemeClr val="tx1"/>
                </a:solidFill>
              </a:rPr>
              <a:t>Tutarlılık</a:t>
            </a:r>
            <a:endParaRPr lang="tr-TR" b="1" dirty="0">
              <a:solidFill>
                <a:schemeClr val="tx1"/>
              </a:solidFill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Farklı ortam ve durumlarda bireylerin benzer bir biçimde hareket etmesine tutarlılık denir. Yani utangaç bir kişiliğe sahip olan bir birey girdiği ortam da yada çalışma ortamında da utangaçtır.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Bir takım farklı durumlarla karşılaşıldığında bireylerin benzer bir davranış sergiledikleri görülmektedir. Bu davranışlar bir takım şartlar da ortaya çıkar;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Benzer durumlar,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Bireylerin geçmişteki tecrübelerindeki sergiledikleri davranışlarla benzer sonuçların çıkması yada olumlu sonuçlara ulaşması.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7175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085699" y="888273"/>
            <a:ext cx="9071633" cy="75764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tr-TR" sz="3333" b="1" dirty="0">
                <a:solidFill>
                  <a:schemeClr val="tx1"/>
                </a:solidFill>
              </a:rPr>
              <a:t>Kişiliği Belirleyen Faktörler</a:t>
            </a:r>
            <a:endParaRPr sz="3333" b="1" dirty="0">
              <a:solidFill>
                <a:schemeClr val="tx1"/>
              </a:solidFill>
            </a:endParaRP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901337" y="1751124"/>
            <a:ext cx="10411704" cy="3839779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Genellikle kişilik kalıtım ve çevrenin etkileşimi sonucu ortaya çıkar.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Kişiliğin oluşumunda üç temel faktör vardır. Bunlar;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Biyolojik faktör,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Sosyal faktör ve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Kültürdür.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49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085699" y="718456"/>
            <a:ext cx="9665032" cy="147610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tr-TR" sz="3333" b="1" dirty="0">
                <a:solidFill>
                  <a:schemeClr val="tx1"/>
                </a:solidFill>
              </a:rPr>
              <a:t>Büyük Beş Kişilik Modeli </a:t>
            </a:r>
            <a:endParaRPr sz="3333" b="1" dirty="0">
              <a:solidFill>
                <a:schemeClr val="tx1"/>
              </a:solidFill>
            </a:endParaRP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619794" y="2194559"/>
            <a:ext cx="9693247" cy="3631476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Dışadönüklük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Uyumluluk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Sorumluluk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Duygusal kararlılık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Deneyime açıklıktır.</a:t>
            </a:r>
            <a:endParaRPr lang="tr-TR" i="1" dirty="0">
              <a:solidFill>
                <a:schemeClr val="tx1"/>
              </a:solidFill>
            </a:endParaRPr>
          </a:p>
          <a:p>
            <a:pPr lvl="0" algn="just">
              <a:buFont typeface="Arial" panose="020B0604020202020204" pitchFamily="34" charset="0"/>
              <a:buChar char="•"/>
            </a:pP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3533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198</Words>
  <Application>Microsoft Office PowerPoint</Application>
  <PresentationFormat>Geniş ekran</PresentationFormat>
  <Paragraphs>31</Paragraphs>
  <Slides>6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Organik</vt:lpstr>
      <vt:lpstr>ÖRGÜT İÇİNDE BİREY VE KİŞİLİK</vt:lpstr>
      <vt:lpstr>Kişilik</vt:lpstr>
      <vt:lpstr>PowerPoint Sunusu</vt:lpstr>
      <vt:lpstr>PowerPoint Sunusu</vt:lpstr>
      <vt:lpstr>Kişiliği Belirleyen Faktörler</vt:lpstr>
      <vt:lpstr>Büyük Beş Kişilik Modeli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9</cp:revision>
  <dcterms:created xsi:type="dcterms:W3CDTF">2020-02-22T14:31:07Z</dcterms:created>
  <dcterms:modified xsi:type="dcterms:W3CDTF">2020-04-30T12:43:11Z</dcterms:modified>
</cp:coreProperties>
</file>