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720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840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793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4780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989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253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040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1785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500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63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497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242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139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774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729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776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514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3930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-373225" y="2733709"/>
            <a:ext cx="9349273" cy="1373070"/>
          </a:xfrm>
        </p:spPr>
        <p:txBody>
          <a:bodyPr>
            <a:noAutofit/>
          </a:bodyPr>
          <a:lstStyle/>
          <a:p>
            <a:r>
              <a:rPr lang="tr-TR" sz="3400" dirty="0"/>
              <a:t>Silikon Vadisi Yöneticilerinin Çocukları Neden Teknoloji Girmeyen Bir Okula Gidiyor?</a:t>
            </a:r>
          </a:p>
        </p:txBody>
      </p:sp>
    </p:spTree>
    <p:extLst>
      <p:ext uri="{BB962C8B-B14F-4D97-AF65-F5344CB8AC3E}">
        <p14:creationId xmlns:p14="http://schemas.microsoft.com/office/powerpoint/2010/main" val="1932273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/>
              <a:t>Waldorf</a:t>
            </a:r>
            <a:r>
              <a:rPr lang="tr-TR" dirty="0"/>
              <a:t> sistemi neredeyse 100 yıllık bir eğitim sistemi ancak bilgisayar konusunda </a:t>
            </a:r>
            <a:r>
              <a:rPr lang="tr-TR" dirty="0" smtClean="0"/>
              <a:t>tartışma yaratmaya </a:t>
            </a:r>
            <a:r>
              <a:rPr lang="tr-TR" dirty="0"/>
              <a:t>daha yeni başladı. İyi ki de başladı. Çok daha karmaşık hareketler </a:t>
            </a:r>
            <a:r>
              <a:rPr lang="tr-TR" dirty="0" smtClean="0"/>
              <a:t>yapabilen çocuğunuzun </a:t>
            </a:r>
            <a:r>
              <a:rPr lang="tr-TR" dirty="0" err="1"/>
              <a:t>mouse</a:t>
            </a:r>
            <a:r>
              <a:rPr lang="tr-TR" dirty="0"/>
              <a:t> kullanmak kadar basit bir hareketiyle gurur duymayı bir kenara </a:t>
            </a:r>
            <a:r>
              <a:rPr lang="tr-TR" dirty="0" smtClean="0"/>
              <a:t>koyup, onu </a:t>
            </a:r>
            <a:r>
              <a:rPr lang="tr-TR" dirty="0"/>
              <a:t>dikiş dikmek, makas kullanmak gibi pek önemsemediğiniz, oysa çok daha fazla </a:t>
            </a:r>
            <a:r>
              <a:rPr lang="tr-TR" dirty="0" smtClean="0"/>
              <a:t>zeka gerektiren </a:t>
            </a:r>
            <a:r>
              <a:rPr lang="tr-TR" dirty="0"/>
              <a:t>el becerileri konusunda yüreklendirmenin zamanı geldi de geçti bile.</a:t>
            </a:r>
          </a:p>
        </p:txBody>
      </p:sp>
    </p:spTree>
    <p:extLst>
      <p:ext uri="{BB962C8B-B14F-4D97-AF65-F5344CB8AC3E}">
        <p14:creationId xmlns:p14="http://schemas.microsoft.com/office/powerpoint/2010/main" val="172202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Günümüz çocukları teknolojinin içine doğuyor. </a:t>
            </a:r>
            <a:r>
              <a:rPr lang="tr-TR" dirty="0" smtClean="0"/>
              <a:t>Bu </a:t>
            </a:r>
            <a:r>
              <a:rPr lang="tr-TR" dirty="0"/>
              <a:t>durumu </a:t>
            </a:r>
            <a:r>
              <a:rPr lang="tr-TR" dirty="0" smtClean="0"/>
              <a:t>anne babaların </a:t>
            </a:r>
            <a:r>
              <a:rPr lang="tr-TR" dirty="0"/>
              <a:t>nasıl yorumladığını daha iyi anlamak için başka bir gerçeği daha ortaya </a:t>
            </a:r>
            <a:r>
              <a:rPr lang="tr-TR" dirty="0" smtClean="0"/>
              <a:t>koymak lazım</a:t>
            </a:r>
            <a:r>
              <a:rPr lang="tr-TR" dirty="0"/>
              <a:t>: Biz teknolojinin içine doğmadık. Hepimiz </a:t>
            </a:r>
            <a:r>
              <a:rPr lang="tr-TR" dirty="0" smtClean="0"/>
              <a:t>belli bir yaştan sonra, yani lise </a:t>
            </a:r>
            <a:r>
              <a:rPr lang="tr-TR" dirty="0"/>
              <a:t>ve üniversite yıllarında ya da iş hayatına yeni atıldığımız dönemlerde tanıştık </a:t>
            </a:r>
            <a:r>
              <a:rPr lang="tr-TR" dirty="0" smtClean="0"/>
              <a:t>teknolojiyle. Belki </a:t>
            </a:r>
            <a:r>
              <a:rPr lang="tr-TR" dirty="0"/>
              <a:t>bu yüzden küçücük çocukların </a:t>
            </a:r>
            <a:r>
              <a:rPr lang="tr-TR" dirty="0" smtClean="0"/>
              <a:t>teknolojiyle </a:t>
            </a:r>
            <a:r>
              <a:rPr lang="tr-TR" dirty="0"/>
              <a:t>ilişki </a:t>
            </a:r>
            <a:r>
              <a:rPr lang="tr-TR" dirty="0" smtClean="0"/>
              <a:t>kurmasından şaşkınlıkla </a:t>
            </a:r>
            <a:r>
              <a:rPr lang="tr-TR" dirty="0"/>
              <a:t>karışık </a:t>
            </a:r>
            <a:r>
              <a:rPr lang="tr-TR" dirty="0" smtClean="0"/>
              <a:t>- ilk </a:t>
            </a:r>
            <a:r>
              <a:rPr lang="tr-TR" dirty="0"/>
              <a:t>kez gördüğümüzden olsa </a:t>
            </a:r>
            <a:r>
              <a:rPr lang="tr-TR" dirty="0" smtClean="0"/>
              <a:t>gerek - </a:t>
            </a:r>
            <a:r>
              <a:rPr lang="tr-TR" dirty="0"/>
              <a:t>tuhaf bir zevk alıyoruz.</a:t>
            </a:r>
          </a:p>
        </p:txBody>
      </p:sp>
    </p:spTree>
    <p:extLst>
      <p:ext uri="{BB962C8B-B14F-4D97-AF65-F5344CB8AC3E}">
        <p14:creationId xmlns:p14="http://schemas.microsoft.com/office/powerpoint/2010/main" val="1312589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Çok farklı ve zeki bir nesil yetişiyor duygusu kaplıyor içimizi. Belki bu yüzden bir sürü </a:t>
            </a:r>
            <a:r>
              <a:rPr lang="tr-TR" dirty="0" smtClean="0"/>
              <a:t>anne baba</a:t>
            </a:r>
            <a:r>
              <a:rPr lang="tr-TR" dirty="0"/>
              <a:t>, “Oğlum 3 yaşında tam bir profesyonel Google kullanıcısı”, “Bizimkinin </a:t>
            </a:r>
            <a:r>
              <a:rPr lang="tr-TR" dirty="0" smtClean="0"/>
              <a:t>Mouse kullanmasını </a:t>
            </a:r>
            <a:r>
              <a:rPr lang="tr-TR" dirty="0"/>
              <a:t>bir görsen inanamazsın” gibi tuhaf gururlanmalar yaşıyor.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3040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Çocukların </a:t>
            </a:r>
            <a:r>
              <a:rPr lang="tr-TR" dirty="0"/>
              <a:t>gelişim çağında teknolojiye (bilgisayarlar, cep </a:t>
            </a:r>
            <a:r>
              <a:rPr lang="tr-TR" dirty="0" smtClean="0"/>
              <a:t>telefonları, tabletler</a:t>
            </a:r>
            <a:r>
              <a:rPr lang="tr-TR" dirty="0"/>
              <a:t>) uzun saatler maruz kalmasının zararlarıyla (gelişimi ve öğrenmeyi </a:t>
            </a:r>
            <a:r>
              <a:rPr lang="tr-TR" dirty="0" smtClean="0"/>
              <a:t>olumsuz etkilemesi</a:t>
            </a:r>
            <a:r>
              <a:rPr lang="tr-TR" dirty="0"/>
              <a:t>, </a:t>
            </a:r>
            <a:r>
              <a:rPr lang="tr-TR" dirty="0" err="1"/>
              <a:t>obezite</a:t>
            </a:r>
            <a:r>
              <a:rPr lang="tr-TR" dirty="0"/>
              <a:t> ve saldırganlığa sebep olması, radyasyon emisyonu vs.) ilgili çok </a:t>
            </a:r>
            <a:r>
              <a:rPr lang="tr-TR" dirty="0" smtClean="0"/>
              <a:t>sayıda araştırma </a:t>
            </a:r>
            <a:r>
              <a:rPr lang="tr-TR" dirty="0"/>
              <a:t>yayınlandı. Ancak, buna rağmen çocuğunu teknolojiden uzak tutmak için </a:t>
            </a:r>
            <a:r>
              <a:rPr lang="tr-TR" dirty="0" smtClean="0"/>
              <a:t>çaba gösteren </a:t>
            </a:r>
            <a:r>
              <a:rPr lang="tr-TR" dirty="0"/>
              <a:t>çok az sayıda anne baba var. Aksine çocuğuna dördüncü ya da beşinci yaş </a:t>
            </a:r>
            <a:r>
              <a:rPr lang="tr-TR" dirty="0" smtClean="0"/>
              <a:t>gününde tablet </a:t>
            </a:r>
            <a:r>
              <a:rPr lang="tr-TR" dirty="0"/>
              <a:t>almayı hayal eden anne baba sayısı hiç de az değil.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7329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Sonuç olarak, teknolojiyle çok geç yaşta tanıştığımızdan ve kendimizi pek </a:t>
            </a:r>
            <a:r>
              <a:rPr lang="tr-TR" dirty="0" smtClean="0"/>
              <a:t>zeki bulmadığımızdan </a:t>
            </a:r>
            <a:r>
              <a:rPr lang="tr-TR" dirty="0"/>
              <a:t>olsa gerek, küçük bir çocuğun harika bir internet kullanıcısı olmasını </a:t>
            </a:r>
            <a:r>
              <a:rPr lang="tr-TR" dirty="0" smtClean="0"/>
              <a:t>yüksek zeka </a:t>
            </a:r>
            <a:r>
              <a:rPr lang="tr-TR" dirty="0"/>
              <a:t>göstergesi olarak algılamaya devam ediyoruz.</a:t>
            </a:r>
          </a:p>
        </p:txBody>
      </p:sp>
    </p:spTree>
    <p:extLst>
      <p:ext uri="{BB962C8B-B14F-4D97-AF65-F5344CB8AC3E}">
        <p14:creationId xmlns:p14="http://schemas.microsoft.com/office/powerpoint/2010/main" val="303640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New York </a:t>
            </a:r>
            <a:r>
              <a:rPr lang="tr-TR" dirty="0" err="1"/>
              <a:t>Times’ta</a:t>
            </a:r>
            <a:r>
              <a:rPr lang="tr-TR" dirty="0"/>
              <a:t> yayınlanan ve önemli tartışmalara sebep olan bir makale, zeka ve </a:t>
            </a:r>
            <a:r>
              <a:rPr lang="tr-TR" dirty="0" smtClean="0"/>
              <a:t>teknoloji kullanımı </a:t>
            </a:r>
            <a:r>
              <a:rPr lang="tr-TR" dirty="0"/>
              <a:t>arasındaki ilişkiye en sağlam darbeyi vurmayı başardı. Dünyada ve ülkemizde </a:t>
            </a:r>
            <a:r>
              <a:rPr lang="tr-TR" dirty="0" smtClean="0"/>
              <a:t>pek çok </a:t>
            </a:r>
            <a:r>
              <a:rPr lang="tr-TR" dirty="0"/>
              <a:t>ilkokul, sınıflarını bilgisayarlarla donatma konusunda acele edip bu konuda </a:t>
            </a:r>
            <a:r>
              <a:rPr lang="tr-TR" dirty="0" smtClean="0"/>
              <a:t>birbiriyle yarışa </a:t>
            </a:r>
            <a:r>
              <a:rPr lang="tr-TR" dirty="0"/>
              <a:t>dursun, teknolojinin ana vatanı Silikon Vadisi’nin göbeğinde E-Bay, Google, </a:t>
            </a:r>
            <a:r>
              <a:rPr lang="tr-TR" dirty="0" smtClean="0"/>
              <a:t>Apple, </a:t>
            </a:r>
            <a:r>
              <a:rPr lang="tr-TR" dirty="0" err="1" smtClean="0"/>
              <a:t>Yahoo</a:t>
            </a:r>
            <a:r>
              <a:rPr lang="tr-TR" dirty="0" smtClean="0"/>
              <a:t> </a:t>
            </a:r>
            <a:r>
              <a:rPr lang="tr-TR" dirty="0"/>
              <a:t>ve Hewlett-Packard gibi teknoloji devlerinin çocuklarını göndermeyi tercih ettikleri </a:t>
            </a:r>
            <a:r>
              <a:rPr lang="tr-TR" dirty="0" smtClean="0"/>
              <a:t>bir okul</a:t>
            </a:r>
            <a:r>
              <a:rPr lang="tr-TR" dirty="0"/>
              <a:t>, kendini teknolojiden tamamen arındırmayı seçiyor. Bu okul, </a:t>
            </a:r>
            <a:r>
              <a:rPr lang="tr-TR" dirty="0" err="1"/>
              <a:t>Waldorf</a:t>
            </a:r>
            <a:r>
              <a:rPr lang="tr-TR" dirty="0"/>
              <a:t> School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Peninsula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4011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Bu okulda hiç teknoloji yok. Bilgisayar ekranı ya da akıllı tahtalar yerine eski </a:t>
            </a:r>
            <a:r>
              <a:rPr lang="tr-TR" dirty="0" smtClean="0"/>
              <a:t>karatahtalar, tebeşirler</a:t>
            </a:r>
            <a:r>
              <a:rPr lang="tr-TR" dirty="0"/>
              <a:t>, kağıt ve kalem var. Öğrenmenin diğer temel malzemeleri ise örgü ve dikiş </a:t>
            </a:r>
            <a:r>
              <a:rPr lang="tr-TR" dirty="0" smtClean="0"/>
              <a:t>iğneleri ve </a:t>
            </a:r>
            <a:r>
              <a:rPr lang="tr-TR" dirty="0"/>
              <a:t>bazen de çamur. Bunun dışında bolca oyun odaklı öğrenme ve hikaye anlatma var.</a:t>
            </a:r>
          </a:p>
        </p:txBody>
      </p:sp>
    </p:spTree>
    <p:extLst>
      <p:ext uri="{BB962C8B-B14F-4D97-AF65-F5344CB8AC3E}">
        <p14:creationId xmlns:p14="http://schemas.microsoft.com/office/powerpoint/2010/main" val="884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Google’ın bir üst düzey iletişim bölümü çalışanı olan Alan </a:t>
            </a:r>
            <a:r>
              <a:rPr lang="tr-TR" dirty="0" err="1"/>
              <a:t>Eagle</a:t>
            </a:r>
            <a:r>
              <a:rPr lang="tr-TR" dirty="0"/>
              <a:t>, New York Times’a </a:t>
            </a:r>
            <a:r>
              <a:rPr lang="tr-TR" dirty="0" smtClean="0"/>
              <a:t>yaptığı açıklamada </a:t>
            </a:r>
            <a:r>
              <a:rPr lang="tr-TR" dirty="0"/>
              <a:t>“</a:t>
            </a:r>
            <a:r>
              <a:rPr lang="tr-TR" dirty="0" err="1"/>
              <a:t>App</a:t>
            </a:r>
            <a:r>
              <a:rPr lang="tr-TR" dirty="0"/>
              <a:t> uygulamasının ya da </a:t>
            </a:r>
            <a:r>
              <a:rPr lang="tr-TR" dirty="0" err="1"/>
              <a:t>iPad’in</a:t>
            </a:r>
            <a:r>
              <a:rPr lang="tr-TR" dirty="0"/>
              <a:t> çocuğuma okumayı ya da matematiği daha </a:t>
            </a:r>
            <a:r>
              <a:rPr lang="tr-TR" dirty="0" smtClean="0"/>
              <a:t>iyi öğreteceği </a:t>
            </a:r>
            <a:r>
              <a:rPr lang="tr-TR" dirty="0"/>
              <a:t>fikri çok komik” diyor. 5.sınıfa giden kızı henüz Google kullanmayı </a:t>
            </a:r>
            <a:r>
              <a:rPr lang="tr-TR" dirty="0" smtClean="0"/>
              <a:t>bilmiyor. Bunun </a:t>
            </a:r>
            <a:r>
              <a:rPr lang="tr-TR" dirty="0"/>
              <a:t>yerine kızı, sınıfındaki diğer çocuklar gibi dikiş becerilerini güçlendirmeye çalışıyor. Hedefleri </a:t>
            </a:r>
            <a:r>
              <a:rPr lang="tr-TR" dirty="0" err="1"/>
              <a:t>birgün</a:t>
            </a:r>
            <a:r>
              <a:rPr lang="tr-TR" dirty="0"/>
              <a:t> kendi çoraplarını dikebilmek. </a:t>
            </a:r>
            <a:r>
              <a:rPr lang="tr-TR" dirty="0" err="1"/>
              <a:t>Waldorf</a:t>
            </a:r>
            <a:r>
              <a:rPr lang="tr-TR" dirty="0"/>
              <a:t> eğitim sistemine göre problem çözme ve matematik becerisi, örgü örmek, makas ya da bıçak kullanmak gibi ufak el becerileriyle gelişiyor. El becerileri ve atlama, zıplama, tırmanma gibi hareket becerileri, 7 yaşından sonra zekaya dönüşüyor.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1323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Teknoloji becerisini fazlasıyla büyüten günümüz ebeveynlerinin aksine Alan </a:t>
            </a:r>
            <a:r>
              <a:rPr lang="tr-TR" dirty="0" err="1"/>
              <a:t>Eagle’a</a:t>
            </a:r>
            <a:r>
              <a:rPr lang="tr-TR" dirty="0"/>
              <a:t> </a:t>
            </a:r>
            <a:r>
              <a:rPr lang="tr-TR" dirty="0" smtClean="0"/>
              <a:t>göre teknolojiyi </a:t>
            </a:r>
            <a:r>
              <a:rPr lang="tr-TR" dirty="0"/>
              <a:t>kullanmayı öğrenmek, dişleri fırçalamayı öğrenmek kadar kolay. “Google’da </a:t>
            </a:r>
            <a:r>
              <a:rPr lang="tr-TR" dirty="0" smtClean="0"/>
              <a:t>ve diğer </a:t>
            </a:r>
            <a:r>
              <a:rPr lang="tr-TR" dirty="0"/>
              <a:t>her yerde, teknolojiyi, zekası en düşük insanın bile rahatlıkla kullanabileceği kadar </a:t>
            </a:r>
            <a:r>
              <a:rPr lang="tr-TR" dirty="0" smtClean="0"/>
              <a:t>basit hale </a:t>
            </a:r>
            <a:r>
              <a:rPr lang="tr-TR" dirty="0"/>
              <a:t>getiriyoruz. Çocuklarımız büyüdüğünde teknolojiyi kullanmayı becerememeleri gibi </a:t>
            </a:r>
            <a:r>
              <a:rPr lang="tr-TR" dirty="0" smtClean="0"/>
              <a:t>bir şey </a:t>
            </a:r>
            <a:r>
              <a:rPr lang="tr-TR" dirty="0"/>
              <a:t>söz konusu bile olamaz” diye özetliyor anne babaların yere göğe koyamadıkları </a:t>
            </a:r>
            <a:r>
              <a:rPr lang="tr-TR" dirty="0" smtClean="0"/>
              <a:t>teknoloji becerisini </a:t>
            </a:r>
            <a:r>
              <a:rPr lang="tr-TR" dirty="0" err="1"/>
              <a:t>Eagle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122386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8</TotalTime>
  <Words>602</Words>
  <Application>Microsoft Office PowerPoint</Application>
  <PresentationFormat>Geniş ekran</PresentationFormat>
  <Paragraphs>10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Trebuchet MS</vt:lpstr>
      <vt:lpstr>Berlin</vt:lpstr>
      <vt:lpstr>Silikon Vadisi Yöneticilerinin Çocukları Neden Teknoloji Girmeyen Bir Okula Gidiyor?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Silikon Vadisi Yöneticilerinin Çocukları Neden Teknoloji Girmeyen Bir Okula Gidiyor?</dc:title>
  <dc:creator>PC</dc:creator>
  <cp:lastModifiedBy>PC</cp:lastModifiedBy>
  <cp:revision>1</cp:revision>
  <dcterms:created xsi:type="dcterms:W3CDTF">2018-03-07T13:26:14Z</dcterms:created>
  <dcterms:modified xsi:type="dcterms:W3CDTF">2018-03-07T13:34:50Z</dcterms:modified>
</cp:coreProperties>
</file>