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617"/>
  </p:normalViewPr>
  <p:slideViewPr>
    <p:cSldViewPr snapToGrid="0">
      <p:cViewPr varScale="1">
        <p:scale>
          <a:sx n="93" d="100"/>
          <a:sy n="93" d="100"/>
        </p:scale>
        <p:origin x="10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B2F918-74C6-10B2-9F6A-4390D719E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31D33FD-E42B-8628-63B4-A56420CA7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102CF5-DDCF-A1A4-ED36-F0C24D69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6EC7A0-10DD-6BD3-C50A-31CA27876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50C974-CB44-9F0F-44FC-E930DDA5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150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B21DC9-6FB7-0A24-27E2-2D52254A6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EA94513-A2E8-9F6C-6F80-DCB20FE68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277C4C-3F57-93FD-BD48-03DFED333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52A5413-9B59-A544-53F6-911E864C8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6898FD-0F07-3F4E-CF30-775F0C9C3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64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65112D1-702E-9467-12A0-B81C96559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46BF0C-C871-2486-2EED-942E4BBEF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0AAD44-06E6-2788-13E9-AAD57590C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D057E7D-D9A7-34AB-5320-7B59734DA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6CE5B4-B3FA-A7E6-2F6B-31B45CCE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724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947401" y="282574"/>
            <a:ext cx="856129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9C36B-CD6B-ED4A-B5F4-45C3A5FC7581}" type="datetimeFigureOut">
              <a:rPr lang="en-US" smtClean="0"/>
              <a:t>10/29/23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0C296-95B9-5843-A36F-39DB2A668F7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97581" y="228600"/>
            <a:ext cx="34787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757647" y="282574"/>
            <a:ext cx="12192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800"/>
          </a:p>
        </p:txBody>
      </p:sp>
    </p:spTree>
    <p:extLst>
      <p:ext uri="{BB962C8B-B14F-4D97-AF65-F5344CB8AC3E}">
        <p14:creationId xmlns:p14="http://schemas.microsoft.com/office/powerpoint/2010/main" val="195098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B1D714-DDE3-64BC-BE47-8AD209EE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B0BE72-1454-F866-DF5B-821544C252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4D1E29F-1C0E-4EB6-25BC-3BBC0467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1ABBEB-464D-9CE5-9C30-562CE90D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9BDC54-DBC8-94EF-75B7-903FF7B11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01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074BA9-72C6-73DF-86CE-DA94388A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5BE65C8-197C-528C-8BD9-639F272303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58F79B-04E6-40E9-213D-7DAD43B8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3F2F18-7310-FAF9-72EB-532E72A73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85E21A-576B-BC88-ECB7-2A5EB0A42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93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131966-4FD8-143D-F024-BC73FC94B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ED06F1-E544-705A-4970-64FAA98569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A3DBB31-75BE-6A91-440E-07BB394DA0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3FFAC7D-36F0-AD2B-34FC-EDBF28A02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6E96C49-CADF-9324-A8BA-7CCB08193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5CD85A8-615D-3FBE-DE69-F5BC1C4E7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64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28657C-D49A-EB29-2175-BD64BFD9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40895AD-CFB9-25FE-6A5A-94977D593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BEE5EC9-7D5A-D098-4E2F-2E4CDAB6B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0D6755D-BC28-0885-E112-E93E6E304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0B696BA-B374-7421-93A9-6952283F5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1BC0195-E0CB-44A4-A11C-6CFA0574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669FE08-D548-8D3E-409E-5818D4240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C62B431-D431-BED2-D1A8-595042692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67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307DAF-BF9E-240D-7838-2965F95C7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4C01378-EF94-2BDD-A645-9CA38EC09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A2EDCF8-B210-2D2F-2A32-546E4B72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8746CB2-D205-75BB-D1F0-8E5F35DA9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2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D55001E-FB59-BDE1-211D-D22053AB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F6CD0ED-8EE4-B90B-3873-530CCBF37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65D12A9-40F7-E86F-F582-5C989BB99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18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7CBDAF-F7DB-1263-32F2-38443F889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1D6ED0-8F04-3273-0428-BFD9BFB43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D777C3-6CAD-EB18-E1C2-8C242A849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61D1F7-014C-529B-62E1-727E7460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46EDC78-8F6B-B44E-8217-B277E6DD8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9F95025-DFBB-51FF-88A4-2E0EAA1B1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042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2A3D0-2D31-4C99-F3C7-B22CD524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AAFEA9E-CC2A-F53C-ED7F-7910707E6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A7A6E58-BC7A-317D-4D57-0F488D7750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801734D-3E0D-6F97-C8ED-37A04FC0E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B43328B-615F-F4A6-39FC-4BB92626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37F876E-DC7F-AC0E-8BA1-8B74F3278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439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74B6A5F-6831-28AD-16FD-D8C7FB1C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C4C0AC4-3E7D-A3FB-B9CA-FE311D02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58FA65-9226-D34A-2F85-8653CCBCCA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F907A-9A93-7240-81F6-00F79C307A5D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A6A0B3-9428-DC34-9930-78C78D79BD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BB0A97-5850-D19B-8680-214542CA44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7475E-14F4-3B4D-8B4C-55884B69B29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05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EFA284-4FC0-2945-18B3-2CB68A15B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41DAE59-1BFC-DC6E-4E7C-FFA2B1B7DE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3</a:t>
            </a:r>
          </a:p>
          <a:p>
            <a:r>
              <a:rPr lang="tr-TR"/>
              <a:t>Kıvılcım Ertan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546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Siyaset</a:t>
            </a:r>
            <a:r>
              <a:rPr lang="en-US" sz="3200" dirty="0"/>
              <a:t>, </a:t>
            </a:r>
            <a:r>
              <a:rPr lang="en-US" sz="3200" dirty="0" err="1"/>
              <a:t>iktidar</a:t>
            </a:r>
            <a:r>
              <a:rPr lang="en-US" sz="3200" dirty="0"/>
              <a:t> </a:t>
            </a:r>
            <a:r>
              <a:rPr lang="en-US" sz="3200" dirty="0" err="1"/>
              <a:t>ilişkileri</a:t>
            </a:r>
            <a:r>
              <a:rPr lang="en-US" sz="3200" dirty="0"/>
              <a:t> </a:t>
            </a:r>
            <a:r>
              <a:rPr lang="en-US" sz="3200" dirty="0" err="1"/>
              <a:t>anlamında</a:t>
            </a:r>
            <a:r>
              <a:rPr lang="en-US" sz="3200" dirty="0"/>
              <a:t>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ilişkilerin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parçasıdır</a:t>
            </a:r>
            <a:r>
              <a:rPr lang="en-US" sz="3200" dirty="0"/>
              <a:t>. Bu </a:t>
            </a:r>
            <a:r>
              <a:rPr lang="en-US" sz="3200" dirty="0" err="1"/>
              <a:t>nedenle</a:t>
            </a:r>
            <a:r>
              <a:rPr lang="en-US" sz="3200" dirty="0"/>
              <a:t> </a:t>
            </a:r>
            <a:r>
              <a:rPr lang="en-US" sz="3200" dirty="0" err="1"/>
              <a:t>siyasetin</a:t>
            </a:r>
            <a:r>
              <a:rPr lang="en-US" sz="3200" dirty="0"/>
              <a:t> </a:t>
            </a:r>
            <a:r>
              <a:rPr lang="en-US" sz="3200" dirty="0" err="1"/>
              <a:t>alanı</a:t>
            </a:r>
            <a:r>
              <a:rPr lang="en-US" sz="3200" dirty="0"/>
              <a:t> da </a:t>
            </a:r>
            <a:r>
              <a:rPr lang="en-US" sz="3200" dirty="0" err="1"/>
              <a:t>siyasetin</a:t>
            </a:r>
            <a:r>
              <a:rPr lang="en-US" sz="3200" dirty="0"/>
              <a:t> </a:t>
            </a:r>
            <a:r>
              <a:rPr lang="en-US" sz="3200" dirty="0" err="1"/>
              <a:t>yaşandığı</a:t>
            </a:r>
            <a:r>
              <a:rPr lang="en-US" sz="3200" dirty="0"/>
              <a:t> </a:t>
            </a:r>
            <a:r>
              <a:rPr lang="en-US" sz="3200" dirty="0" err="1"/>
              <a:t>alan</a:t>
            </a:r>
            <a:r>
              <a:rPr lang="en-US" sz="3200" dirty="0"/>
              <a:t> da </a:t>
            </a:r>
            <a:r>
              <a:rPr lang="en-US" sz="3200" dirty="0" err="1"/>
              <a:t>mekanlar</a:t>
            </a:r>
            <a:r>
              <a:rPr lang="en-US" sz="3200" dirty="0"/>
              <a:t> </a:t>
            </a:r>
            <a:r>
              <a:rPr lang="en-US" sz="3200" dirty="0" err="1"/>
              <a:t>içindedir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42631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olmaksızın</a:t>
            </a:r>
            <a:r>
              <a:rPr lang="en-US" sz="3200" dirty="0"/>
              <a:t> </a:t>
            </a:r>
            <a:r>
              <a:rPr lang="en-US" sz="3200" dirty="0" err="1"/>
              <a:t>canlı-cansız</a:t>
            </a:r>
            <a:r>
              <a:rPr lang="en-US" sz="3200" dirty="0"/>
              <a:t> </a:t>
            </a:r>
            <a:r>
              <a:rPr lang="en-US" sz="3200" dirty="0" err="1"/>
              <a:t>varlıkların</a:t>
            </a:r>
            <a:r>
              <a:rPr lang="en-US" sz="3200" dirty="0"/>
              <a:t> </a:t>
            </a:r>
            <a:r>
              <a:rPr lang="en-US" sz="3200" dirty="0" err="1"/>
              <a:t>varlığı</a:t>
            </a:r>
            <a:r>
              <a:rPr lang="en-US" sz="3200" dirty="0"/>
              <a:t> </a:t>
            </a:r>
            <a:r>
              <a:rPr lang="en-US" sz="3200" dirty="0" err="1"/>
              <a:t>mümkün</a:t>
            </a:r>
            <a:r>
              <a:rPr lang="en-US" sz="3200" dirty="0"/>
              <a:t> </a:t>
            </a:r>
            <a:r>
              <a:rPr lang="en-US" sz="3200" dirty="0" err="1"/>
              <a:t>olamayacağı</a:t>
            </a:r>
            <a:r>
              <a:rPr lang="en-US" sz="3200" dirty="0"/>
              <a:t> </a:t>
            </a:r>
            <a:r>
              <a:rPr lang="en-US" sz="3200" dirty="0" err="1"/>
              <a:t>gibi</a:t>
            </a:r>
            <a:r>
              <a:rPr lang="en-US" sz="3200" dirty="0"/>
              <a:t>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ilişkiler</a:t>
            </a:r>
            <a:r>
              <a:rPr lang="en-US" sz="3200" dirty="0"/>
              <a:t>, </a:t>
            </a:r>
            <a:r>
              <a:rPr lang="en-US" sz="3200" dirty="0" err="1"/>
              <a:t>toplumsal</a:t>
            </a:r>
            <a:r>
              <a:rPr lang="en-US" sz="3200" dirty="0"/>
              <a:t> </a:t>
            </a:r>
            <a:r>
              <a:rPr lang="en-US" sz="3200" dirty="0" err="1"/>
              <a:t>örgütlenme</a:t>
            </a:r>
            <a:r>
              <a:rPr lang="en-US" sz="3200" dirty="0"/>
              <a:t>, </a:t>
            </a:r>
            <a:r>
              <a:rPr lang="en-US" sz="3200" dirty="0" err="1"/>
              <a:t>siyasal</a:t>
            </a:r>
            <a:r>
              <a:rPr lang="en-US" sz="3200" dirty="0"/>
              <a:t> </a:t>
            </a:r>
            <a:r>
              <a:rPr lang="en-US" sz="3200" dirty="0" err="1"/>
              <a:t>yapıların</a:t>
            </a:r>
            <a:r>
              <a:rPr lang="en-US" sz="3200" dirty="0"/>
              <a:t> da </a:t>
            </a:r>
            <a:r>
              <a:rPr lang="en-US" sz="3200" dirty="0" err="1"/>
              <a:t>var</a:t>
            </a:r>
            <a:r>
              <a:rPr lang="en-US" sz="3200" dirty="0"/>
              <a:t> </a:t>
            </a:r>
            <a:r>
              <a:rPr lang="en-US" sz="3200" dirty="0" err="1"/>
              <a:t>olması</a:t>
            </a:r>
            <a:r>
              <a:rPr lang="en-US" sz="3200" dirty="0"/>
              <a:t> </a:t>
            </a:r>
            <a:r>
              <a:rPr lang="en-US" sz="3200" dirty="0" err="1"/>
              <a:t>mümkün</a:t>
            </a:r>
            <a:r>
              <a:rPr lang="en-US" sz="3200" dirty="0"/>
              <a:t> </a:t>
            </a:r>
            <a:r>
              <a:rPr lang="en-US" sz="3200" dirty="0" err="1"/>
              <a:t>olmaz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083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200" dirty="0"/>
              <a:t>Bu </a:t>
            </a:r>
            <a:r>
              <a:rPr lang="en-US" sz="3200" dirty="0" err="1"/>
              <a:t>kapsamda</a:t>
            </a:r>
            <a:r>
              <a:rPr lang="en-US" sz="3200" dirty="0"/>
              <a:t> </a:t>
            </a:r>
            <a:r>
              <a:rPr lang="en-US" sz="3200" dirty="0" err="1"/>
              <a:t>siyaset</a:t>
            </a:r>
            <a:r>
              <a:rPr lang="en-US" sz="3200" dirty="0"/>
              <a:t> </a:t>
            </a:r>
            <a:r>
              <a:rPr lang="en-US" sz="3200" dirty="0" err="1"/>
              <a:t>mekanlarda</a:t>
            </a:r>
            <a:r>
              <a:rPr lang="en-US" sz="3200" dirty="0"/>
              <a:t> </a:t>
            </a:r>
            <a:r>
              <a:rPr lang="en-US" sz="3200" dirty="0" err="1"/>
              <a:t>sürdürülür</a:t>
            </a:r>
            <a:r>
              <a:rPr lang="en-US" sz="3200" dirty="0"/>
              <a:t>, </a:t>
            </a:r>
            <a:r>
              <a:rPr lang="en-US" sz="3200" dirty="0" err="1"/>
              <a:t>mekanı</a:t>
            </a:r>
            <a:r>
              <a:rPr lang="en-US" sz="3200" dirty="0"/>
              <a:t> </a:t>
            </a:r>
            <a:r>
              <a:rPr lang="en-US" sz="3200" dirty="0" err="1"/>
              <a:t>biçimlendirir</a:t>
            </a:r>
            <a:r>
              <a:rPr lang="en-US" sz="3200" dirty="0"/>
              <a:t>, </a:t>
            </a:r>
            <a:r>
              <a:rPr lang="en-US" sz="3200" dirty="0" err="1"/>
              <a:t>yeniden</a:t>
            </a:r>
            <a:r>
              <a:rPr lang="en-US" sz="3200" dirty="0"/>
              <a:t> </a:t>
            </a:r>
            <a:r>
              <a:rPr lang="en-US" sz="3200" dirty="0" err="1"/>
              <a:t>üretir</a:t>
            </a:r>
            <a:r>
              <a:rPr lang="en-US" sz="3200" dirty="0"/>
              <a:t> 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kontrol</a:t>
            </a:r>
            <a:r>
              <a:rPr lang="en-US" sz="3200" dirty="0"/>
              <a:t> </a:t>
            </a:r>
            <a:r>
              <a:rPr lang="en-US" sz="3200" dirty="0" err="1"/>
              <a:t>eder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7726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Siyaset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Siyasetin</a:t>
            </a:r>
            <a:r>
              <a:rPr lang="en-US" sz="3200" dirty="0"/>
              <a:t> </a:t>
            </a:r>
            <a:r>
              <a:rPr lang="en-US" sz="3200" dirty="0" err="1"/>
              <a:t>mekanı</a:t>
            </a:r>
            <a:r>
              <a:rPr lang="en-US" sz="3200" dirty="0"/>
              <a:t> </a:t>
            </a:r>
            <a:r>
              <a:rPr lang="en-US" sz="3200" dirty="0" err="1"/>
              <a:t>biçimlendirdiği</a:t>
            </a:r>
            <a:r>
              <a:rPr lang="en-US" sz="3200" dirty="0"/>
              <a:t> </a:t>
            </a:r>
            <a:r>
              <a:rPr lang="en-US" sz="3200" dirty="0" err="1"/>
              <a:t>örnekler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parlamento</a:t>
            </a:r>
            <a:r>
              <a:rPr lang="en-US" sz="3200" dirty="0"/>
              <a:t> </a:t>
            </a:r>
            <a:r>
              <a:rPr lang="en-US" sz="3200" dirty="0" err="1"/>
              <a:t>binaları</a:t>
            </a:r>
            <a:r>
              <a:rPr lang="en-US" sz="3200" dirty="0"/>
              <a:t> </a:t>
            </a:r>
            <a:r>
              <a:rPr lang="en-US" sz="3200" dirty="0" err="1"/>
              <a:t>gösterilebilir</a:t>
            </a:r>
            <a:r>
              <a:rPr lang="en-US" sz="3200" dirty="0"/>
              <a:t>.</a:t>
            </a:r>
          </a:p>
          <a:p>
            <a:r>
              <a:rPr lang="en-US" sz="3200" dirty="0"/>
              <a:t> </a:t>
            </a:r>
            <a:r>
              <a:rPr lang="en-US" sz="3200" dirty="0" err="1"/>
              <a:t>Diğer</a:t>
            </a:r>
            <a:r>
              <a:rPr lang="en-US" sz="3200" dirty="0"/>
              <a:t> </a:t>
            </a:r>
            <a:r>
              <a:rPr lang="en-US" sz="3200" dirty="0" err="1"/>
              <a:t>pek</a:t>
            </a:r>
            <a:r>
              <a:rPr lang="en-US" sz="3200" dirty="0"/>
              <a:t> </a:t>
            </a:r>
            <a:r>
              <a:rPr lang="en-US" sz="3200" dirty="0" err="1"/>
              <a:t>çok</a:t>
            </a:r>
            <a:r>
              <a:rPr lang="en-US" sz="3200" dirty="0"/>
              <a:t> </a:t>
            </a:r>
            <a:r>
              <a:rPr lang="en-US" sz="3200" dirty="0" err="1"/>
              <a:t>kamu</a:t>
            </a:r>
            <a:r>
              <a:rPr lang="en-US" sz="3200" dirty="0"/>
              <a:t> </a:t>
            </a:r>
            <a:r>
              <a:rPr lang="en-US" sz="3200" dirty="0" err="1"/>
              <a:t>kurumu</a:t>
            </a:r>
            <a:r>
              <a:rPr lang="en-US" sz="3200" dirty="0"/>
              <a:t> </a:t>
            </a:r>
            <a:r>
              <a:rPr lang="en-US" sz="3200" dirty="0" err="1"/>
              <a:t>iktidarın</a:t>
            </a:r>
            <a:r>
              <a:rPr lang="en-US" sz="3200" dirty="0"/>
              <a:t> </a:t>
            </a:r>
            <a:r>
              <a:rPr lang="en-US" sz="3200" dirty="0" err="1"/>
              <a:t>gücünün</a:t>
            </a:r>
            <a:r>
              <a:rPr lang="en-US" sz="3200" dirty="0"/>
              <a:t> </a:t>
            </a:r>
            <a:r>
              <a:rPr lang="en-US" sz="3200" dirty="0" err="1"/>
              <a:t>mekana</a:t>
            </a:r>
            <a:r>
              <a:rPr lang="en-US" sz="3200" dirty="0"/>
              <a:t> </a:t>
            </a:r>
            <a:r>
              <a:rPr lang="en-US" sz="3200" dirty="0" err="1"/>
              <a:t>yansımasına</a:t>
            </a:r>
            <a:r>
              <a:rPr lang="en-US" sz="3200" dirty="0"/>
              <a:t> </a:t>
            </a:r>
            <a:r>
              <a:rPr lang="en-US" sz="3200" dirty="0" err="1"/>
              <a:t>örnek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verilebilir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154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101</Words>
  <Application>Microsoft Macintosh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Mekan ve Siyaset</vt:lpstr>
      <vt:lpstr>Mekan ve Siyaset</vt:lpstr>
      <vt:lpstr>Mekan ve Siyaset</vt:lpstr>
      <vt:lpstr>Mekan ve Siyaset</vt:lpstr>
      <vt:lpstr>Mekan ve Siyaset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Kıvılcım Ertan</dc:creator>
  <cp:lastModifiedBy>Kıvılcım Ertan</cp:lastModifiedBy>
  <cp:revision>3</cp:revision>
  <dcterms:created xsi:type="dcterms:W3CDTF">2023-10-29T13:47:29Z</dcterms:created>
  <dcterms:modified xsi:type="dcterms:W3CDTF">2023-10-29T15:45:08Z</dcterms:modified>
</cp:coreProperties>
</file>