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 id="2147483735" r:id="rId2"/>
  </p:sldMasterIdLst>
  <p:sldIdLst>
    <p:sldId id="303" r:id="rId3"/>
    <p:sldId id="269" r:id="rId4"/>
    <p:sldId id="270" r:id="rId5"/>
    <p:sldId id="285" r:id="rId6"/>
    <p:sldId id="271" r:id="rId7"/>
    <p:sldId id="288" r:id="rId8"/>
    <p:sldId id="272" r:id="rId9"/>
    <p:sldId id="286" r:id="rId10"/>
    <p:sldId id="273" r:id="rId11"/>
    <p:sldId id="274" r:id="rId12"/>
    <p:sldId id="275" r:id="rId13"/>
    <p:sldId id="27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2377203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3187693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092432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7005193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0331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23503624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24358587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42687699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1D1A1D"/>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CF18489D-C720-4CE4-9318-27091EA46795}"/>
              </a:ext>
            </a:extLst>
          </p:cNvPr>
          <p:cNvSpPr/>
          <p:nvPr/>
        </p:nvSpPr>
        <p:spPr>
          <a:xfrm>
            <a:off x="11784009" y="1189204"/>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8EC7F4D7-3574-418E-8F18-52802FDFF8F7}"/>
              </a:ext>
            </a:extLst>
          </p:cNvPr>
          <p:cNvSpPr txBox="1">
            <a:spLocks noGrp="1"/>
          </p:cNvSpPr>
          <p:nvPr>
            <p:ph type="ctrTitle"/>
          </p:nvPr>
        </p:nvSpPr>
        <p:spPr>
          <a:xfrm>
            <a:off x="1088913" y="1143292"/>
            <a:ext cx="7034360" cy="4268967"/>
          </a:xfrm>
        </p:spPr>
        <p:txBody>
          <a:bodyPr/>
          <a:lstStyle>
            <a:lvl1pPr algn="l">
              <a:lnSpc>
                <a:spcPct val="85000"/>
              </a:lnSpc>
              <a:defRPr sz="7700" cap="all">
                <a:solidFill>
                  <a:srgbClr val="F5F5F5"/>
                </a:solidFill>
              </a:defRPr>
            </a:lvl1pPr>
          </a:lstStyle>
          <a:p>
            <a:pPr lvl="0"/>
            <a:r>
              <a:rPr lang="en-US"/>
              <a:t>Click to edit Master title style</a:t>
            </a:r>
          </a:p>
        </p:txBody>
      </p:sp>
      <p:sp>
        <p:nvSpPr>
          <p:cNvPr id="4" name="Subtitle 2">
            <a:extLst>
              <a:ext uri="{FF2B5EF4-FFF2-40B4-BE49-F238E27FC236}">
                <a16:creationId xmlns:a16="http://schemas.microsoft.com/office/drawing/2014/main" id="{343072E2-CF6E-4D40-84DD-93472DC639FF}"/>
              </a:ext>
            </a:extLst>
          </p:cNvPr>
          <p:cNvSpPr txBox="1">
            <a:spLocks noGrp="1"/>
          </p:cNvSpPr>
          <p:nvPr>
            <p:ph type="subTitle" idx="1"/>
          </p:nvPr>
        </p:nvSpPr>
        <p:spPr>
          <a:xfrm>
            <a:off x="1088913" y="5537926"/>
            <a:ext cx="7034360" cy="706355"/>
          </a:xfrm>
        </p:spPr>
        <p:txBody>
          <a:bodyPr/>
          <a:lstStyle>
            <a:lvl1pPr marL="0" indent="0">
              <a:lnSpc>
                <a:spcPct val="114000"/>
              </a:lnSpc>
              <a:spcBef>
                <a:spcPts val="0"/>
              </a:spcBef>
              <a:buNone/>
              <a:defRPr i="1">
                <a:solidFill>
                  <a:srgbClr val="F5F5F5"/>
                </a:solidFill>
              </a:defRPr>
            </a:lvl1pPr>
          </a:lstStyle>
          <a:p>
            <a:pPr lvl="0"/>
            <a:r>
              <a:rPr lang="en-US"/>
              <a:t>Click to edit Master subtitle style</a:t>
            </a:r>
          </a:p>
        </p:txBody>
      </p:sp>
      <p:sp>
        <p:nvSpPr>
          <p:cNvPr id="5" name="Date Placeholder 3">
            <a:extLst>
              <a:ext uri="{FF2B5EF4-FFF2-40B4-BE49-F238E27FC236}">
                <a16:creationId xmlns:a16="http://schemas.microsoft.com/office/drawing/2014/main" id="{71F49C7F-A7D2-4DC7-8F3D-6EB98D072C60}"/>
              </a:ext>
            </a:extLst>
          </p:cNvPr>
          <p:cNvSpPr txBox="1">
            <a:spLocks noGrp="1"/>
          </p:cNvSpPr>
          <p:nvPr>
            <p:ph type="dt" sz="half" idx="7"/>
          </p:nvPr>
        </p:nvSpPr>
        <p:spPr>
          <a:xfrm>
            <a:off x="1088913" y="6314444"/>
            <a:ext cx="1596624" cy="365129"/>
          </a:xfrm>
        </p:spPr>
        <p:txBody>
          <a:bodyPr/>
          <a:lstStyle>
            <a:lvl1pPr algn="l">
              <a:defRPr sz="1200">
                <a:solidFill>
                  <a:srgbClr val="F5F5F5"/>
                </a:solidFill>
              </a:defRPr>
            </a:lvl1pPr>
          </a:lstStyle>
          <a:p>
            <a:pPr lvl="0"/>
            <a:fld id="{D53300A0-46E5-491C-95C6-AF06C12188DA}" type="datetime1">
              <a:rPr lang="en-US"/>
              <a:pPr lvl="0"/>
              <a:t>3/9/2020</a:t>
            </a:fld>
            <a:endParaRPr lang="en-US"/>
          </a:p>
        </p:txBody>
      </p:sp>
      <p:sp>
        <p:nvSpPr>
          <p:cNvPr id="6" name="Footer Placeholder 4">
            <a:extLst>
              <a:ext uri="{FF2B5EF4-FFF2-40B4-BE49-F238E27FC236}">
                <a16:creationId xmlns:a16="http://schemas.microsoft.com/office/drawing/2014/main" id="{FAAF0D1D-8449-48EB-9CB3-6B7226BB96EA}"/>
              </a:ext>
            </a:extLst>
          </p:cNvPr>
          <p:cNvSpPr txBox="1">
            <a:spLocks noGrp="1"/>
          </p:cNvSpPr>
          <p:nvPr>
            <p:ph type="ftr" sz="quarter" idx="9"/>
          </p:nvPr>
        </p:nvSpPr>
        <p:spPr>
          <a:xfrm>
            <a:off x="3000594" y="6314444"/>
            <a:ext cx="5122679" cy="365129"/>
          </a:xfrm>
        </p:spPr>
        <p:txBody>
          <a:bodyPr/>
          <a:lstStyle>
            <a:lvl1pPr algn="l">
              <a:defRPr b="0">
                <a:solidFill>
                  <a:srgbClr val="F5F5F5"/>
                </a:solidFill>
              </a:defRPr>
            </a:lvl1pPr>
          </a:lstStyle>
          <a:p>
            <a:pPr lvl="0"/>
            <a:endParaRPr lang="en-US"/>
          </a:p>
        </p:txBody>
      </p:sp>
      <p:sp>
        <p:nvSpPr>
          <p:cNvPr id="7" name="Slide Number Placeholder 5">
            <a:extLst>
              <a:ext uri="{FF2B5EF4-FFF2-40B4-BE49-F238E27FC236}">
                <a16:creationId xmlns:a16="http://schemas.microsoft.com/office/drawing/2014/main" id="{B09A7483-32E1-4928-86D9-FF0DB33AE868}"/>
              </a:ext>
            </a:extLst>
          </p:cNvPr>
          <p:cNvSpPr txBox="1">
            <a:spLocks noGrp="1"/>
          </p:cNvSpPr>
          <p:nvPr>
            <p:ph type="sldNum" sz="quarter" idx="8"/>
          </p:nvPr>
        </p:nvSpPr>
        <p:spPr>
          <a:xfrm>
            <a:off x="11784009" y="1416213"/>
            <a:ext cx="407986" cy="365129"/>
          </a:xfrm>
        </p:spPr>
        <p:txBody>
          <a:bodyPr/>
          <a:lstStyle>
            <a:lvl1pPr>
              <a:defRPr>
                <a:solidFill>
                  <a:srgbClr val="1D1A1D"/>
                </a:solidFill>
              </a:defRPr>
            </a:lvl1pPr>
          </a:lstStyle>
          <a:p>
            <a:pPr lvl="0"/>
            <a:fld id="{CDA67BF3-4E16-4CEC-9430-837DDA5ECA3A}" type="slidenum">
              <a:t>‹#›</a:t>
            </a:fld>
            <a:endParaRPr lang="en-US"/>
          </a:p>
        </p:txBody>
      </p:sp>
      <p:cxnSp>
        <p:nvCxnSpPr>
          <p:cNvPr id="8" name="Straight Connector 8" title="Verticle Rule Line">
            <a:extLst>
              <a:ext uri="{FF2B5EF4-FFF2-40B4-BE49-F238E27FC236}">
                <a16:creationId xmlns:a16="http://schemas.microsoft.com/office/drawing/2014/main" id="{E733A858-CF51-41BA-A17E-E49E531B5CD7}"/>
              </a:ext>
            </a:extLst>
          </p:cNvPr>
          <p:cNvCxnSpPr/>
          <p:nvPr/>
        </p:nvCxnSpPr>
        <p:spPr>
          <a:xfrm>
            <a:off x="773856" y="1257300"/>
            <a:ext cx="0" cy="5600700"/>
          </a:xfrm>
          <a:prstGeom prst="straightConnector1">
            <a:avLst/>
          </a:prstGeom>
          <a:noFill/>
          <a:ln w="25402" cap="flat">
            <a:solidFill>
              <a:srgbClr val="F5F5F5"/>
            </a:solidFill>
            <a:prstDash val="solid"/>
            <a:miter/>
          </a:ln>
        </p:spPr>
      </p:cxnSp>
    </p:spTree>
    <p:extLst>
      <p:ext uri="{BB962C8B-B14F-4D97-AF65-F5344CB8AC3E}">
        <p14:creationId xmlns:p14="http://schemas.microsoft.com/office/powerpoint/2010/main" val="3750543905"/>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DD569-074B-4F2D-B6AA-C4F6FCA1E0B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A12354C4-634D-4151-8BFA-4A0455A45C7F}"/>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81F040-1C8F-4887-8ECA-DFB3DE23E97E}"/>
              </a:ext>
            </a:extLst>
          </p:cNvPr>
          <p:cNvSpPr txBox="1">
            <a:spLocks noGrp="1"/>
          </p:cNvSpPr>
          <p:nvPr>
            <p:ph type="dt" sz="half" idx="7"/>
          </p:nvPr>
        </p:nvSpPr>
        <p:spPr/>
        <p:txBody>
          <a:bodyPr/>
          <a:lstStyle>
            <a:lvl1pPr>
              <a:defRPr/>
            </a:lvl1pPr>
          </a:lstStyle>
          <a:p>
            <a:pPr lvl="0"/>
            <a:fld id="{29174DB7-5697-46F1-B93D-71D37E6A4CE9}" type="datetime1">
              <a:rPr lang="en-US"/>
              <a:pPr lvl="0"/>
              <a:t>3/9/2020</a:t>
            </a:fld>
            <a:endParaRPr lang="en-US"/>
          </a:p>
        </p:txBody>
      </p:sp>
      <p:sp>
        <p:nvSpPr>
          <p:cNvPr id="5" name="Footer Placeholder 4">
            <a:extLst>
              <a:ext uri="{FF2B5EF4-FFF2-40B4-BE49-F238E27FC236}">
                <a16:creationId xmlns:a16="http://schemas.microsoft.com/office/drawing/2014/main" id="{409EBD7A-132F-4EC8-9514-41EEEB54E7D5}"/>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96534D00-5A55-4340-ADD3-F6858FBD847A}"/>
              </a:ext>
            </a:extLst>
          </p:cNvPr>
          <p:cNvSpPr txBox="1">
            <a:spLocks noGrp="1"/>
          </p:cNvSpPr>
          <p:nvPr>
            <p:ph type="sldNum" sz="quarter" idx="8"/>
          </p:nvPr>
        </p:nvSpPr>
        <p:spPr/>
        <p:txBody>
          <a:bodyPr/>
          <a:lstStyle>
            <a:lvl1pPr>
              <a:defRPr/>
            </a:lvl1pPr>
          </a:lstStyle>
          <a:p>
            <a:pPr lvl="0"/>
            <a:fld id="{70A3444F-A328-438C-A780-CADC03B2EABD}" type="slidenum">
              <a:t>‹#›</a:t>
            </a:fld>
            <a:endParaRPr lang="en-US"/>
          </a:p>
        </p:txBody>
      </p:sp>
    </p:spTree>
    <p:extLst>
      <p:ext uri="{BB962C8B-B14F-4D97-AF65-F5344CB8AC3E}">
        <p14:creationId xmlns:p14="http://schemas.microsoft.com/office/powerpoint/2010/main" val="27650444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rgbClr val="F5F5F5"/>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5DBFB37D-41DE-4C54-8F75-BCBE5DE45216}"/>
              </a:ext>
            </a:extLst>
          </p:cNvPr>
          <p:cNvSpPr/>
          <p:nvPr/>
        </p:nvSpPr>
        <p:spPr>
          <a:xfrm>
            <a:off x="11784009" y="1393746"/>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331B152B-8AC7-4B4F-860C-C2C40F573B1D}"/>
              </a:ext>
            </a:extLst>
          </p:cNvPr>
          <p:cNvSpPr txBox="1">
            <a:spLocks noGrp="1"/>
          </p:cNvSpPr>
          <p:nvPr>
            <p:ph type="title"/>
          </p:nvPr>
        </p:nvSpPr>
        <p:spPr>
          <a:xfrm>
            <a:off x="1947672" y="2571722"/>
            <a:ext cx="8296652" cy="3286152"/>
          </a:xfrm>
        </p:spPr>
        <p:txBody>
          <a:bodyPr/>
          <a:lstStyle>
            <a:lvl1pPr>
              <a:lnSpc>
                <a:spcPct val="85000"/>
              </a:lnSpc>
              <a:defRPr sz="7700" cap="all"/>
            </a:lvl1pPr>
          </a:lstStyle>
          <a:p>
            <a:pPr lvl="0"/>
            <a:r>
              <a:rPr lang="en-US"/>
              <a:t>Click to edit Master title style</a:t>
            </a:r>
          </a:p>
        </p:txBody>
      </p:sp>
      <p:sp>
        <p:nvSpPr>
          <p:cNvPr id="4" name="Text Placeholder 2">
            <a:extLst>
              <a:ext uri="{FF2B5EF4-FFF2-40B4-BE49-F238E27FC236}">
                <a16:creationId xmlns:a16="http://schemas.microsoft.com/office/drawing/2014/main" id="{46E92EF7-3245-4381-831F-1941B253F5AD}"/>
              </a:ext>
            </a:extLst>
          </p:cNvPr>
          <p:cNvSpPr txBox="1">
            <a:spLocks noGrp="1"/>
          </p:cNvSpPr>
          <p:nvPr>
            <p:ph type="body" idx="1"/>
          </p:nvPr>
        </p:nvSpPr>
        <p:spPr>
          <a:xfrm>
            <a:off x="1947672" y="1393746"/>
            <a:ext cx="8401424" cy="819146"/>
          </a:xfrm>
        </p:spPr>
        <p:txBody>
          <a:bodyPr anchor="ctr"/>
          <a:lstStyle>
            <a:lvl1pPr marL="0" indent="0" algn="r">
              <a:lnSpc>
                <a:spcPct val="113000"/>
              </a:lnSpc>
              <a:spcBef>
                <a:spcPts val="0"/>
              </a:spcBef>
              <a:buNone/>
              <a:defRPr i="1"/>
            </a:lvl1pPr>
          </a:lstStyle>
          <a:p>
            <a:pPr lvl="0"/>
            <a:r>
              <a:rPr lang="en-US"/>
              <a:t>Click to edit Master text styles</a:t>
            </a:r>
          </a:p>
        </p:txBody>
      </p:sp>
      <p:sp>
        <p:nvSpPr>
          <p:cNvPr id="5" name="Date Placeholder 3">
            <a:extLst>
              <a:ext uri="{FF2B5EF4-FFF2-40B4-BE49-F238E27FC236}">
                <a16:creationId xmlns:a16="http://schemas.microsoft.com/office/drawing/2014/main" id="{99252FE7-CE22-4819-B7E5-1F05155611F5}"/>
              </a:ext>
            </a:extLst>
          </p:cNvPr>
          <p:cNvSpPr txBox="1">
            <a:spLocks noGrp="1"/>
          </p:cNvSpPr>
          <p:nvPr>
            <p:ph type="dt" sz="half" idx="7"/>
          </p:nvPr>
        </p:nvSpPr>
        <p:spPr>
          <a:xfrm>
            <a:off x="8742953" y="6314434"/>
            <a:ext cx="1596624" cy="365129"/>
          </a:xfrm>
        </p:spPr>
        <p:txBody>
          <a:bodyPr/>
          <a:lstStyle>
            <a:lvl1pPr>
              <a:defRPr sz="1200"/>
            </a:lvl1pPr>
          </a:lstStyle>
          <a:p>
            <a:pPr lvl="0"/>
            <a:fld id="{A105C38B-6279-4A82-9CCB-AF6C98C8FB3B}" type="datetime1">
              <a:rPr lang="en-US"/>
              <a:pPr lvl="0"/>
              <a:t>3/9/2020</a:t>
            </a:fld>
            <a:endParaRPr lang="en-US"/>
          </a:p>
        </p:txBody>
      </p:sp>
      <p:sp>
        <p:nvSpPr>
          <p:cNvPr id="6" name="Footer Placeholder 4">
            <a:extLst>
              <a:ext uri="{FF2B5EF4-FFF2-40B4-BE49-F238E27FC236}">
                <a16:creationId xmlns:a16="http://schemas.microsoft.com/office/drawing/2014/main" id="{0C5BAB19-FAF0-48DA-9BEA-AD808E4D425D}"/>
              </a:ext>
            </a:extLst>
          </p:cNvPr>
          <p:cNvSpPr txBox="1">
            <a:spLocks noGrp="1"/>
          </p:cNvSpPr>
          <p:nvPr>
            <p:ph type="ftr" sz="quarter" idx="9"/>
          </p:nvPr>
        </p:nvSpPr>
        <p:spPr>
          <a:xfrm>
            <a:off x="1947672" y="6314444"/>
            <a:ext cx="6480224" cy="365129"/>
          </a:xfrm>
        </p:spPr>
        <p:txBody>
          <a:bodyPr/>
          <a:lstStyle>
            <a:lvl1pPr>
              <a:defRPr b="0"/>
            </a:lvl1pPr>
          </a:lstStyle>
          <a:p>
            <a:pPr lvl="0"/>
            <a:endParaRPr lang="en-US"/>
          </a:p>
        </p:txBody>
      </p:sp>
      <p:sp>
        <p:nvSpPr>
          <p:cNvPr id="7" name="Slide Number Placeholder 5">
            <a:extLst>
              <a:ext uri="{FF2B5EF4-FFF2-40B4-BE49-F238E27FC236}">
                <a16:creationId xmlns:a16="http://schemas.microsoft.com/office/drawing/2014/main" id="{493E9632-5333-47E2-B7A5-DC8DCBA806B9}"/>
              </a:ext>
            </a:extLst>
          </p:cNvPr>
          <p:cNvSpPr txBox="1">
            <a:spLocks noGrp="1"/>
          </p:cNvSpPr>
          <p:nvPr>
            <p:ph type="sldNum" sz="quarter" idx="8"/>
          </p:nvPr>
        </p:nvSpPr>
        <p:spPr>
          <a:xfrm>
            <a:off x="11784009" y="1620755"/>
            <a:ext cx="407986" cy="365129"/>
          </a:xfrm>
        </p:spPr>
        <p:txBody>
          <a:bodyPr/>
          <a:lstStyle>
            <a:lvl1pPr>
              <a:defRPr/>
            </a:lvl1pPr>
          </a:lstStyle>
          <a:p>
            <a:pPr lvl="0"/>
            <a:fld id="{8D648995-AC56-40A0-8391-00399E806A4E}" type="slidenum">
              <a:t>‹#›</a:t>
            </a:fld>
            <a:endParaRPr lang="en-US"/>
          </a:p>
        </p:txBody>
      </p:sp>
      <p:cxnSp>
        <p:nvCxnSpPr>
          <p:cNvPr id="8" name="Straight Connector 9" title="Horizontal Rule Line">
            <a:extLst>
              <a:ext uri="{FF2B5EF4-FFF2-40B4-BE49-F238E27FC236}">
                <a16:creationId xmlns:a16="http://schemas.microsoft.com/office/drawing/2014/main" id="{8AD60EE6-EFCC-4F23-9560-9A70BAC014E0}"/>
              </a:ext>
            </a:extLst>
          </p:cNvPr>
          <p:cNvCxnSpPr/>
          <p:nvPr/>
        </p:nvCxnSpPr>
        <p:spPr>
          <a:xfrm flipH="1">
            <a:off x="0" y="6178171"/>
            <a:ext cx="10244324"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1863884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38989421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A406-33CE-4188-AC58-A63C2086E105}"/>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8A89FBC-83B5-486E-8505-B9E141AC4816}"/>
              </a:ext>
            </a:extLst>
          </p:cNvPr>
          <p:cNvSpPr txBox="1">
            <a:spLocks noGrp="1"/>
          </p:cNvSpPr>
          <p:nvPr>
            <p:ph idx="1"/>
          </p:nvPr>
        </p:nvSpPr>
        <p:spPr>
          <a:xfrm>
            <a:off x="5181603" y="540629"/>
            <a:ext cx="6248396" cy="2488941"/>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CD9BFBC-32BC-4D0D-B4B8-41B7E3C6CFEF}"/>
              </a:ext>
            </a:extLst>
          </p:cNvPr>
          <p:cNvSpPr txBox="1">
            <a:spLocks noGrp="1"/>
          </p:cNvSpPr>
          <p:nvPr>
            <p:ph idx="2"/>
          </p:nvPr>
        </p:nvSpPr>
        <p:spPr>
          <a:xfrm>
            <a:off x="5181603" y="3712463"/>
            <a:ext cx="6248396" cy="248223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CF5054E-65E4-42BB-88AF-66E5B0DB3A00}"/>
              </a:ext>
            </a:extLst>
          </p:cNvPr>
          <p:cNvSpPr txBox="1">
            <a:spLocks noGrp="1"/>
          </p:cNvSpPr>
          <p:nvPr>
            <p:ph type="dt" sz="half" idx="7"/>
          </p:nvPr>
        </p:nvSpPr>
        <p:spPr/>
        <p:txBody>
          <a:bodyPr/>
          <a:lstStyle>
            <a:lvl1pPr>
              <a:defRPr/>
            </a:lvl1pPr>
          </a:lstStyle>
          <a:p>
            <a:pPr lvl="0"/>
            <a:fld id="{D2AABD44-9CED-4576-B771-18CA250312D6}" type="datetime1">
              <a:rPr lang="en-US"/>
              <a:pPr lvl="0"/>
              <a:t>3/9/2020</a:t>
            </a:fld>
            <a:endParaRPr lang="en-US"/>
          </a:p>
        </p:txBody>
      </p:sp>
      <p:sp>
        <p:nvSpPr>
          <p:cNvPr id="6" name="Footer Placeholder 5">
            <a:extLst>
              <a:ext uri="{FF2B5EF4-FFF2-40B4-BE49-F238E27FC236}">
                <a16:creationId xmlns:a16="http://schemas.microsoft.com/office/drawing/2014/main" id="{6C35E71C-7EF3-4BE6-A532-D73BCF9C456D}"/>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C7579746-633F-4373-851E-708BD95D788F}"/>
              </a:ext>
            </a:extLst>
          </p:cNvPr>
          <p:cNvSpPr txBox="1">
            <a:spLocks noGrp="1"/>
          </p:cNvSpPr>
          <p:nvPr>
            <p:ph type="sldNum" sz="quarter" idx="8"/>
          </p:nvPr>
        </p:nvSpPr>
        <p:spPr/>
        <p:txBody>
          <a:bodyPr/>
          <a:lstStyle>
            <a:lvl1pPr>
              <a:defRPr/>
            </a:lvl1pPr>
          </a:lstStyle>
          <a:p>
            <a:pPr lvl="0"/>
            <a:fld id="{1CFB61BD-1C55-4A1B-9E7E-D06F4966DC45}" type="slidenum">
              <a:t>‹#›</a:t>
            </a:fld>
            <a:endParaRPr lang="en-US"/>
          </a:p>
        </p:txBody>
      </p:sp>
    </p:spTree>
    <p:extLst>
      <p:ext uri="{BB962C8B-B14F-4D97-AF65-F5344CB8AC3E}">
        <p14:creationId xmlns:p14="http://schemas.microsoft.com/office/powerpoint/2010/main" val="14966438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3E6C6-C2AE-4A7B-8DCA-A82CF93FF612}"/>
              </a:ext>
            </a:extLst>
          </p:cNvPr>
          <p:cNvSpPr txBox="1">
            <a:spLocks noGrp="1"/>
          </p:cNvSpPr>
          <p:nvPr>
            <p:ph type="title"/>
          </p:nvPr>
        </p:nvSpPr>
        <p:spPr>
          <a:xfrm>
            <a:off x="761996" y="557784"/>
            <a:ext cx="3831335" cy="4956048"/>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B556A332-CB7D-4CC8-91E2-5593C8476EBC}"/>
              </a:ext>
            </a:extLst>
          </p:cNvPr>
          <p:cNvSpPr txBox="1">
            <a:spLocks noGrp="1"/>
          </p:cNvSpPr>
          <p:nvPr>
            <p:ph type="body" idx="1"/>
          </p:nvPr>
        </p:nvSpPr>
        <p:spPr>
          <a:xfrm>
            <a:off x="5181603" y="558067"/>
            <a:ext cx="6245352" cy="914400"/>
          </a:xfrm>
        </p:spPr>
        <p:txBody>
          <a:bodyPr anchor="b"/>
          <a:lstStyle>
            <a:lvl1pPr marL="0" indent="0">
              <a:lnSpc>
                <a:spcPct val="113000"/>
              </a:lnSpc>
              <a:spcBef>
                <a:spcPts val="0"/>
              </a:spcBef>
              <a:buNone/>
              <a:defRPr sz="2400" i="1"/>
            </a:lvl1pPr>
          </a:lstStyle>
          <a:p>
            <a:pPr lvl="0"/>
            <a:r>
              <a:rPr lang="en-US"/>
              <a:t>Click to edit Master text styles</a:t>
            </a:r>
          </a:p>
        </p:txBody>
      </p:sp>
      <p:sp>
        <p:nvSpPr>
          <p:cNvPr id="4" name="Content Placeholder 3">
            <a:extLst>
              <a:ext uri="{FF2B5EF4-FFF2-40B4-BE49-F238E27FC236}">
                <a16:creationId xmlns:a16="http://schemas.microsoft.com/office/drawing/2014/main" id="{DADC447F-161F-4F6C-9477-3F80C67B1B0E}"/>
              </a:ext>
            </a:extLst>
          </p:cNvPr>
          <p:cNvSpPr txBox="1">
            <a:spLocks noGrp="1"/>
          </p:cNvSpPr>
          <p:nvPr>
            <p:ph idx="2"/>
          </p:nvPr>
        </p:nvSpPr>
        <p:spPr>
          <a:xfrm>
            <a:off x="5181603" y="1526673"/>
            <a:ext cx="6245352" cy="17556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213370-59A3-44AA-BB39-7066F338191B}"/>
              </a:ext>
            </a:extLst>
          </p:cNvPr>
          <p:cNvSpPr txBox="1">
            <a:spLocks noGrp="1"/>
          </p:cNvSpPr>
          <p:nvPr>
            <p:ph type="body" idx="3"/>
          </p:nvPr>
        </p:nvSpPr>
        <p:spPr>
          <a:xfrm>
            <a:off x="5181603" y="3700823"/>
            <a:ext cx="6248396" cy="914400"/>
          </a:xfrm>
        </p:spPr>
        <p:txBody>
          <a:bodyPr anchor="b"/>
          <a:lstStyle>
            <a:lvl1pPr marL="0" indent="0">
              <a:buNone/>
              <a:defRPr sz="2400" i="1"/>
            </a:lvl1pPr>
          </a:lstStyle>
          <a:p>
            <a:pPr lvl="0"/>
            <a:r>
              <a:rPr lang="en-US"/>
              <a:t>Click to edit Master text styles</a:t>
            </a:r>
          </a:p>
        </p:txBody>
      </p:sp>
      <p:sp>
        <p:nvSpPr>
          <p:cNvPr id="6" name="Content Placeholder 5">
            <a:extLst>
              <a:ext uri="{FF2B5EF4-FFF2-40B4-BE49-F238E27FC236}">
                <a16:creationId xmlns:a16="http://schemas.microsoft.com/office/drawing/2014/main" id="{4159A597-DE82-42D5-9E5B-E376CBAF7916}"/>
              </a:ext>
            </a:extLst>
          </p:cNvPr>
          <p:cNvSpPr txBox="1">
            <a:spLocks noGrp="1"/>
          </p:cNvSpPr>
          <p:nvPr>
            <p:ph idx="4"/>
          </p:nvPr>
        </p:nvSpPr>
        <p:spPr>
          <a:xfrm>
            <a:off x="5181603" y="4669429"/>
            <a:ext cx="6245352" cy="17556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C44B8E-AACE-44FA-9420-1BFB9F1552D6}"/>
              </a:ext>
            </a:extLst>
          </p:cNvPr>
          <p:cNvSpPr txBox="1">
            <a:spLocks noGrp="1"/>
          </p:cNvSpPr>
          <p:nvPr>
            <p:ph type="dt" sz="half" idx="7"/>
          </p:nvPr>
        </p:nvSpPr>
        <p:spPr/>
        <p:txBody>
          <a:bodyPr/>
          <a:lstStyle>
            <a:lvl1pPr>
              <a:defRPr/>
            </a:lvl1pPr>
          </a:lstStyle>
          <a:p>
            <a:pPr lvl="0"/>
            <a:fld id="{7845C4B5-6516-4434-BFAE-92E039C6A9E0}" type="datetime1">
              <a:rPr lang="en-US"/>
              <a:pPr lvl="0"/>
              <a:t>3/9/2020</a:t>
            </a:fld>
            <a:endParaRPr lang="en-US"/>
          </a:p>
        </p:txBody>
      </p:sp>
      <p:sp>
        <p:nvSpPr>
          <p:cNvPr id="8" name="Footer Placeholder 7">
            <a:extLst>
              <a:ext uri="{FF2B5EF4-FFF2-40B4-BE49-F238E27FC236}">
                <a16:creationId xmlns:a16="http://schemas.microsoft.com/office/drawing/2014/main" id="{60103F17-3042-4747-B6B6-E0D4F441A6D6}"/>
              </a:ext>
            </a:extLst>
          </p:cNvPr>
          <p:cNvSpPr txBox="1">
            <a:spLocks noGrp="1"/>
          </p:cNvSpPr>
          <p:nvPr>
            <p:ph type="ftr" sz="quarter" idx="9"/>
          </p:nvPr>
        </p:nvSpPr>
        <p:spPr/>
        <p:txBody>
          <a:bodyPr/>
          <a:lstStyle>
            <a:lvl1pPr>
              <a:defRPr/>
            </a:lvl1pPr>
          </a:lstStyle>
          <a:p>
            <a:pPr lvl="0"/>
            <a:endParaRPr lang="en-US"/>
          </a:p>
        </p:txBody>
      </p:sp>
      <p:sp>
        <p:nvSpPr>
          <p:cNvPr id="9" name="Slide Number Placeholder 8">
            <a:extLst>
              <a:ext uri="{FF2B5EF4-FFF2-40B4-BE49-F238E27FC236}">
                <a16:creationId xmlns:a16="http://schemas.microsoft.com/office/drawing/2014/main" id="{27709FF5-A2C4-4C25-B9C0-CA16135FCEDC}"/>
              </a:ext>
            </a:extLst>
          </p:cNvPr>
          <p:cNvSpPr txBox="1">
            <a:spLocks noGrp="1"/>
          </p:cNvSpPr>
          <p:nvPr>
            <p:ph type="sldNum" sz="quarter" idx="8"/>
          </p:nvPr>
        </p:nvSpPr>
        <p:spPr/>
        <p:txBody>
          <a:bodyPr/>
          <a:lstStyle>
            <a:lvl1pPr>
              <a:defRPr/>
            </a:lvl1pPr>
          </a:lstStyle>
          <a:p>
            <a:pPr lvl="0"/>
            <a:fld id="{EC0B2712-2D24-4618-A630-5589441DCBF7}" type="slidenum">
              <a:t>‹#›</a:t>
            </a:fld>
            <a:endParaRPr lang="en-US"/>
          </a:p>
        </p:txBody>
      </p:sp>
    </p:spTree>
    <p:extLst>
      <p:ext uri="{BB962C8B-B14F-4D97-AF65-F5344CB8AC3E}">
        <p14:creationId xmlns:p14="http://schemas.microsoft.com/office/powerpoint/2010/main" val="16223172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5E744-EE3E-4B70-A6E4-713052D579D6}"/>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710851D0-A088-41A9-A0DC-E26BF2C94D7C}"/>
              </a:ext>
            </a:extLst>
          </p:cNvPr>
          <p:cNvSpPr txBox="1">
            <a:spLocks noGrp="1"/>
          </p:cNvSpPr>
          <p:nvPr>
            <p:ph type="dt" sz="half" idx="7"/>
          </p:nvPr>
        </p:nvSpPr>
        <p:spPr/>
        <p:txBody>
          <a:bodyPr/>
          <a:lstStyle>
            <a:lvl1pPr>
              <a:defRPr/>
            </a:lvl1pPr>
          </a:lstStyle>
          <a:p>
            <a:pPr lvl="0"/>
            <a:fld id="{3B8D1CD8-30D6-41B4-9137-7B3CDF4E875E}" type="datetime1">
              <a:rPr lang="en-US"/>
              <a:pPr lvl="0"/>
              <a:t>3/9/2020</a:t>
            </a:fld>
            <a:endParaRPr lang="en-US"/>
          </a:p>
        </p:txBody>
      </p:sp>
      <p:sp>
        <p:nvSpPr>
          <p:cNvPr id="4" name="Footer Placeholder 3">
            <a:extLst>
              <a:ext uri="{FF2B5EF4-FFF2-40B4-BE49-F238E27FC236}">
                <a16:creationId xmlns:a16="http://schemas.microsoft.com/office/drawing/2014/main" id="{D878A1D9-9A39-4638-B057-6A7B114A2081}"/>
              </a:ext>
            </a:extLst>
          </p:cNvPr>
          <p:cNvSpPr txBox="1">
            <a:spLocks noGrp="1"/>
          </p:cNvSpPr>
          <p:nvPr>
            <p:ph type="ftr" sz="quarter" idx="9"/>
          </p:nvPr>
        </p:nvSpPr>
        <p:spPr/>
        <p:txBody>
          <a:bodyPr/>
          <a:lstStyle>
            <a:lvl1pPr>
              <a:defRPr/>
            </a:lvl1pPr>
          </a:lstStyle>
          <a:p>
            <a:pPr lvl="0"/>
            <a:endParaRPr lang="en-US"/>
          </a:p>
        </p:txBody>
      </p:sp>
      <p:sp>
        <p:nvSpPr>
          <p:cNvPr id="5" name="Slide Number Placeholder 4">
            <a:extLst>
              <a:ext uri="{FF2B5EF4-FFF2-40B4-BE49-F238E27FC236}">
                <a16:creationId xmlns:a16="http://schemas.microsoft.com/office/drawing/2014/main" id="{37782674-61F3-4066-85B1-411B67AEBE3F}"/>
              </a:ext>
            </a:extLst>
          </p:cNvPr>
          <p:cNvSpPr txBox="1">
            <a:spLocks noGrp="1"/>
          </p:cNvSpPr>
          <p:nvPr>
            <p:ph type="sldNum" sz="quarter" idx="8"/>
          </p:nvPr>
        </p:nvSpPr>
        <p:spPr/>
        <p:txBody>
          <a:bodyPr/>
          <a:lstStyle>
            <a:lvl1pPr>
              <a:defRPr/>
            </a:lvl1pPr>
          </a:lstStyle>
          <a:p>
            <a:pPr lvl="0"/>
            <a:fld id="{248B6593-7993-4A22-8212-C6B41B347878}" type="slidenum">
              <a:t>‹#›</a:t>
            </a:fld>
            <a:endParaRPr lang="en-US"/>
          </a:p>
        </p:txBody>
      </p:sp>
    </p:spTree>
    <p:extLst>
      <p:ext uri="{BB962C8B-B14F-4D97-AF65-F5344CB8AC3E}">
        <p14:creationId xmlns:p14="http://schemas.microsoft.com/office/powerpoint/2010/main" val="26001604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68652F1-2679-4C5A-8EE8-8BA6EC860D15}"/>
              </a:ext>
            </a:extLst>
          </p:cNvPr>
          <p:cNvSpPr txBox="1">
            <a:spLocks noGrp="1"/>
          </p:cNvSpPr>
          <p:nvPr>
            <p:ph type="dt" sz="half" idx="7"/>
          </p:nvPr>
        </p:nvSpPr>
        <p:spPr/>
        <p:txBody>
          <a:bodyPr/>
          <a:lstStyle>
            <a:lvl1pPr>
              <a:defRPr/>
            </a:lvl1pPr>
          </a:lstStyle>
          <a:p>
            <a:pPr lvl="0"/>
            <a:fld id="{4C1F146B-E90B-4758-BA40-8D5C03C52088}" type="datetime1">
              <a:rPr lang="en-US"/>
              <a:pPr lvl="0"/>
              <a:t>3/9/2020</a:t>
            </a:fld>
            <a:endParaRPr lang="en-US"/>
          </a:p>
        </p:txBody>
      </p:sp>
      <p:sp>
        <p:nvSpPr>
          <p:cNvPr id="3" name="Footer Placeholder 2">
            <a:extLst>
              <a:ext uri="{FF2B5EF4-FFF2-40B4-BE49-F238E27FC236}">
                <a16:creationId xmlns:a16="http://schemas.microsoft.com/office/drawing/2014/main" id="{E5B27C38-BD90-4786-8443-32D9FDAD6570}"/>
              </a:ext>
            </a:extLst>
          </p:cNvPr>
          <p:cNvSpPr txBox="1">
            <a:spLocks noGrp="1"/>
          </p:cNvSpPr>
          <p:nvPr>
            <p:ph type="ftr" sz="quarter" idx="9"/>
          </p:nvPr>
        </p:nvSpPr>
        <p:spPr/>
        <p:txBody>
          <a:bodyPr/>
          <a:lstStyle>
            <a:lvl1pPr>
              <a:defRPr/>
            </a:lvl1pPr>
          </a:lstStyle>
          <a:p>
            <a:pPr lvl="0"/>
            <a:endParaRPr lang="en-US"/>
          </a:p>
        </p:txBody>
      </p:sp>
      <p:sp>
        <p:nvSpPr>
          <p:cNvPr id="4" name="Slide Number Placeholder 3">
            <a:extLst>
              <a:ext uri="{FF2B5EF4-FFF2-40B4-BE49-F238E27FC236}">
                <a16:creationId xmlns:a16="http://schemas.microsoft.com/office/drawing/2014/main" id="{09F9D393-67E9-4F10-AD1D-05D27B45AD40}"/>
              </a:ext>
            </a:extLst>
          </p:cNvPr>
          <p:cNvSpPr txBox="1">
            <a:spLocks noGrp="1"/>
          </p:cNvSpPr>
          <p:nvPr>
            <p:ph type="sldNum" sz="quarter" idx="8"/>
          </p:nvPr>
        </p:nvSpPr>
        <p:spPr/>
        <p:txBody>
          <a:bodyPr/>
          <a:lstStyle>
            <a:lvl1pPr>
              <a:defRPr/>
            </a:lvl1pPr>
          </a:lstStyle>
          <a:p>
            <a:pPr lvl="0"/>
            <a:fld id="{396DF91F-A5F9-4934-84F5-4C5A334AFC41}" type="slidenum">
              <a:t>‹#›</a:t>
            </a:fld>
            <a:endParaRPr lang="en-US"/>
          </a:p>
        </p:txBody>
      </p:sp>
    </p:spTree>
    <p:extLst>
      <p:ext uri="{BB962C8B-B14F-4D97-AF65-F5344CB8AC3E}">
        <p14:creationId xmlns:p14="http://schemas.microsoft.com/office/powerpoint/2010/main" val="30690108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7659-5970-4051-9449-D9F31FFE933D}"/>
              </a:ext>
            </a:extLst>
          </p:cNvPr>
          <p:cNvSpPr txBox="1">
            <a:spLocks noGrp="1"/>
          </p:cNvSpPr>
          <p:nvPr>
            <p:ph type="title"/>
          </p:nvPr>
        </p:nvSpPr>
        <p:spPr>
          <a:xfrm>
            <a:off x="761996" y="555479"/>
            <a:ext cx="3838779" cy="1921026"/>
          </a:xfrm>
        </p:spPr>
        <p:txBody>
          <a:bodyPr>
            <a:noAutofit/>
          </a:bodyPr>
          <a:lstStyle>
            <a:lvl1pPr>
              <a:lnSpc>
                <a:spcPct val="93000"/>
              </a:lnSpc>
              <a:defRPr sz="4000"/>
            </a:lvl1pPr>
          </a:lstStyle>
          <a:p>
            <a:pPr lvl="0"/>
            <a:r>
              <a:rPr lang="en-US"/>
              <a:t>Click to edit Master title style</a:t>
            </a:r>
          </a:p>
        </p:txBody>
      </p:sp>
      <p:sp>
        <p:nvSpPr>
          <p:cNvPr id="3" name="Content Placeholder 2">
            <a:extLst>
              <a:ext uri="{FF2B5EF4-FFF2-40B4-BE49-F238E27FC236}">
                <a16:creationId xmlns:a16="http://schemas.microsoft.com/office/drawing/2014/main" id="{D00095EF-7C31-49D4-9447-12A9B93F8E60}"/>
              </a:ext>
            </a:extLst>
          </p:cNvPr>
          <p:cNvSpPr txBox="1">
            <a:spLocks noGrp="1"/>
          </p:cNvSpPr>
          <p:nvPr>
            <p:ph idx="1"/>
          </p:nvPr>
        </p:nvSpPr>
        <p:spPr>
          <a:xfrm>
            <a:off x="5181603" y="564148"/>
            <a:ext cx="6248396" cy="5622645"/>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A57884-341B-4843-9786-01D505B62BC9}"/>
              </a:ext>
            </a:extLst>
          </p:cNvPr>
          <p:cNvSpPr txBox="1">
            <a:spLocks noGrp="1"/>
          </p:cNvSpPr>
          <p:nvPr>
            <p:ph type="body" idx="2"/>
          </p:nvPr>
        </p:nvSpPr>
        <p:spPr>
          <a:xfrm>
            <a:off x="761996" y="2621511"/>
            <a:ext cx="3838779" cy="3239536"/>
          </a:xfrm>
        </p:spPr>
        <p:txBody>
          <a:bodyPr/>
          <a:lstStyle>
            <a:lvl1pPr marL="0" indent="0" algn="r">
              <a:lnSpc>
                <a:spcPct val="125000"/>
              </a:lnSpc>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C1FE5334-A9E1-47E5-B820-AC44713CA8BA}"/>
              </a:ext>
            </a:extLst>
          </p:cNvPr>
          <p:cNvSpPr txBox="1">
            <a:spLocks noGrp="1"/>
          </p:cNvSpPr>
          <p:nvPr>
            <p:ph type="dt" sz="half" idx="7"/>
          </p:nvPr>
        </p:nvSpPr>
        <p:spPr/>
        <p:txBody>
          <a:bodyPr/>
          <a:lstStyle>
            <a:lvl1pPr>
              <a:defRPr/>
            </a:lvl1pPr>
          </a:lstStyle>
          <a:p>
            <a:pPr lvl="0"/>
            <a:fld id="{66D8CB89-8007-4EE7-9089-F4C68380D020}" type="datetime1">
              <a:rPr lang="en-US"/>
              <a:pPr lvl="0"/>
              <a:t>3/9/2020</a:t>
            </a:fld>
            <a:endParaRPr lang="en-US"/>
          </a:p>
        </p:txBody>
      </p:sp>
      <p:sp>
        <p:nvSpPr>
          <p:cNvPr id="6" name="Footer Placeholder 5">
            <a:extLst>
              <a:ext uri="{FF2B5EF4-FFF2-40B4-BE49-F238E27FC236}">
                <a16:creationId xmlns:a16="http://schemas.microsoft.com/office/drawing/2014/main" id="{37687FF9-2C06-4330-8CFD-53711A493BE3}"/>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99B50148-5563-4E0F-92DF-D0014853A214}"/>
              </a:ext>
            </a:extLst>
          </p:cNvPr>
          <p:cNvSpPr txBox="1">
            <a:spLocks noGrp="1"/>
          </p:cNvSpPr>
          <p:nvPr>
            <p:ph type="sldNum" sz="quarter" idx="8"/>
          </p:nvPr>
        </p:nvSpPr>
        <p:spPr/>
        <p:txBody>
          <a:bodyPr/>
          <a:lstStyle>
            <a:lvl1pPr>
              <a:defRPr/>
            </a:lvl1pPr>
          </a:lstStyle>
          <a:p>
            <a:pPr lvl="0"/>
            <a:fld id="{990D2FA7-03DD-4B01-B62F-9211C152EC28}" type="slidenum">
              <a:t>‹#›</a:t>
            </a:fld>
            <a:endParaRPr lang="en-US"/>
          </a:p>
        </p:txBody>
      </p:sp>
    </p:spTree>
    <p:extLst>
      <p:ext uri="{BB962C8B-B14F-4D97-AF65-F5344CB8AC3E}">
        <p14:creationId xmlns:p14="http://schemas.microsoft.com/office/powerpoint/2010/main" val="702223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038BC-D7D5-4F45-B5F8-3D6437ECD230}"/>
              </a:ext>
            </a:extLst>
          </p:cNvPr>
          <p:cNvSpPr txBox="1">
            <a:spLocks noGrp="1"/>
          </p:cNvSpPr>
          <p:nvPr>
            <p:ph type="title"/>
          </p:nvPr>
        </p:nvSpPr>
        <p:spPr>
          <a:xfrm>
            <a:off x="758952" y="557262"/>
            <a:ext cx="3840480" cy="1919243"/>
          </a:xfrm>
        </p:spPr>
        <p:txBody>
          <a:bodyPr>
            <a:noAutofit/>
          </a:bodyPr>
          <a:lstStyle>
            <a:lvl1pPr>
              <a:lnSpc>
                <a:spcPct val="93000"/>
              </a:lnSpc>
              <a:defRPr sz="4000"/>
            </a:lvl1pPr>
          </a:lstStyle>
          <a:p>
            <a:pPr lvl="0"/>
            <a:r>
              <a:rPr lang="en-US"/>
              <a:t>Click to edit Master title style</a:t>
            </a:r>
          </a:p>
        </p:txBody>
      </p:sp>
      <p:sp>
        <p:nvSpPr>
          <p:cNvPr id="3" name="Picture Placeholder 2">
            <a:extLst>
              <a:ext uri="{FF2B5EF4-FFF2-40B4-BE49-F238E27FC236}">
                <a16:creationId xmlns:a16="http://schemas.microsoft.com/office/drawing/2014/main" id="{26773F9C-C91C-48C6-8DD2-54AA348FC0E5}"/>
              </a:ext>
            </a:extLst>
          </p:cNvPr>
          <p:cNvSpPr txBox="1">
            <a:spLocks noGrp="1"/>
          </p:cNvSpPr>
          <p:nvPr>
            <p:ph type="pic" idx="1"/>
          </p:nvPr>
        </p:nvSpPr>
        <p:spPr>
          <a:xfrm>
            <a:off x="5257800" y="0"/>
            <a:ext cx="6172200" cy="6858000"/>
          </a:xfrm>
        </p:spPr>
        <p:txBody>
          <a:bodyPr/>
          <a:lstStyle>
            <a:lvl1pPr marL="0" indent="0">
              <a:buNone/>
              <a:defRPr sz="3200"/>
            </a:lvl1pPr>
          </a:lstStyle>
          <a:p>
            <a:pPr lvl="0"/>
            <a:r>
              <a:rPr lang="en-US"/>
              <a:t>Click icon to add picture</a:t>
            </a:r>
          </a:p>
        </p:txBody>
      </p:sp>
      <p:sp>
        <p:nvSpPr>
          <p:cNvPr id="4" name="Text Placeholder 3">
            <a:extLst>
              <a:ext uri="{FF2B5EF4-FFF2-40B4-BE49-F238E27FC236}">
                <a16:creationId xmlns:a16="http://schemas.microsoft.com/office/drawing/2014/main" id="{C75EBE21-AE45-405C-9C64-F58DDA5E6A13}"/>
              </a:ext>
            </a:extLst>
          </p:cNvPr>
          <p:cNvSpPr txBox="1">
            <a:spLocks noGrp="1"/>
          </p:cNvSpPr>
          <p:nvPr>
            <p:ph type="body" idx="2"/>
          </p:nvPr>
        </p:nvSpPr>
        <p:spPr>
          <a:xfrm>
            <a:off x="758952" y="2621511"/>
            <a:ext cx="3840480" cy="3236976"/>
          </a:xfrm>
        </p:spPr>
        <p:txBody>
          <a:bodyPr/>
          <a:lstStyle>
            <a:lvl1pPr marL="0" indent="0" algn="r">
              <a:lnSpc>
                <a:spcPct val="125000"/>
              </a:lnSpc>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11D8C9AA-48DA-4F0C-B453-AD495572D728}"/>
              </a:ext>
            </a:extLst>
          </p:cNvPr>
          <p:cNvSpPr txBox="1">
            <a:spLocks noGrp="1"/>
          </p:cNvSpPr>
          <p:nvPr>
            <p:ph type="dt" sz="half" idx="7"/>
          </p:nvPr>
        </p:nvSpPr>
        <p:spPr/>
        <p:txBody>
          <a:bodyPr/>
          <a:lstStyle>
            <a:lvl1pPr>
              <a:defRPr/>
            </a:lvl1pPr>
          </a:lstStyle>
          <a:p>
            <a:pPr lvl="0"/>
            <a:fld id="{4390D1D1-7E18-48AC-BA4F-E924FF4B63CA}" type="datetime1">
              <a:rPr lang="en-US"/>
              <a:pPr lvl="0"/>
              <a:t>3/9/2020</a:t>
            </a:fld>
            <a:endParaRPr lang="en-US"/>
          </a:p>
        </p:txBody>
      </p:sp>
      <p:sp>
        <p:nvSpPr>
          <p:cNvPr id="6" name="Footer Placeholder 5">
            <a:extLst>
              <a:ext uri="{FF2B5EF4-FFF2-40B4-BE49-F238E27FC236}">
                <a16:creationId xmlns:a16="http://schemas.microsoft.com/office/drawing/2014/main" id="{66782E9C-2561-4136-9421-48486E689F32}"/>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8F169715-DCB2-4C51-B8FF-3ACED0429DC5}"/>
              </a:ext>
            </a:extLst>
          </p:cNvPr>
          <p:cNvSpPr txBox="1">
            <a:spLocks noGrp="1"/>
          </p:cNvSpPr>
          <p:nvPr>
            <p:ph type="sldNum" sz="quarter" idx="8"/>
          </p:nvPr>
        </p:nvSpPr>
        <p:spPr/>
        <p:txBody>
          <a:bodyPr/>
          <a:lstStyle>
            <a:lvl1pPr>
              <a:defRPr/>
            </a:lvl1pPr>
          </a:lstStyle>
          <a:p>
            <a:pPr lvl="0"/>
            <a:fld id="{65B65B43-3C8C-446F-9849-52BEBF7037E2}" type="slidenum">
              <a:t>‹#›</a:t>
            </a:fld>
            <a:endParaRPr lang="en-US"/>
          </a:p>
        </p:txBody>
      </p:sp>
    </p:spTree>
    <p:extLst>
      <p:ext uri="{BB962C8B-B14F-4D97-AF65-F5344CB8AC3E}">
        <p14:creationId xmlns:p14="http://schemas.microsoft.com/office/powerpoint/2010/main" val="36884123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1E2A-C54F-42AB-A1F5-0148FBCAF46A}"/>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9AE1B17B-BCBF-4E92-BE26-794F6D452351}"/>
              </a:ext>
            </a:extLst>
          </p:cNvPr>
          <p:cNvSpPr txBox="1">
            <a:spLocks noGrp="1"/>
          </p:cNvSpPr>
          <p:nvPr>
            <p:ph type="body" orient="vert" idx="1"/>
          </p:nvPr>
        </p:nvSpPr>
        <p:spPr>
          <a:xfrm>
            <a:off x="5181603" y="640080"/>
            <a:ext cx="6248396" cy="558414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8403F-0BA5-430B-B711-CD73E72BF2C4}"/>
              </a:ext>
            </a:extLst>
          </p:cNvPr>
          <p:cNvSpPr txBox="1">
            <a:spLocks noGrp="1"/>
          </p:cNvSpPr>
          <p:nvPr>
            <p:ph type="dt" sz="half" idx="7"/>
          </p:nvPr>
        </p:nvSpPr>
        <p:spPr/>
        <p:txBody>
          <a:bodyPr/>
          <a:lstStyle>
            <a:lvl1pPr>
              <a:defRPr/>
            </a:lvl1pPr>
          </a:lstStyle>
          <a:p>
            <a:pPr lvl="0"/>
            <a:fld id="{BE47D1C2-6FA8-4D8E-A0C6-C5DF3E27E1CD}" type="datetime1">
              <a:rPr lang="en-US"/>
              <a:pPr lvl="0"/>
              <a:t>3/9/2020</a:t>
            </a:fld>
            <a:endParaRPr lang="en-US"/>
          </a:p>
        </p:txBody>
      </p:sp>
      <p:sp>
        <p:nvSpPr>
          <p:cNvPr id="5" name="Footer Placeholder 4">
            <a:extLst>
              <a:ext uri="{FF2B5EF4-FFF2-40B4-BE49-F238E27FC236}">
                <a16:creationId xmlns:a16="http://schemas.microsoft.com/office/drawing/2014/main" id="{988B2D41-DDFF-41C3-BA89-D7CF8523806E}"/>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E1A276A4-DAF1-440F-9AD2-230D5C48D0D5}"/>
              </a:ext>
            </a:extLst>
          </p:cNvPr>
          <p:cNvSpPr txBox="1">
            <a:spLocks noGrp="1"/>
          </p:cNvSpPr>
          <p:nvPr>
            <p:ph type="sldNum" sz="quarter" idx="8"/>
          </p:nvPr>
        </p:nvSpPr>
        <p:spPr/>
        <p:txBody>
          <a:bodyPr/>
          <a:lstStyle>
            <a:lvl1pPr>
              <a:defRPr/>
            </a:lvl1pPr>
          </a:lstStyle>
          <a:p>
            <a:pPr lvl="0"/>
            <a:fld id="{D8E8AECD-D3CD-4253-A1EB-B8F1F4D316EB}" type="slidenum">
              <a:t>‹#›</a:t>
            </a:fld>
            <a:endParaRPr lang="en-US"/>
          </a:p>
        </p:txBody>
      </p:sp>
    </p:spTree>
    <p:extLst>
      <p:ext uri="{BB962C8B-B14F-4D97-AF65-F5344CB8AC3E}">
        <p14:creationId xmlns:p14="http://schemas.microsoft.com/office/powerpoint/2010/main" val="26729351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A9B71B1F-10A7-45AA-A88C-B1F79DD4B5DF}"/>
              </a:ext>
            </a:extLst>
          </p:cNvPr>
          <p:cNvSpPr/>
          <p:nvPr/>
        </p:nvSpPr>
        <p:spPr>
          <a:xfrm>
            <a:off x="11784009" y="5380576"/>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Vertical Title 1">
            <a:extLst>
              <a:ext uri="{FF2B5EF4-FFF2-40B4-BE49-F238E27FC236}">
                <a16:creationId xmlns:a16="http://schemas.microsoft.com/office/drawing/2014/main" id="{2A825709-514A-4A76-85EF-6D71A7FF56C0}"/>
              </a:ext>
            </a:extLst>
          </p:cNvPr>
          <p:cNvSpPr txBox="1">
            <a:spLocks noGrp="1"/>
          </p:cNvSpPr>
          <p:nvPr>
            <p:ph type="title" orient="vert"/>
          </p:nvPr>
        </p:nvSpPr>
        <p:spPr>
          <a:xfrm>
            <a:off x="7990767" y="642932"/>
            <a:ext cx="2446669" cy="4678106"/>
          </a:xfrm>
        </p:spPr>
        <p:txBody>
          <a:bodyPr vert="eaVert"/>
          <a:lstStyle>
            <a:lvl1pPr algn="l">
              <a:defRPr/>
            </a:lvl1pPr>
          </a:lstStyle>
          <a:p>
            <a:pPr lvl="0"/>
            <a:r>
              <a:rPr lang="en-US"/>
              <a:t>Click to edit Master title style</a:t>
            </a:r>
          </a:p>
        </p:txBody>
      </p:sp>
      <p:sp>
        <p:nvSpPr>
          <p:cNvPr id="4" name="Vertical Text Placeholder 2">
            <a:extLst>
              <a:ext uri="{FF2B5EF4-FFF2-40B4-BE49-F238E27FC236}">
                <a16:creationId xmlns:a16="http://schemas.microsoft.com/office/drawing/2014/main" id="{BFECCA8E-5C9E-426D-BDC1-58993ECD57C1}"/>
              </a:ext>
            </a:extLst>
          </p:cNvPr>
          <p:cNvSpPr txBox="1">
            <a:spLocks noGrp="1"/>
          </p:cNvSpPr>
          <p:nvPr>
            <p:ph type="body" orient="vert" idx="1"/>
          </p:nvPr>
        </p:nvSpPr>
        <p:spPr>
          <a:xfrm>
            <a:off x="838203" y="642932"/>
            <a:ext cx="7070680" cy="4678106"/>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F29A33B-4842-43D5-A43A-69AEC8B16DBC}"/>
              </a:ext>
            </a:extLst>
          </p:cNvPr>
          <p:cNvSpPr txBox="1">
            <a:spLocks noGrp="1"/>
          </p:cNvSpPr>
          <p:nvPr>
            <p:ph type="dt" sz="half" idx="7"/>
          </p:nvPr>
        </p:nvSpPr>
        <p:spPr>
          <a:xfrm>
            <a:off x="6536186" y="5927131"/>
            <a:ext cx="3814858" cy="365129"/>
          </a:xfrm>
        </p:spPr>
        <p:txBody>
          <a:bodyPr/>
          <a:lstStyle>
            <a:lvl1pPr>
              <a:defRPr/>
            </a:lvl1pPr>
          </a:lstStyle>
          <a:p>
            <a:pPr lvl="0"/>
            <a:fld id="{4D7B9FF8-C9D9-4E7C-B0FE-9500B104FC8D}" type="datetime1">
              <a:rPr lang="en-US"/>
              <a:pPr lvl="0"/>
              <a:t>3/9/2020</a:t>
            </a:fld>
            <a:endParaRPr lang="en-US"/>
          </a:p>
        </p:txBody>
      </p:sp>
      <p:sp>
        <p:nvSpPr>
          <p:cNvPr id="6" name="Footer Placeholder 4">
            <a:extLst>
              <a:ext uri="{FF2B5EF4-FFF2-40B4-BE49-F238E27FC236}">
                <a16:creationId xmlns:a16="http://schemas.microsoft.com/office/drawing/2014/main" id="{920050FD-55D2-4AAF-AFAB-9BE67E19F3FE}"/>
              </a:ext>
            </a:extLst>
          </p:cNvPr>
          <p:cNvSpPr txBox="1">
            <a:spLocks noGrp="1"/>
          </p:cNvSpPr>
          <p:nvPr>
            <p:ph type="ftr" sz="quarter" idx="9"/>
          </p:nvPr>
        </p:nvSpPr>
        <p:spPr>
          <a:xfrm>
            <a:off x="6536186" y="6315952"/>
            <a:ext cx="3814858" cy="365129"/>
          </a:xfrm>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0D504A82-E410-45FE-94BC-A49E3573500C}"/>
              </a:ext>
            </a:extLst>
          </p:cNvPr>
          <p:cNvSpPr txBox="1">
            <a:spLocks noGrp="1"/>
          </p:cNvSpPr>
          <p:nvPr>
            <p:ph type="sldNum" sz="quarter" idx="8"/>
          </p:nvPr>
        </p:nvSpPr>
        <p:spPr/>
        <p:txBody>
          <a:bodyPr/>
          <a:lstStyle>
            <a:lvl1pPr>
              <a:defRPr/>
            </a:lvl1pPr>
          </a:lstStyle>
          <a:p>
            <a:pPr lvl="0"/>
            <a:fld id="{7E304A76-57B4-4A67-A579-6F4E1A38AE04}" type="slidenum">
              <a:t>‹#›</a:t>
            </a:fld>
            <a:endParaRPr lang="en-US"/>
          </a:p>
        </p:txBody>
      </p:sp>
      <p:cxnSp>
        <p:nvCxnSpPr>
          <p:cNvPr id="8" name="Straight Connector 12" title="Horizontal Rule Line">
            <a:extLst>
              <a:ext uri="{FF2B5EF4-FFF2-40B4-BE49-F238E27FC236}">
                <a16:creationId xmlns:a16="http://schemas.microsoft.com/office/drawing/2014/main" id="{3AAEF684-DB25-4754-8148-5DB4A38C55BF}"/>
              </a:ext>
            </a:extLst>
          </p:cNvPr>
          <p:cNvCxnSpPr/>
          <p:nvPr/>
        </p:nvCxnSpPr>
        <p:spPr>
          <a:xfrm>
            <a:off x="0" y="6199732"/>
            <a:ext cx="10260006"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170777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4140306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918594-2B51-4373-A2B4-3A1B269F969B}"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801558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918594-2B51-4373-A2B4-3A1B269F969B}" type="datetimeFigureOut">
              <a:rPr lang="en-US" smtClean="0"/>
              <a:t>3/9/2020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029225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918594-2B51-4373-A2B4-3A1B269F969B}" type="datetimeFigureOut">
              <a:rPr lang="en-US" smtClean="0"/>
              <a:t>3/9/2020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11305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918594-2B51-4373-A2B4-3A1B269F969B}" type="datetimeFigureOut">
              <a:rPr lang="en-US" smtClean="0"/>
              <a:t>3/9/2020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250520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C918594-2B51-4373-A2B4-3A1B269F969B}"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4134061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C918594-2B51-4373-A2B4-3A1B269F969B}"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3839589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C918594-2B51-4373-A2B4-3A1B269F969B}" type="datetimeFigureOut">
              <a:rPr lang="en-US" smtClean="0"/>
              <a:t>3/9/2020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899FA1F-0A97-4E97-816C-713469C216E0}" type="slidenum">
              <a:rPr lang="en-US" smtClean="0"/>
              <a:t>‹#›</a:t>
            </a:fld>
            <a:endParaRPr lang="en-US"/>
          </a:p>
        </p:txBody>
      </p:sp>
    </p:spTree>
    <p:extLst>
      <p:ext uri="{BB962C8B-B14F-4D97-AF65-F5344CB8AC3E}">
        <p14:creationId xmlns:p14="http://schemas.microsoft.com/office/powerpoint/2010/main" val="361823979"/>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B03FBFE1-BBAC-42B1-B199-04625E6159AA}"/>
              </a:ext>
            </a:extLst>
          </p:cNvPr>
          <p:cNvSpPr/>
          <p:nvPr/>
        </p:nvSpPr>
        <p:spPr>
          <a:xfrm>
            <a:off x="11784009" y="5380576"/>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Title Placeholder 1">
            <a:extLst>
              <a:ext uri="{FF2B5EF4-FFF2-40B4-BE49-F238E27FC236}">
                <a16:creationId xmlns:a16="http://schemas.microsoft.com/office/drawing/2014/main" id="{2469ABBD-8174-464E-9B5E-AF315F2C3466}"/>
              </a:ext>
            </a:extLst>
          </p:cNvPr>
          <p:cNvSpPr txBox="1">
            <a:spLocks noGrp="1"/>
          </p:cNvSpPr>
          <p:nvPr>
            <p:ph type="title"/>
          </p:nvPr>
        </p:nvSpPr>
        <p:spPr>
          <a:xfrm>
            <a:off x="761996" y="559676"/>
            <a:ext cx="3833905" cy="4952490"/>
          </a:xfrm>
          <a:prstGeom prst="rect">
            <a:avLst/>
          </a:prstGeom>
          <a:noFill/>
          <a:ln>
            <a:noFill/>
          </a:ln>
        </p:spPr>
        <p:txBody>
          <a:bodyPr vert="horz" wrap="square" lIns="91440" tIns="45720" rIns="91440" bIns="45720" anchor="t" anchorCtr="0" compatLnSpc="1">
            <a:normAutofit/>
          </a:bodyPr>
          <a:lstStyle/>
          <a:p>
            <a:pPr lvl="0"/>
            <a:r>
              <a:rPr lang="en-US"/>
              <a:t>Click to edit Master title style</a:t>
            </a:r>
          </a:p>
        </p:txBody>
      </p:sp>
      <p:sp>
        <p:nvSpPr>
          <p:cNvPr id="4" name="Text Placeholder 2">
            <a:extLst>
              <a:ext uri="{FF2B5EF4-FFF2-40B4-BE49-F238E27FC236}">
                <a16:creationId xmlns:a16="http://schemas.microsoft.com/office/drawing/2014/main" id="{D9ED0536-2145-4A3E-A69F-B54C089A298E}"/>
              </a:ext>
            </a:extLst>
          </p:cNvPr>
          <p:cNvSpPr txBox="1">
            <a:spLocks noGrp="1"/>
          </p:cNvSpPr>
          <p:nvPr>
            <p:ph type="body" idx="1"/>
          </p:nvPr>
        </p:nvSpPr>
        <p:spPr>
          <a:xfrm>
            <a:off x="5181603" y="569067"/>
            <a:ext cx="6248396" cy="5655152"/>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5397A92-64D4-4A06-A4BB-C3E7D976062E}"/>
              </a:ext>
            </a:extLst>
          </p:cNvPr>
          <p:cNvSpPr txBox="1">
            <a:spLocks noGrp="1"/>
          </p:cNvSpPr>
          <p:nvPr>
            <p:ph type="dt" sz="half" idx="2"/>
          </p:nvPr>
        </p:nvSpPr>
        <p:spPr>
          <a:xfrm>
            <a:off x="761996" y="5930057"/>
            <a:ext cx="3814858" cy="365129"/>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000" b="0" i="1" u="none" strike="noStrike" kern="1200" cap="none" spc="0" baseline="0">
                <a:solidFill>
                  <a:srgbClr val="262626"/>
                </a:solidFill>
                <a:uFillTx/>
                <a:latin typeface="Century Schoolbook"/>
              </a:defRPr>
            </a:lvl1pPr>
          </a:lstStyle>
          <a:p>
            <a:pPr lvl="0"/>
            <a:fld id="{46E9FF9F-8EC1-4009-9D08-FECB3BC9EE89}" type="datetime1">
              <a:rPr lang="en-US"/>
              <a:pPr lvl="0"/>
              <a:t>3/9/2020</a:t>
            </a:fld>
            <a:endParaRPr lang="en-US"/>
          </a:p>
        </p:txBody>
      </p:sp>
      <p:sp>
        <p:nvSpPr>
          <p:cNvPr id="6" name="Footer Placeholder 4">
            <a:extLst>
              <a:ext uri="{FF2B5EF4-FFF2-40B4-BE49-F238E27FC236}">
                <a16:creationId xmlns:a16="http://schemas.microsoft.com/office/drawing/2014/main" id="{058A39CC-21A8-4944-8B1B-A0FF456991EA}"/>
              </a:ext>
            </a:extLst>
          </p:cNvPr>
          <p:cNvSpPr txBox="1">
            <a:spLocks noGrp="1"/>
          </p:cNvSpPr>
          <p:nvPr>
            <p:ph type="ftr" sz="quarter" idx="3"/>
          </p:nvPr>
        </p:nvSpPr>
        <p:spPr>
          <a:xfrm>
            <a:off x="761996" y="6314444"/>
            <a:ext cx="3814858" cy="365129"/>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200" b="1" i="1" u="none" strike="noStrike" kern="1200" cap="none" spc="0" baseline="0">
                <a:solidFill>
                  <a:srgbClr val="262626"/>
                </a:solidFill>
                <a:uFillTx/>
                <a:latin typeface="Century Schoolbook"/>
              </a:defRPr>
            </a:lvl1pPr>
          </a:lstStyle>
          <a:p>
            <a:pPr lvl="0"/>
            <a:endParaRPr lang="en-US"/>
          </a:p>
        </p:txBody>
      </p:sp>
      <p:sp>
        <p:nvSpPr>
          <p:cNvPr id="7" name="Slide Number Placeholder 5">
            <a:extLst>
              <a:ext uri="{FF2B5EF4-FFF2-40B4-BE49-F238E27FC236}">
                <a16:creationId xmlns:a16="http://schemas.microsoft.com/office/drawing/2014/main" id="{59707643-C744-4A06-BC83-7E07824E2314}"/>
              </a:ext>
            </a:extLst>
          </p:cNvPr>
          <p:cNvSpPr txBox="1">
            <a:spLocks noGrp="1"/>
          </p:cNvSpPr>
          <p:nvPr>
            <p:ph type="sldNum" sz="quarter" idx="4"/>
          </p:nvPr>
        </p:nvSpPr>
        <p:spPr>
          <a:xfrm>
            <a:off x="11784009" y="5607594"/>
            <a:ext cx="407986"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1200" b="0" i="1" u="none" strike="noStrike" kern="1200" cap="none" spc="0" baseline="0">
                <a:solidFill>
                  <a:srgbClr val="F5F5F5"/>
                </a:solidFill>
                <a:uFillTx/>
                <a:latin typeface="Century Schoolbook"/>
              </a:defRPr>
            </a:lvl1pPr>
          </a:lstStyle>
          <a:p>
            <a:pPr lvl="0"/>
            <a:fld id="{F3AF8338-5D99-4F7F-9F3C-8D8627CEDC76}" type="slidenum">
              <a:t>‹#›</a:t>
            </a:fld>
            <a:endParaRPr lang="en-US"/>
          </a:p>
        </p:txBody>
      </p:sp>
      <p:cxnSp>
        <p:nvCxnSpPr>
          <p:cNvPr id="8" name="Straight Connector 9" title="Horizontal Rule Line">
            <a:extLst>
              <a:ext uri="{FF2B5EF4-FFF2-40B4-BE49-F238E27FC236}">
                <a16:creationId xmlns:a16="http://schemas.microsoft.com/office/drawing/2014/main" id="{34EB3A09-1CAD-407D-B65D-EC2C8FADF1F2}"/>
              </a:ext>
            </a:extLst>
          </p:cNvPr>
          <p:cNvCxnSpPr/>
          <p:nvPr/>
        </p:nvCxnSpPr>
        <p:spPr>
          <a:xfrm>
            <a:off x="0" y="6199732"/>
            <a:ext cx="4495803"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3267032207"/>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marL="0" marR="0" lvl="0" indent="0" algn="r" defTabSz="914400" rtl="0" fontAlgn="auto" hangingPunct="1">
        <a:lnSpc>
          <a:spcPct val="90000"/>
        </a:lnSpc>
        <a:spcBef>
          <a:spcPts val="0"/>
        </a:spcBef>
        <a:spcAft>
          <a:spcPts val="0"/>
        </a:spcAft>
        <a:buNone/>
        <a:tabLst/>
        <a:defRPr lang="en-US" sz="5000" b="0" i="1" u="none" strike="noStrike" kern="1200" cap="none" spc="0" baseline="0">
          <a:solidFill>
            <a:srgbClr val="262626"/>
          </a:solidFill>
          <a:uFillTx/>
          <a:latin typeface="Century Schoolbook"/>
        </a:defRPr>
      </a:lvl1pPr>
    </p:titleStyle>
    <p:bodyStyle>
      <a:lvl1pPr marL="283464" marR="0" lvl="0" indent="-283464" algn="l" defTabSz="914400" rtl="0" fontAlgn="auto" hangingPunct="1">
        <a:lnSpc>
          <a:spcPct val="112000"/>
        </a:lnSpc>
        <a:spcBef>
          <a:spcPts val="900"/>
        </a:spcBef>
        <a:spcAft>
          <a:spcPts val="0"/>
        </a:spcAft>
        <a:buSzPct val="100000"/>
        <a:buFont typeface="Arial" pitchFamily="34"/>
        <a:buChar char="•"/>
        <a:tabLst/>
        <a:defRPr lang="en-US" sz="2000" b="0" i="0" u="none" strike="noStrike" kern="1200" cap="none" spc="0" baseline="0">
          <a:solidFill>
            <a:srgbClr val="262626"/>
          </a:solidFill>
          <a:uFillTx/>
          <a:latin typeface="Corbel"/>
        </a:defRPr>
      </a:lvl1pPr>
      <a:lvl2pPr marL="685800" marR="0" lvl="1" indent="-283464" algn="l" defTabSz="914400" rtl="0" fontAlgn="auto" hangingPunct="1">
        <a:lnSpc>
          <a:spcPct val="112000"/>
        </a:lnSpc>
        <a:spcBef>
          <a:spcPts val="900"/>
        </a:spcBef>
        <a:spcAft>
          <a:spcPts val="0"/>
        </a:spcAft>
        <a:buSzPct val="100000"/>
        <a:buFont typeface="Corbel" pitchFamily="34"/>
        <a:buChar char="–"/>
        <a:tabLst/>
        <a:defRPr lang="en-US" sz="1800" b="0" i="0" u="none" strike="noStrike" kern="1200" cap="none" spc="0" baseline="0">
          <a:solidFill>
            <a:srgbClr val="262626"/>
          </a:solidFill>
          <a:uFillTx/>
          <a:latin typeface="Corbel"/>
        </a:defRPr>
      </a:lvl2pPr>
      <a:lvl3pPr marL="1143000" marR="0" lvl="2" indent="-283464" algn="l" defTabSz="914400" rtl="0" fontAlgn="auto" hangingPunct="1">
        <a:lnSpc>
          <a:spcPct val="112000"/>
        </a:lnSpc>
        <a:spcBef>
          <a:spcPts val="900"/>
        </a:spcBef>
        <a:spcAft>
          <a:spcPts val="0"/>
        </a:spcAft>
        <a:buSzPct val="100000"/>
        <a:buFont typeface="Arial" pitchFamily="34"/>
        <a:buChar char="•"/>
        <a:tabLst/>
        <a:defRPr lang="en-US" sz="1600" b="0" i="0" u="none" strike="noStrike" kern="1200" cap="none" spc="0" baseline="0">
          <a:solidFill>
            <a:srgbClr val="262626"/>
          </a:solidFill>
          <a:uFillTx/>
          <a:latin typeface="Corbel"/>
        </a:defRPr>
      </a:lvl3pPr>
      <a:lvl4pPr marL="1600200" marR="0" lvl="3" indent="-283464" algn="l" defTabSz="914400" rtl="0" fontAlgn="auto" hangingPunct="1">
        <a:lnSpc>
          <a:spcPct val="112000"/>
        </a:lnSpc>
        <a:spcBef>
          <a:spcPts val="900"/>
        </a:spcBef>
        <a:spcAft>
          <a:spcPts val="0"/>
        </a:spcAft>
        <a:buSzPct val="100000"/>
        <a:buFont typeface="Corbel" pitchFamily="34"/>
        <a:buChar char="–"/>
        <a:tabLst/>
        <a:defRPr lang="en-US" sz="1400" b="0" i="0" u="none" strike="noStrike" kern="1200" cap="none" spc="0" baseline="0">
          <a:solidFill>
            <a:srgbClr val="262626"/>
          </a:solidFill>
          <a:uFillTx/>
          <a:latin typeface="Corbel"/>
        </a:defRPr>
      </a:lvl4pPr>
      <a:lvl5pPr marL="2057400" marR="0" lvl="4" indent="-283464" algn="l" defTabSz="914400" rtl="0" fontAlgn="auto" hangingPunct="1">
        <a:lnSpc>
          <a:spcPct val="112000"/>
        </a:lnSpc>
        <a:spcBef>
          <a:spcPts val="900"/>
        </a:spcBef>
        <a:spcAft>
          <a:spcPts val="0"/>
        </a:spcAft>
        <a:buSzPct val="100000"/>
        <a:buFont typeface="Arial" pitchFamily="34"/>
        <a:buChar char="•"/>
        <a:tabLst/>
        <a:defRPr lang="en-US" sz="1400" b="0" i="1" u="none" strike="noStrike" kern="1200" cap="none" spc="0" baseline="0">
          <a:solidFill>
            <a:srgbClr val="262626"/>
          </a:solidFill>
          <a:uFillTx/>
          <a:latin typeface="Corbe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2" name="Picture 4" descr="A close up of a map&#10;&#10;Description automatically generated">
            <a:extLst>
              <a:ext uri="{FF2B5EF4-FFF2-40B4-BE49-F238E27FC236}">
                <a16:creationId xmlns:a16="http://schemas.microsoft.com/office/drawing/2014/main" id="{1F79CD8E-F035-43C9-AD45-DFEDB15F2F08}"/>
              </a:ext>
            </a:extLst>
          </p:cNvPr>
          <p:cNvPicPr>
            <a:picLocks noChangeAspect="1"/>
          </p:cNvPicPr>
          <p:nvPr/>
        </p:nvPicPr>
        <p:blipFill>
          <a:blip r:embed="rId2">
            <a:alphaModFix amt="40000"/>
          </a:blip>
          <a:srcRect t="2529"/>
          <a:stretch>
            <a:fillRect/>
          </a:stretch>
        </p:blipFill>
        <p:spPr>
          <a:xfrm>
            <a:off x="18" y="10524"/>
            <a:ext cx="12191978" cy="6857990"/>
          </a:xfrm>
          <a:prstGeom prst="rect">
            <a:avLst/>
          </a:prstGeom>
          <a:noFill/>
          <a:ln cap="flat">
            <a:noFill/>
          </a:ln>
        </p:spPr>
      </p:pic>
      <p:sp>
        <p:nvSpPr>
          <p:cNvPr id="3" name="Title 1">
            <a:extLst>
              <a:ext uri="{FF2B5EF4-FFF2-40B4-BE49-F238E27FC236}">
                <a16:creationId xmlns:a16="http://schemas.microsoft.com/office/drawing/2014/main" id="{D49D1EA5-1C88-4225-B483-65B5BF16D4CF}"/>
              </a:ext>
            </a:extLst>
          </p:cNvPr>
          <p:cNvSpPr txBox="1">
            <a:spLocks noGrp="1"/>
          </p:cNvSpPr>
          <p:nvPr>
            <p:ph type="ctrTitle"/>
          </p:nvPr>
        </p:nvSpPr>
        <p:spPr>
          <a:xfrm>
            <a:off x="1088913" y="1143292"/>
            <a:ext cx="9910779" cy="4268967"/>
          </a:xfrm>
        </p:spPr>
        <p:txBody>
          <a:bodyPr anchorCtr="1"/>
          <a:lstStyle/>
          <a:p>
            <a:pPr algn="ctr"/>
            <a:r>
              <a:rPr lang="tr-TR" sz="4200" dirty="0">
                <a:solidFill>
                  <a:schemeClr val="bg1"/>
                </a:solidFill>
              </a:rPr>
              <a:t>Hin 415 Hindistan bağımsızlık hareketi ve tarihi</a:t>
            </a:r>
            <a:br>
              <a:rPr lang="tr-TR" sz="4200" dirty="0">
                <a:solidFill>
                  <a:schemeClr val="bg1"/>
                </a:solidFill>
              </a:rPr>
            </a:br>
            <a:br>
              <a:rPr lang="tr-TR" sz="4200" dirty="0">
                <a:solidFill>
                  <a:schemeClr val="bg1"/>
                </a:solidFill>
              </a:rPr>
            </a:br>
            <a:r>
              <a:rPr lang="tr-TR" sz="2400" cap="none" dirty="0">
                <a:solidFill>
                  <a:schemeClr val="bg1"/>
                </a:solidFill>
              </a:rPr>
              <a:t>9. Hafta </a:t>
            </a:r>
            <a:br>
              <a:rPr lang="tr-TR" sz="2400" cap="none" dirty="0">
                <a:solidFill>
                  <a:schemeClr val="bg1"/>
                </a:solidFill>
              </a:rPr>
            </a:br>
            <a:r>
              <a:rPr lang="tr-TR" sz="2400" cap="none" dirty="0">
                <a:solidFill>
                  <a:schemeClr val="bg1"/>
                </a:solidFill>
              </a:rPr>
              <a:t> </a:t>
            </a:r>
            <a:br>
              <a:rPr lang="tr-TR" sz="2400" cap="none" dirty="0">
                <a:solidFill>
                  <a:schemeClr val="bg1"/>
                </a:solidFill>
              </a:rPr>
            </a:br>
            <a:r>
              <a:rPr lang="en-US" sz="2400" b="1" dirty="0">
                <a:solidFill>
                  <a:schemeClr val="bg1"/>
                </a:solidFill>
              </a:rPr>
              <a:t>SÖMÜRGE DÜZENİNİN KRİZİ</a:t>
            </a:r>
            <a:r>
              <a:rPr lang="tr-TR" sz="2400" b="1" dirty="0">
                <a:solidFill>
                  <a:schemeClr val="bg1"/>
                </a:solidFill>
              </a:rPr>
              <a:t> III</a:t>
            </a:r>
            <a:br>
              <a:rPr lang="en-US" sz="2400" b="1" dirty="0">
                <a:solidFill>
                  <a:schemeClr val="bg1"/>
                </a:solidFill>
              </a:rPr>
            </a:br>
            <a:endParaRPr lang="tr-TR" sz="2400" dirty="0">
              <a:solidFill>
                <a:schemeClr val="bg1"/>
              </a:solidFill>
            </a:endParaRPr>
          </a:p>
        </p:txBody>
      </p:sp>
      <p:sp>
        <p:nvSpPr>
          <p:cNvPr id="4" name="Subtitle 2">
            <a:extLst>
              <a:ext uri="{FF2B5EF4-FFF2-40B4-BE49-F238E27FC236}">
                <a16:creationId xmlns:a16="http://schemas.microsoft.com/office/drawing/2014/main" id="{CA1E54D5-EFE2-493F-B2A0-3D6F7C68214B}"/>
              </a:ext>
            </a:extLst>
          </p:cNvPr>
          <p:cNvSpPr txBox="1">
            <a:spLocks noGrp="1"/>
          </p:cNvSpPr>
          <p:nvPr>
            <p:ph type="subTitle" idx="1"/>
          </p:nvPr>
        </p:nvSpPr>
        <p:spPr>
          <a:xfrm>
            <a:off x="1088913" y="4802821"/>
            <a:ext cx="10576343" cy="1441460"/>
          </a:xfrm>
        </p:spPr>
        <p:txBody>
          <a:bodyPr/>
          <a:lstStyle/>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Doç. Dr. Yalçın Kayalı</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Ankara Üniversitesi</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Dil ve Tarih-Coğrafya Fakültesi</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Doğu Dilleri ve Edebiyatları Bölümü</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Hindoloji Anabilim Dalı</a:t>
            </a:r>
          </a:p>
          <a:p>
            <a:pPr lvl="0">
              <a:lnSpc>
                <a:spcPct val="84000"/>
              </a:lnSpc>
              <a:spcAft>
                <a:spcPts val="600"/>
              </a:spcAft>
            </a:pPr>
            <a:endParaRPr lang="tr-TR" sz="1600" dirty="0"/>
          </a:p>
        </p:txBody>
      </p:sp>
      <p:cxnSp>
        <p:nvCxnSpPr>
          <p:cNvPr id="5" name="Straight Connector 9">
            <a:extLst>
              <a:ext uri="{FF2B5EF4-FFF2-40B4-BE49-F238E27FC236}">
                <a16:creationId xmlns:a16="http://schemas.microsoft.com/office/drawing/2014/main" id="{ECDACE2A-0F5C-4265-AF29-7894F27C928C}"/>
              </a:ext>
            </a:extLst>
          </p:cNvPr>
          <p:cNvCxnSpPr>
            <a:cxnSpLocks noMove="1" noResize="1"/>
          </p:cNvCxnSpPr>
          <p:nvPr/>
        </p:nvCxnSpPr>
        <p:spPr>
          <a:xfrm>
            <a:off x="773856" y="1257300"/>
            <a:ext cx="0" cy="5600700"/>
          </a:xfrm>
          <a:prstGeom prst="straightConnector1">
            <a:avLst/>
          </a:prstGeom>
          <a:noFill/>
          <a:ln w="25402" cap="flat">
            <a:solidFill>
              <a:srgbClr val="F5F5F5"/>
            </a:solidFill>
            <a:prstDash val="solid"/>
            <a:miter/>
          </a:ln>
        </p:spPr>
      </p:cxnSp>
      <p:sp>
        <p:nvSpPr>
          <p:cNvPr id="6" name="Freeform 6">
            <a:extLst>
              <a:ext uri="{FF2B5EF4-FFF2-40B4-BE49-F238E27FC236}">
                <a16:creationId xmlns:a16="http://schemas.microsoft.com/office/drawing/2014/main" id="{AA13CFA2-70AB-435E-A9DD-316CB161B44B}"/>
              </a:ext>
            </a:extLst>
          </p:cNvPr>
          <p:cNvSpPr>
            <a:spLocks noMove="1" noResize="1"/>
          </p:cNvSpPr>
          <p:nvPr/>
        </p:nvSpPr>
        <p:spPr>
          <a:xfrm>
            <a:off x="11784009" y="1189204"/>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0" lang="tr-TR" sz="1800" b="0" i="0" u="none" strike="noStrike" kern="1200" cap="none" spc="0" normalizeH="0" baseline="0" noProof="0">
              <a:ln>
                <a:noFill/>
              </a:ln>
              <a:solidFill>
                <a:srgbClr val="000000"/>
              </a:solidFill>
              <a:effectLst/>
              <a:uLnTx/>
              <a:uFillTx/>
              <a:latin typeface="Calibri"/>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1055" y="498765"/>
            <a:ext cx="9033163" cy="6095993"/>
          </a:xfrm>
        </p:spPr>
        <p:txBody>
          <a:bodyPr>
            <a:noAutofit/>
          </a:bodyPr>
          <a:lstStyle/>
          <a:p>
            <a:r>
              <a:rPr lang="tr-TR" sz="2100" dirty="0">
                <a:solidFill>
                  <a:schemeClr val="tx1"/>
                </a:solidFill>
                <a:latin typeface="Calibri" panose="020F0502020204030204" pitchFamily="34" charset="0"/>
                <a:cs typeface="Calibri" panose="020F0502020204030204" pitchFamily="34" charset="0"/>
              </a:rPr>
              <a:t>Genel kararı 1935'teki Hindistan Yönetimi Yasası izledi. Hindistan için Muhafazakar bir çerçeve anlamına gelen yasaya göre federal bir merkez kurulacak, ikili yönetim yoluyla vilayetlere verilen özerklik genişletilecek ve daha önce sadece yerel meclislerden sorumlu olan bakanlar tüm hükümet işlerinde görev alacaklardı. Federasyon nedeniyle egemenliklerini kaybetmekten korkan prensler daha iyi şartlar talep etmeye başladılar ve sonunda taslağı feshettiler.</a:t>
            </a:r>
          </a:p>
          <a:p>
            <a:r>
              <a:rPr lang="tr-TR" sz="2100" dirty="0">
                <a:solidFill>
                  <a:schemeClr val="tx1"/>
                </a:solidFill>
                <a:latin typeface="Calibri" panose="020F0502020204030204" pitchFamily="34" charset="0"/>
                <a:cs typeface="Calibri" panose="020F0502020204030204" pitchFamily="34" charset="0"/>
              </a:rPr>
              <a:t>Yeni yasa vilayet düzeyindeki siyaseti hareketlendirdi. Seçmen sayısı artmıştı. 1935 yasası çerçevesinde yapılacak olan seçimler için Kongre bir kitle hareketinden siyasi bir partiye dönüşme yolunda çalışmalara başladı. Büyük bir başarıyla çeşitli vilayet meclislerindeki 1500 sandalyenin 758'ini kazanan Kongre yedi vilayette hükümet kurdu.</a:t>
            </a:r>
          </a:p>
          <a:p>
            <a:r>
              <a:rPr lang="tr-TR" sz="2100" dirty="0">
                <a:solidFill>
                  <a:schemeClr val="tx1"/>
                </a:solidFill>
                <a:latin typeface="Calibri" panose="020F0502020204030204" pitchFamily="34" charset="0"/>
                <a:cs typeface="Calibri" panose="020F0502020204030204" pitchFamily="34" charset="0"/>
              </a:rPr>
              <a:t>Kongre görevde bulunduğu yıllarda vaadettiklerinin pek azını yerine getirebildi. Yine de Kongre bakanlarının uzun vadede muazzam etkileri oldu. Öncelikle eskiden karışıklık ve muhalefet yapmış Kongre üyeleri hükümet uygulamaları hakkında deneyim kazandı. 1939'da savaş patlak verdiğinde ehliyetli ve deneyimli hale gelmiş Kongre siyasetçileri, tıpkı bir kaç yıl sonra yapacakları gibi kontrolü ele geçirmeye hazırdılar.</a:t>
            </a:r>
          </a:p>
        </p:txBody>
      </p:sp>
    </p:spTree>
    <p:extLst>
      <p:ext uri="{BB962C8B-B14F-4D97-AF65-F5344CB8AC3E}">
        <p14:creationId xmlns:p14="http://schemas.microsoft.com/office/powerpoint/2010/main" val="657794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9491" y="526472"/>
            <a:ext cx="9088582" cy="5985163"/>
          </a:xfrm>
        </p:spPr>
        <p:txBody>
          <a:bodyPr>
            <a:normAutofit fontScale="92500" lnSpcReduction="20000"/>
          </a:bodyPr>
          <a:lstStyle/>
          <a:p>
            <a:pPr marL="0" indent="0" algn="ctr">
              <a:buNone/>
            </a:pPr>
            <a:r>
              <a:rPr lang="en-US" sz="3500" b="1" dirty="0">
                <a:solidFill>
                  <a:schemeClr val="tx1"/>
                </a:solidFill>
                <a:latin typeface="Calibri" panose="020F0502020204030204" pitchFamily="34" charset="0"/>
                <a:cs typeface="Calibri" panose="020F0502020204030204" pitchFamily="34" charset="0"/>
              </a:rPr>
              <a:t>SANAYİ VE EKONOMİ</a:t>
            </a:r>
            <a:endParaRPr lang="tr-TR" sz="3500" b="1" dirty="0">
              <a:solidFill>
                <a:schemeClr val="tx1"/>
              </a:solidFill>
              <a:latin typeface="Calibri" panose="020F0502020204030204" pitchFamily="34" charset="0"/>
              <a:cs typeface="Calibri" panose="020F0502020204030204" pitchFamily="34" charset="0"/>
            </a:endParaRPr>
          </a:p>
          <a:p>
            <a:pPr marL="0" indent="0" algn="ctr">
              <a:buNone/>
            </a:pPr>
            <a:endParaRPr lang="en-US" sz="2400" b="1" dirty="0">
              <a:solidFill>
                <a:schemeClr val="tx1"/>
              </a:solidFill>
              <a:latin typeface="Calibri" panose="020F0502020204030204" pitchFamily="34" charset="0"/>
              <a:cs typeface="Calibri" panose="020F0502020204030204" pitchFamily="34" charset="0"/>
            </a:endParaRPr>
          </a:p>
          <a:p>
            <a:r>
              <a:rPr lang="tr-TR" sz="2400" dirty="0">
                <a:solidFill>
                  <a:schemeClr val="tx1"/>
                </a:solidFill>
                <a:latin typeface="Calibri" panose="020F0502020204030204" pitchFamily="34" charset="0"/>
                <a:cs typeface="Calibri" panose="020F0502020204030204" pitchFamily="34" charset="0"/>
              </a:rPr>
              <a:t>İki savaş arasındaki yıllarda sadece siyasi çalkantılar değil, milliyetçilerin hayal kırıklığını besleyen ekonomik bir düşüş de yaşandı. Hint köylüsünün ürettiği tarımsal ürünlerin değeri yarıya düştü. Durumu iyice kötü hale getiren yiyecek ve hammadde fiyatlarındaki düşüşün, ithal mamül ürünlerinden fazla oluşuydu. Bu darboğaz, nakite bağlı olan arazi vergileri ve mevcut borçlarla birlikte dayanılmaz hale geldi.</a:t>
            </a:r>
          </a:p>
          <a:p>
            <a:r>
              <a:rPr lang="tr-TR" sz="2400" dirty="0">
                <a:solidFill>
                  <a:schemeClr val="tx1"/>
                </a:solidFill>
                <a:latin typeface="Calibri" panose="020F0502020204030204" pitchFamily="34" charset="0"/>
                <a:cs typeface="Calibri" panose="020F0502020204030204" pitchFamily="34" charset="0"/>
              </a:rPr>
              <a:t>Hindistan’daki nüfus artışı ve toprağın yorgunluğu bunalımın etkisini ağırlaştırdı. Kamu sağlığındaki iyileştirmeler ve 1910’dan sonraki yıllarda önemli bir kıtlıkla karşılaşılmaması nüfus artış hızını bir ölçüde arttırdı. Ancak ne yazık ki nüfus artışına gıda üretiminde bir artış eşlik etmedi. Sonuçta Hindistan’da kişi başına düşen tahıl üretiminde büyük bir azalma yaşandı.</a:t>
            </a:r>
          </a:p>
          <a:p>
            <a:r>
              <a:rPr lang="tr-TR" sz="2400" dirty="0">
                <a:solidFill>
                  <a:schemeClr val="tx1"/>
                </a:solidFill>
                <a:latin typeface="Calibri" panose="020F0502020204030204" pitchFamily="34" charset="0"/>
                <a:cs typeface="Calibri" panose="020F0502020204030204" pitchFamily="34" charset="0"/>
              </a:rPr>
              <a:t>Hindistan ekonomisindeki payı küçük de olsa sanayi, tarımdan daha iyi bir gelişme gösterdi. Hindistan’ın en önemli üretim sektörü pamuklu tekstil ürünleriydi. 1913 itibariyle 2.2 milyon metrelik kumaşla zirveye ulaşan tekstil ithalatı sonraki yıllarda çarpıcı biçimde düştü.</a:t>
            </a:r>
          </a:p>
          <a:p>
            <a:endParaRPr lang="tr-TR" sz="2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68465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03556"/>
            <a:ext cx="8816802" cy="5458691"/>
          </a:xfrm>
        </p:spPr>
        <p:txBody>
          <a:bodyPr>
            <a:noAutofit/>
          </a:bodyPr>
          <a:lstStyle/>
          <a:p>
            <a:r>
              <a:rPr lang="tr-TR" sz="2200" dirty="0">
                <a:solidFill>
                  <a:schemeClr val="tx1"/>
                </a:solidFill>
                <a:latin typeface="Calibri" panose="020F0502020204030204" pitchFamily="34" charset="0"/>
                <a:cs typeface="Calibri" panose="020F0502020204030204" pitchFamily="34" charset="0"/>
              </a:rPr>
              <a:t>Sömürge hükümeti 1920’lerin ortalarından itibaren birçok temel sanayi dallarında ayrımcılık yoluyla koruma önlemleri aldı. Ancak bu önlemler hükümetin finansal kısıtlarının yarattığı engellere takılıyordu. Yine de yeni sanayi ve gümrük politikaları Hindistan ekonomisini Avrupa hakimiyetinden kurtaracak bir süreci başlattı.</a:t>
            </a:r>
          </a:p>
          <a:p>
            <a:r>
              <a:rPr lang="tr-TR" sz="2200" dirty="0">
                <a:solidFill>
                  <a:schemeClr val="tx1"/>
                </a:solidFill>
                <a:latin typeface="Calibri" panose="020F0502020204030204" pitchFamily="34" charset="0"/>
                <a:cs typeface="Calibri" panose="020F0502020204030204" pitchFamily="34" charset="0"/>
              </a:rPr>
              <a:t>Kongre ve Britanyalılar arasında dikkatlice yürütülen mücadele dönemi, disiplinli bir milliyetçi hareketi olan “Hindistan Ulusal Kongre”sini yarattı. İkili yönetim döneminden başlayarak Hintliler, ülkelerinin yönetiminin sorumluluğunu alacak alanları giderek genişlettiler.</a:t>
            </a:r>
          </a:p>
          <a:p>
            <a:r>
              <a:rPr lang="tr-TR" sz="2200" dirty="0">
                <a:solidFill>
                  <a:schemeClr val="tx1"/>
                </a:solidFill>
                <a:latin typeface="Calibri" panose="020F0502020204030204" pitchFamily="34" charset="0"/>
                <a:cs typeface="Calibri" panose="020F0502020204030204" pitchFamily="34" charset="0"/>
              </a:rPr>
              <a:t>Britanyalıların kendi amaçları için belirlediği tanımlayıcı kategoriler yoğun bir rekabet odağı haline geldi. Halkın kendi bilinçli tercihlerini yapmaya iten oy verme işlemi süreci hızlandırdı. </a:t>
            </a:r>
          </a:p>
          <a:p>
            <a:r>
              <a:rPr lang="tr-TR" sz="2200" dirty="0">
                <a:solidFill>
                  <a:schemeClr val="tx1"/>
                </a:solidFill>
                <a:latin typeface="Calibri" panose="020F0502020204030204" pitchFamily="34" charset="0"/>
                <a:cs typeface="Calibri" panose="020F0502020204030204" pitchFamily="34" charset="0"/>
              </a:rPr>
              <a:t>Ulus ve topluluk, Gandhici evrenselcilik ve yoğunluğu artan cemaatçi görüşler iki savaş arasındaki dönemden güçlenmiş olarak çıktı. Tüm bunlar 1940’ları hem bir zafer hem de trajedi dönemi haline getirecekti.</a:t>
            </a:r>
          </a:p>
          <a:p>
            <a:endParaRPr lang="tr-TR" sz="2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27170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57199"/>
            <a:ext cx="8596668" cy="5971309"/>
          </a:xfrm>
        </p:spPr>
        <p:txBody>
          <a:bodyPr>
            <a:normAutofit lnSpcReduction="10000"/>
          </a:bodyPr>
          <a:lstStyle/>
          <a:p>
            <a:pPr marL="0" indent="0" algn="ctr">
              <a:buNone/>
            </a:pPr>
            <a:r>
              <a:rPr lang="en-US" sz="3200" b="1" dirty="0">
                <a:solidFill>
                  <a:schemeClr val="tx1"/>
                </a:solidFill>
                <a:latin typeface="Calibri" panose="020F0502020204030204" pitchFamily="34" charset="0"/>
                <a:cs typeface="Calibri" panose="020F0502020204030204" pitchFamily="34" charset="0"/>
              </a:rPr>
              <a:t>TARIM VE SANAYIDEKI ÇALKANTILAR</a:t>
            </a:r>
            <a:endParaRPr lang="tr-TR" sz="3200" b="1" dirty="0">
              <a:solidFill>
                <a:schemeClr val="tx1"/>
              </a:solidFill>
              <a:latin typeface="Calibri" panose="020F0502020204030204" pitchFamily="34" charset="0"/>
              <a:cs typeface="Calibri" panose="020F0502020204030204" pitchFamily="34" charset="0"/>
            </a:endParaRPr>
          </a:p>
          <a:p>
            <a:pPr marL="0" indent="0" algn="ctr">
              <a:buNone/>
            </a:pPr>
            <a:endParaRPr lang="en-US" sz="2200" b="1" dirty="0">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Gandhici kongre yükselirken,1917-1920 arasındaki dönemde fiyatlar yakaşık yarı yarıya artmıştı.Yoksulların temel ihtiyaç maddesi olan iri taneli tahıllardaki fiyat artışı</a:t>
            </a:r>
            <a:r>
              <a:rPr lang="en-US" sz="2200" dirty="0">
                <a:solidFill>
                  <a:schemeClr val="tx1"/>
                </a:solidFill>
                <a:latin typeface="Calibri" panose="020F0502020204030204" pitchFamily="34" charset="0"/>
                <a:cs typeface="Calibri" panose="020F0502020204030204" pitchFamily="34" charset="0"/>
              </a:rPr>
              <a:t>,</a:t>
            </a:r>
            <a:r>
              <a:rPr lang="tr-TR" sz="2200" dirty="0">
                <a:solidFill>
                  <a:schemeClr val="tx1"/>
                </a:solidFill>
                <a:latin typeface="Calibri" panose="020F0502020204030204" pitchFamily="34" charset="0"/>
                <a:cs typeface="Calibri" panose="020F0502020204030204" pitchFamily="34" charset="0"/>
              </a:rPr>
              <a:t> </a:t>
            </a:r>
            <a:r>
              <a:rPr lang="en-US" sz="2200" dirty="0">
                <a:solidFill>
                  <a:schemeClr val="tx1"/>
                </a:solidFill>
                <a:latin typeface="Calibri" panose="020F0502020204030204" pitchFamily="34" charset="0"/>
                <a:cs typeface="Calibri" panose="020F0502020204030204" pitchFamily="34" charset="0"/>
              </a:rPr>
              <a:t>y</a:t>
            </a:r>
            <a:r>
              <a:rPr lang="tr-TR" sz="2200" dirty="0">
                <a:solidFill>
                  <a:schemeClr val="tx1"/>
                </a:solidFill>
                <a:latin typeface="Calibri" panose="020F0502020204030204" pitchFamily="34" charset="0"/>
                <a:cs typeface="Calibri" panose="020F0502020204030204" pitchFamily="34" charset="0"/>
              </a:rPr>
              <a:t>üksek kaliteli ürünlerden</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fazlaydı</a:t>
            </a:r>
            <a:r>
              <a:rPr lang="en-US" sz="2200" dirty="0">
                <a:solidFill>
                  <a:schemeClr val="tx1"/>
                </a:solidFill>
                <a:latin typeface="Calibri" panose="020F0502020204030204" pitchFamily="34" charset="0"/>
                <a:cs typeface="Calibri" panose="020F0502020204030204" pitchFamily="34" charset="0"/>
              </a:rPr>
              <a:t>.</a:t>
            </a:r>
            <a:r>
              <a:rPr lang="tr-TR" sz="2200" dirty="0">
                <a:solidFill>
                  <a:schemeClr val="tx1"/>
                </a:solidFill>
                <a:latin typeface="Calibri" panose="020F0502020204030204" pitchFamily="34" charset="0"/>
                <a:cs typeface="Calibri" panose="020F0502020204030204" pitchFamily="34" charset="0"/>
              </a:rPr>
              <a:t> </a:t>
            </a:r>
            <a:r>
              <a:rPr lang="en-US" sz="2200" dirty="0">
                <a:solidFill>
                  <a:schemeClr val="tx1"/>
                </a:solidFill>
                <a:latin typeface="Calibri" panose="020F0502020204030204" pitchFamily="34" charset="0"/>
                <a:cs typeface="Calibri" panose="020F0502020204030204" pitchFamily="34" charset="0"/>
              </a:rPr>
              <a:t>Bu </a:t>
            </a:r>
            <a:r>
              <a:rPr lang="tr-TR" sz="2200" dirty="0">
                <a:solidFill>
                  <a:schemeClr val="tx1"/>
                </a:solidFill>
                <a:latin typeface="Calibri" panose="020F0502020204030204" pitchFamily="34" charset="0"/>
                <a:cs typeface="Calibri" panose="020F0502020204030204" pitchFamily="34" charset="0"/>
              </a:rPr>
              <a:t>durumda sınıf temelli protesto hareketleri ortaya çıktı</a:t>
            </a:r>
            <a:r>
              <a:rPr lang="en-US" sz="2200" dirty="0">
                <a:solidFill>
                  <a:schemeClr val="tx1"/>
                </a:solidFill>
                <a:latin typeface="Calibri" panose="020F0502020204030204" pitchFamily="34" charset="0"/>
                <a:cs typeface="Calibri" panose="020F0502020204030204" pitchFamily="34" charset="0"/>
              </a:rPr>
              <a:t>.</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Bunların en önemlisi Baba Ramchandra önderliğinde Birleşik Vilayetler ve Bihar'da meydana gelen"Kisan</a:t>
            </a:r>
            <a:r>
              <a:rPr lang="en-US" sz="2200" dirty="0">
                <a:solidFill>
                  <a:schemeClr val="tx1"/>
                </a:solidFill>
                <a:latin typeface="Calibri" panose="020F0502020204030204" pitchFamily="34" charset="0"/>
                <a:cs typeface="Calibri" panose="020F0502020204030204" pitchFamily="34" charset="0"/>
              </a:rPr>
              <a:t> Sabha"(</a:t>
            </a:r>
            <a:r>
              <a:rPr lang="tr-TR" sz="2200" dirty="0">
                <a:solidFill>
                  <a:schemeClr val="tx1"/>
                </a:solidFill>
                <a:latin typeface="Calibri" panose="020F0502020204030204" pitchFamily="34" charset="0"/>
                <a:cs typeface="Calibri" panose="020F0502020204030204" pitchFamily="34" charset="0"/>
              </a:rPr>
              <a:t>köylü cemiyeti) hareketleriydi</a:t>
            </a:r>
            <a:r>
              <a:rPr lang="en-US" sz="2200" dirty="0">
                <a:solidFill>
                  <a:schemeClr val="tx1"/>
                </a:solidFill>
                <a:latin typeface="Calibri" panose="020F0502020204030204" pitchFamily="34" charset="0"/>
                <a:cs typeface="Calibri" panose="020F0502020204030204" pitchFamily="34" charset="0"/>
              </a:rPr>
              <a:t>.</a:t>
            </a:r>
            <a:r>
              <a:rPr lang="tr-TR" sz="2200" dirty="0">
                <a:solidFill>
                  <a:schemeClr val="tx1"/>
                </a:solidFill>
                <a:latin typeface="Calibri" panose="020F0502020204030204" pitchFamily="34" charset="0"/>
                <a:cs typeface="Calibri" panose="020F0502020204030204" pitchFamily="34" charset="0"/>
              </a:rPr>
              <a:t> </a:t>
            </a:r>
            <a:r>
              <a:rPr lang="en-US" sz="2200" dirty="0">
                <a:solidFill>
                  <a:schemeClr val="tx1"/>
                </a:solidFill>
                <a:latin typeface="Calibri" panose="020F0502020204030204" pitchFamily="34" charset="0"/>
                <a:cs typeface="Calibri" panose="020F0502020204030204" pitchFamily="34" charset="0"/>
              </a:rPr>
              <a:t>Bu </a:t>
            </a:r>
            <a:r>
              <a:rPr lang="tr-TR" sz="2200" dirty="0">
                <a:solidFill>
                  <a:schemeClr val="tx1"/>
                </a:solidFill>
                <a:latin typeface="Calibri" panose="020F0502020204030204" pitchFamily="34" charset="0"/>
                <a:cs typeface="Calibri" panose="020F0502020204030204" pitchFamily="34" charset="0"/>
              </a:rPr>
              <a:t>köylü protestolarından sonuç alınamadı ama karşılaştıkları bu sorun toprak sahiplerinin siyasete girmesine ve Birlesik Vilayetler'in ikili yönetim esasına dayalı yönetim anayasasına bağlı olarak "Milli Ziraatçiler Partisi"ni kurmalarına neden oldu</a:t>
            </a:r>
            <a:r>
              <a:rPr lang="en-US" sz="2200" dirty="0">
                <a:solidFill>
                  <a:schemeClr val="tx1"/>
                </a:solidFill>
                <a:latin typeface="Calibri" panose="020F0502020204030204" pitchFamily="34" charset="0"/>
                <a:cs typeface="Calibri" panose="020F0502020204030204" pitchFamily="34" charset="0"/>
              </a:rPr>
              <a:t>. </a:t>
            </a:r>
          </a:p>
          <a:p>
            <a:r>
              <a:rPr lang="en-US" sz="2200" dirty="0">
                <a:solidFill>
                  <a:schemeClr val="tx1"/>
                </a:solidFill>
                <a:latin typeface="Calibri" panose="020F0502020204030204" pitchFamily="34" charset="0"/>
                <a:cs typeface="Calibri" panose="020F0502020204030204" pitchFamily="34" charset="0"/>
              </a:rPr>
              <a:t>Gandhi </a:t>
            </a:r>
            <a:r>
              <a:rPr lang="tr-TR" sz="2200" dirty="0">
                <a:solidFill>
                  <a:schemeClr val="tx1"/>
                </a:solidFill>
                <a:latin typeface="Calibri" panose="020F0502020204030204" pitchFamily="34" charset="0"/>
                <a:cs typeface="Calibri" panose="020F0502020204030204" pitchFamily="34" charset="0"/>
              </a:rPr>
              <a:t>kırsal mücadeleyi ancak doğrudan Ingilizlere karşı olduğunda onaylıyordu, sınıf temelli kışkırtmaya karşıydı.Böylesi bir sınıfsal uyum anlayışı Kongre'nin siyasi çıkarlarını genişletti ve böylece sınıflar birbirleriyle mücadele etmediklerinde,</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herkes sömürge karşıtı mücadele etrafında birleşebilecekti</a:t>
            </a:r>
            <a:r>
              <a:rPr lang="en-US" sz="2200" dirty="0">
                <a:solidFill>
                  <a:schemeClr val="tx1"/>
                </a:solidFill>
                <a:latin typeface="Calibri" panose="020F0502020204030204" pitchFamily="34" charset="0"/>
                <a:cs typeface="Calibri" panose="020F0502020204030204" pitchFamily="34" charset="0"/>
              </a:rPr>
              <a:t>.</a:t>
            </a:r>
          </a:p>
          <a:p>
            <a:endParaRPr lang="en-US" dirty="0"/>
          </a:p>
        </p:txBody>
      </p:sp>
    </p:spTree>
    <p:extLst>
      <p:ext uri="{BB962C8B-B14F-4D97-AF65-F5344CB8AC3E}">
        <p14:creationId xmlns:p14="http://schemas.microsoft.com/office/powerpoint/2010/main" val="691951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0328" y="678873"/>
            <a:ext cx="9116290" cy="5708072"/>
          </a:xfrm>
        </p:spPr>
        <p:txBody>
          <a:bodyPr>
            <a:noAutofit/>
          </a:bodyPr>
          <a:lstStyle/>
          <a:p>
            <a:r>
              <a:rPr lang="tr-TR" sz="2100" dirty="0">
                <a:solidFill>
                  <a:schemeClr val="tx1"/>
                </a:solidFill>
                <a:latin typeface="Calibri" panose="020F0502020204030204" pitchFamily="34" charset="0"/>
                <a:cs typeface="Calibri" panose="020F0502020204030204" pitchFamily="34" charset="0"/>
              </a:rPr>
              <a:t>Birinci Dünya Savaş’ını</a:t>
            </a:r>
            <a:r>
              <a:rPr lang="en-US" sz="2100" dirty="0">
                <a:solidFill>
                  <a:schemeClr val="tx1"/>
                </a:solidFill>
                <a:latin typeface="Calibri" panose="020F0502020204030204" pitchFamily="34" charset="0"/>
                <a:cs typeface="Calibri" panose="020F0502020204030204" pitchFamily="34" charset="0"/>
              </a:rPr>
              <a:t> </a:t>
            </a:r>
            <a:r>
              <a:rPr lang="tr-TR" sz="2100" dirty="0">
                <a:solidFill>
                  <a:schemeClr val="tx1"/>
                </a:solidFill>
                <a:latin typeface="Calibri" panose="020F0502020204030204" pitchFamily="34" charset="0"/>
                <a:cs typeface="Calibri" panose="020F0502020204030204" pitchFamily="34" charset="0"/>
              </a:rPr>
              <a:t>takip eden yıllarda </a:t>
            </a:r>
            <a:r>
              <a:rPr lang="en-US" sz="2100" dirty="0">
                <a:solidFill>
                  <a:schemeClr val="tx1"/>
                </a:solidFill>
                <a:latin typeface="Calibri" panose="020F0502020204030204" pitchFamily="34" charset="0"/>
                <a:cs typeface="Calibri" panose="020F0502020204030204" pitchFamily="34" charset="0"/>
              </a:rPr>
              <a:t>f</a:t>
            </a:r>
            <a:r>
              <a:rPr lang="tr-TR" sz="2100" dirty="0">
                <a:solidFill>
                  <a:schemeClr val="tx1"/>
                </a:solidFill>
                <a:latin typeface="Calibri" panose="020F0502020204030204" pitchFamily="34" charset="0"/>
                <a:cs typeface="Calibri" panose="020F0502020204030204" pitchFamily="34" charset="0"/>
              </a:rPr>
              <a:t>abrika işçileri arasında beklenmedik grev dalgaları ve Hindistan‘ın ilk sendikalarının kuruluşu gibi olaylar da yaş</a:t>
            </a:r>
            <a:r>
              <a:rPr lang="en-US" sz="2100" dirty="0">
                <a:solidFill>
                  <a:schemeClr val="tx1"/>
                </a:solidFill>
                <a:latin typeface="Calibri" panose="020F0502020204030204" pitchFamily="34" charset="0"/>
                <a:cs typeface="Calibri" panose="020F0502020204030204" pitchFamily="34" charset="0"/>
              </a:rPr>
              <a:t>a</a:t>
            </a:r>
            <a:r>
              <a:rPr lang="tr-TR" sz="2100" dirty="0">
                <a:solidFill>
                  <a:schemeClr val="tx1"/>
                </a:solidFill>
                <a:latin typeface="Calibri" panose="020F0502020204030204" pitchFamily="34" charset="0"/>
                <a:cs typeface="Calibri" panose="020F0502020204030204" pitchFamily="34" charset="0"/>
              </a:rPr>
              <a:t>ndı</a:t>
            </a:r>
            <a:r>
              <a:rPr lang="en-US" sz="2100" dirty="0">
                <a:solidFill>
                  <a:schemeClr val="tx1"/>
                </a:solidFill>
                <a:latin typeface="Calibri" panose="020F0502020204030204" pitchFamily="34" charset="0"/>
                <a:cs typeface="Calibri" panose="020F0502020204030204" pitchFamily="34" charset="0"/>
              </a:rPr>
              <a:t>.</a:t>
            </a:r>
            <a:r>
              <a:rPr lang="tr-TR" sz="2100" dirty="0">
                <a:solidFill>
                  <a:schemeClr val="tx1"/>
                </a:solidFill>
                <a:latin typeface="Calibri" panose="020F0502020204030204" pitchFamily="34" charset="0"/>
                <a:cs typeface="Calibri" panose="020F0502020204030204" pitchFamily="34" charset="0"/>
              </a:rPr>
              <a:t> Sonuçta işçi örgütlenmesi, Hindistan‘ın yeni ortaya çıkmaya başlayan Komünistlerine alan açtı</a:t>
            </a:r>
            <a:r>
              <a:rPr lang="en-US" sz="2100" dirty="0">
                <a:solidFill>
                  <a:schemeClr val="tx1"/>
                </a:solidFill>
                <a:latin typeface="Calibri" panose="020F0502020204030204" pitchFamily="34" charset="0"/>
                <a:cs typeface="Calibri" panose="020F0502020204030204" pitchFamily="34" charset="0"/>
              </a:rPr>
              <a:t>.</a:t>
            </a:r>
            <a:endParaRPr lang="tr-TR" sz="2100" dirty="0">
              <a:solidFill>
                <a:schemeClr val="tx1"/>
              </a:solidFill>
              <a:latin typeface="Calibri" panose="020F0502020204030204" pitchFamily="34" charset="0"/>
              <a:cs typeface="Calibri" panose="020F0502020204030204" pitchFamily="34" charset="0"/>
            </a:endParaRPr>
          </a:p>
          <a:p>
            <a:r>
              <a:rPr lang="tr-TR" sz="2100" dirty="0">
                <a:solidFill>
                  <a:schemeClr val="tx1"/>
                </a:solidFill>
                <a:latin typeface="Calibri" panose="020F0502020204030204" pitchFamily="34" charset="0"/>
                <a:cs typeface="Calibri" panose="020F0502020204030204" pitchFamily="34" charset="0"/>
              </a:rPr>
              <a:t>Sovyetler Birliğinde sürgün hayatı yaşayan devrimci Manabendra Nath Roy 1920'de Hindistan Komünist Partisi’ni kurdu</a:t>
            </a:r>
            <a:r>
              <a:rPr lang="en-US" sz="2100" dirty="0">
                <a:solidFill>
                  <a:schemeClr val="tx1"/>
                </a:solidFill>
                <a:latin typeface="Calibri" panose="020F0502020204030204" pitchFamily="34" charset="0"/>
                <a:cs typeface="Calibri" panose="020F0502020204030204" pitchFamily="34" charset="0"/>
              </a:rPr>
              <a:t>. 1920 </a:t>
            </a:r>
            <a:r>
              <a:rPr lang="tr-TR" sz="2100" dirty="0">
                <a:solidFill>
                  <a:schemeClr val="tx1"/>
                </a:solidFill>
                <a:latin typeface="Calibri" panose="020F0502020204030204" pitchFamily="34" charset="0"/>
                <a:cs typeface="Calibri" panose="020F0502020204030204" pitchFamily="34" charset="0"/>
              </a:rPr>
              <a:t>ortalarında partinin kapa</a:t>
            </a:r>
            <a:r>
              <a:rPr lang="en-US" sz="2100" dirty="0">
                <a:solidFill>
                  <a:schemeClr val="tx1"/>
                </a:solidFill>
                <a:latin typeface="Calibri" panose="020F0502020204030204" pitchFamily="34" charset="0"/>
                <a:cs typeface="Calibri" panose="020F0502020204030204" pitchFamily="34" charset="0"/>
              </a:rPr>
              <a:t>t</a:t>
            </a:r>
            <a:r>
              <a:rPr lang="tr-TR" sz="2100" dirty="0">
                <a:solidFill>
                  <a:schemeClr val="tx1"/>
                </a:solidFill>
                <a:latin typeface="Calibri" panose="020F0502020204030204" pitchFamily="34" charset="0"/>
                <a:cs typeface="Calibri" panose="020F0502020204030204" pitchFamily="34" charset="0"/>
              </a:rPr>
              <a:t>ılmasına ve Roy'un hala sürgünde olmasına rağmen Komünist birlikler çeşitli fabrikalarda grevler düzenlediler</a:t>
            </a:r>
            <a:r>
              <a:rPr lang="en-US" sz="2100" dirty="0">
                <a:solidFill>
                  <a:schemeClr val="tx1"/>
                </a:solidFill>
                <a:latin typeface="Calibri" panose="020F0502020204030204" pitchFamily="34" charset="0"/>
                <a:cs typeface="Calibri" panose="020F0502020204030204" pitchFamily="34" charset="0"/>
              </a:rPr>
              <a:t>.</a:t>
            </a:r>
            <a:r>
              <a:rPr lang="tr-TR" sz="2100" dirty="0">
                <a:solidFill>
                  <a:schemeClr val="tx1"/>
                </a:solidFill>
                <a:latin typeface="Calibri" panose="020F0502020204030204" pitchFamily="34" charset="0"/>
                <a:cs typeface="Calibri" panose="020F0502020204030204" pitchFamily="34" charset="0"/>
              </a:rPr>
              <a:t> </a:t>
            </a:r>
          </a:p>
          <a:p>
            <a:r>
              <a:rPr lang="tr-TR" sz="2100" dirty="0">
                <a:solidFill>
                  <a:schemeClr val="tx1"/>
                </a:solidFill>
                <a:latin typeface="Calibri" panose="020F0502020204030204" pitchFamily="34" charset="0"/>
                <a:cs typeface="Calibri" panose="020F0502020204030204" pitchFamily="34" charset="0"/>
              </a:rPr>
              <a:t>Fabrika komiteleri birleşerek Komünistlerin başını</a:t>
            </a:r>
            <a:r>
              <a:rPr lang="en-US" sz="2100" dirty="0">
                <a:solidFill>
                  <a:schemeClr val="tx1"/>
                </a:solidFill>
                <a:latin typeface="Calibri" panose="020F0502020204030204" pitchFamily="34" charset="0"/>
                <a:cs typeface="Calibri" panose="020F0502020204030204" pitchFamily="34" charset="0"/>
              </a:rPr>
              <a:t> </a:t>
            </a:r>
            <a:r>
              <a:rPr lang="tr-TR" sz="2100" dirty="0">
                <a:solidFill>
                  <a:schemeClr val="tx1"/>
                </a:solidFill>
                <a:latin typeface="Calibri" panose="020F0502020204030204" pitchFamily="34" charset="0"/>
                <a:cs typeface="Calibri" panose="020F0502020204030204" pitchFamily="34" charset="0"/>
              </a:rPr>
              <a:t>çektiği "Girni Kamgar" sendikasini kurdular ve üye</a:t>
            </a:r>
            <a:r>
              <a:rPr lang="en-US" sz="2100" dirty="0">
                <a:solidFill>
                  <a:schemeClr val="tx1"/>
                </a:solidFill>
                <a:latin typeface="Calibri" panose="020F0502020204030204" pitchFamily="34" charset="0"/>
                <a:cs typeface="Calibri" panose="020F0502020204030204" pitchFamily="34" charset="0"/>
              </a:rPr>
              <a:t> say</a:t>
            </a:r>
            <a:r>
              <a:rPr lang="tr-TR" sz="2100" dirty="0">
                <a:solidFill>
                  <a:schemeClr val="tx1"/>
                </a:solidFill>
                <a:latin typeface="Calibri" panose="020F0502020204030204" pitchFamily="34" charset="0"/>
                <a:cs typeface="Calibri" panose="020F0502020204030204" pitchFamily="34" charset="0"/>
              </a:rPr>
              <a:t>ısı</a:t>
            </a:r>
            <a:r>
              <a:rPr lang="en-US" sz="2100" dirty="0">
                <a:solidFill>
                  <a:schemeClr val="tx1"/>
                </a:solidFill>
                <a:latin typeface="Calibri" panose="020F0502020204030204" pitchFamily="34" charset="0"/>
                <a:cs typeface="Calibri" panose="020F0502020204030204" pitchFamily="34" charset="0"/>
              </a:rPr>
              <a:t> 60 </a:t>
            </a:r>
            <a:r>
              <a:rPr lang="tr-TR" sz="2100" dirty="0">
                <a:solidFill>
                  <a:schemeClr val="tx1"/>
                </a:solidFill>
                <a:latin typeface="Calibri" panose="020F0502020204030204" pitchFamily="34" charset="0"/>
                <a:cs typeface="Calibri" panose="020F0502020204030204" pitchFamily="34" charset="0"/>
              </a:rPr>
              <a:t>bini geçti</a:t>
            </a:r>
            <a:r>
              <a:rPr lang="en-US" sz="2100" dirty="0">
                <a:solidFill>
                  <a:schemeClr val="tx1"/>
                </a:solidFill>
                <a:latin typeface="Calibri" panose="020F0502020204030204" pitchFamily="34" charset="0"/>
                <a:cs typeface="Calibri" panose="020F0502020204030204" pitchFamily="34" charset="0"/>
              </a:rPr>
              <a:t>.</a:t>
            </a:r>
            <a:r>
              <a:rPr lang="tr-TR" sz="2100" dirty="0">
                <a:solidFill>
                  <a:schemeClr val="tx1"/>
                </a:solidFill>
                <a:latin typeface="Calibri" panose="020F0502020204030204" pitchFamily="34" charset="0"/>
                <a:cs typeface="Calibri" panose="020F0502020204030204" pitchFamily="34" charset="0"/>
              </a:rPr>
              <a:t> </a:t>
            </a:r>
            <a:r>
              <a:rPr lang="en-US" sz="2100" dirty="0">
                <a:solidFill>
                  <a:schemeClr val="tx1"/>
                </a:solidFill>
                <a:latin typeface="Calibri" panose="020F0502020204030204" pitchFamily="34" charset="0"/>
                <a:cs typeface="Calibri" panose="020F0502020204030204" pitchFamily="34" charset="0"/>
              </a:rPr>
              <a:t>1929'da </a:t>
            </a:r>
            <a:r>
              <a:rPr lang="tr-TR" sz="2100" dirty="0">
                <a:solidFill>
                  <a:schemeClr val="tx1"/>
                </a:solidFill>
                <a:latin typeface="Calibri" panose="020F0502020204030204" pitchFamily="34" charset="0"/>
                <a:cs typeface="Calibri" panose="020F0502020204030204" pitchFamily="34" charset="0"/>
              </a:rPr>
              <a:t>komplo suçlamasıyla önde gelen Komünist liderler dört yılı aşkın süreyle</a:t>
            </a:r>
            <a:r>
              <a:rPr lang="en-US" sz="2100" dirty="0">
                <a:solidFill>
                  <a:schemeClr val="tx1"/>
                </a:solidFill>
                <a:latin typeface="Calibri" panose="020F0502020204030204" pitchFamily="34" charset="0"/>
                <a:cs typeface="Calibri" panose="020F0502020204030204" pitchFamily="34" charset="0"/>
              </a:rPr>
              <a:t> </a:t>
            </a:r>
            <a:r>
              <a:rPr lang="tr-TR" sz="2100" dirty="0">
                <a:solidFill>
                  <a:schemeClr val="tx1"/>
                </a:solidFill>
                <a:latin typeface="Calibri" panose="020F0502020204030204" pitchFamily="34" charset="0"/>
                <a:cs typeface="Calibri" panose="020F0502020204030204" pitchFamily="34" charset="0"/>
              </a:rPr>
              <a:t>hapis cezasına çarptırıldı</a:t>
            </a:r>
            <a:r>
              <a:rPr lang="en-US" sz="2100" dirty="0">
                <a:solidFill>
                  <a:schemeClr val="tx1"/>
                </a:solidFill>
                <a:latin typeface="Calibri" panose="020F0502020204030204" pitchFamily="34" charset="0"/>
                <a:cs typeface="Calibri" panose="020F0502020204030204" pitchFamily="34" charset="0"/>
              </a:rPr>
              <a:t>.</a:t>
            </a:r>
          </a:p>
          <a:p>
            <a:r>
              <a:rPr lang="tr-TR" sz="2100" dirty="0">
                <a:solidFill>
                  <a:schemeClr val="tx1"/>
                </a:solidFill>
                <a:latin typeface="Calibri" panose="020F0502020204030204" pitchFamily="34" charset="0"/>
                <a:cs typeface="Calibri" panose="020F0502020204030204" pitchFamily="34" charset="0"/>
              </a:rPr>
              <a:t>Herşeye rağmen kontrol altına alınamayan "populist milliyetçilik" Gandhi'nin tam karşıtıydı</a:t>
            </a:r>
            <a:r>
              <a:rPr lang="en-US" sz="2100" dirty="0">
                <a:solidFill>
                  <a:schemeClr val="tx1"/>
                </a:solidFill>
                <a:latin typeface="Calibri" panose="020F0502020204030204" pitchFamily="34" charset="0"/>
                <a:cs typeface="Calibri" panose="020F0502020204030204" pitchFamily="34" charset="0"/>
              </a:rPr>
              <a:t>.</a:t>
            </a:r>
            <a:r>
              <a:rPr lang="tr-TR" sz="2100" dirty="0">
                <a:solidFill>
                  <a:schemeClr val="tx1"/>
                </a:solidFill>
                <a:latin typeface="Calibri" panose="020F0502020204030204" pitchFamily="34" charset="0"/>
                <a:cs typeface="Calibri" panose="020F0502020204030204" pitchFamily="34" charset="0"/>
              </a:rPr>
              <a:t> En çok öne çıkan </a:t>
            </a:r>
            <a:r>
              <a:rPr lang="en-US" sz="2100" dirty="0">
                <a:solidFill>
                  <a:schemeClr val="tx1"/>
                </a:solidFill>
                <a:latin typeface="Calibri" panose="020F0502020204030204" pitchFamily="34" charset="0"/>
                <a:cs typeface="Calibri" panose="020F0502020204030204" pitchFamily="34" charset="0"/>
              </a:rPr>
              <a:t>populist </a:t>
            </a:r>
            <a:r>
              <a:rPr lang="tr-TR" sz="2100" dirty="0">
                <a:solidFill>
                  <a:schemeClr val="tx1"/>
                </a:solidFill>
                <a:latin typeface="Calibri" panose="020F0502020204030204" pitchFamily="34" charset="0"/>
                <a:cs typeface="Calibri" panose="020F0502020204030204" pitchFamily="34" charset="0"/>
              </a:rPr>
              <a:t>milliyetçi Bhagat Singh'di</a:t>
            </a:r>
            <a:r>
              <a:rPr lang="en-US" sz="2100" dirty="0">
                <a:solidFill>
                  <a:schemeClr val="tx1"/>
                </a:solidFill>
                <a:latin typeface="Calibri" panose="020F0502020204030204" pitchFamily="34" charset="0"/>
                <a:cs typeface="Calibri" panose="020F0502020204030204" pitchFamily="34" charset="0"/>
              </a:rPr>
              <a:t>.</a:t>
            </a:r>
            <a:r>
              <a:rPr lang="tr-TR" sz="2100" dirty="0">
                <a:solidFill>
                  <a:schemeClr val="tx1"/>
                </a:solidFill>
                <a:latin typeface="Calibri" panose="020F0502020204030204" pitchFamily="34" charset="0"/>
                <a:cs typeface="Calibri" panose="020F0502020204030204" pitchFamily="34" charset="0"/>
              </a:rPr>
              <a:t> Hüküm giyip idam edildikten sonra görüntüsünün </a:t>
            </a:r>
            <a:r>
              <a:rPr lang="en-US" sz="2100" dirty="0">
                <a:solidFill>
                  <a:schemeClr val="tx1"/>
                </a:solidFill>
                <a:latin typeface="Calibri" panose="020F0502020204030204" pitchFamily="34" charset="0"/>
                <a:cs typeface="Calibri" panose="020F0502020204030204" pitchFamily="34" charset="0"/>
              </a:rPr>
              <a:t>f</a:t>
            </a:r>
            <a:r>
              <a:rPr lang="tr-TR" sz="2100" dirty="0">
                <a:solidFill>
                  <a:schemeClr val="tx1"/>
                </a:solidFill>
                <a:latin typeface="Calibri" panose="020F0502020204030204" pitchFamily="34" charset="0"/>
                <a:cs typeface="Calibri" panose="020F0502020204030204" pitchFamily="34" charset="0"/>
              </a:rPr>
              <a:t>otoğraflar ve posterler yoluyla her yana yayılmas</a:t>
            </a:r>
            <a:r>
              <a:rPr lang="en-US" sz="2100" dirty="0" err="1">
                <a:solidFill>
                  <a:schemeClr val="tx1"/>
                </a:solidFill>
                <a:latin typeface="Calibri" panose="020F0502020204030204" pitchFamily="34" charset="0"/>
                <a:cs typeface="Calibri" panose="020F0502020204030204" pitchFamily="34" charset="0"/>
              </a:rPr>
              <a:t>ı</a:t>
            </a:r>
            <a:r>
              <a:rPr lang="tr-TR" sz="2100" dirty="0">
                <a:solidFill>
                  <a:schemeClr val="tx1"/>
                </a:solidFill>
                <a:latin typeface="Calibri" panose="020F0502020204030204" pitchFamily="34" charset="0"/>
                <a:cs typeface="Calibri" panose="020F0502020204030204" pitchFamily="34" charset="0"/>
              </a:rPr>
              <a:t>,</a:t>
            </a:r>
            <a:r>
              <a:rPr lang="en-US" sz="2100" dirty="0">
                <a:solidFill>
                  <a:schemeClr val="tx1"/>
                </a:solidFill>
                <a:latin typeface="Calibri" panose="020F0502020204030204" pitchFamily="34" charset="0"/>
                <a:cs typeface="Calibri" panose="020F0502020204030204" pitchFamily="34" charset="0"/>
              </a:rPr>
              <a:t> </a:t>
            </a:r>
            <a:r>
              <a:rPr lang="tr-TR" sz="2100" dirty="0">
                <a:solidFill>
                  <a:schemeClr val="tx1"/>
                </a:solidFill>
                <a:latin typeface="Calibri" panose="020F0502020204030204" pitchFamily="34" charset="0"/>
                <a:cs typeface="Calibri" panose="020F0502020204030204" pitchFamily="34" charset="0"/>
              </a:rPr>
              <a:t>ayrıca sonradan milliyetçi idollere dahil edilmesi</a:t>
            </a:r>
            <a:r>
              <a:rPr lang="en-US" sz="2100" dirty="0">
                <a:solidFill>
                  <a:schemeClr val="tx1"/>
                </a:solidFill>
                <a:latin typeface="Calibri" panose="020F0502020204030204" pitchFamily="34" charset="0"/>
                <a:cs typeface="Calibri" panose="020F0502020204030204" pitchFamily="34" charset="0"/>
              </a:rPr>
              <a:t> hem </a:t>
            </a:r>
            <a:r>
              <a:rPr lang="tr-TR" sz="2100" dirty="0">
                <a:solidFill>
                  <a:schemeClr val="tx1"/>
                </a:solidFill>
                <a:latin typeface="Calibri" panose="020F0502020204030204" pitchFamily="34" charset="0"/>
                <a:cs typeface="Calibri" panose="020F0502020204030204" pitchFamily="34" charset="0"/>
              </a:rPr>
              <a:t>İ</a:t>
            </a:r>
            <a:r>
              <a:rPr lang="en-US" sz="2100" dirty="0">
                <a:solidFill>
                  <a:schemeClr val="tx1"/>
                </a:solidFill>
                <a:latin typeface="Calibri" panose="020F0502020204030204" pitchFamily="34" charset="0"/>
                <a:cs typeface="Calibri" panose="020F0502020204030204" pitchFamily="34" charset="0"/>
              </a:rPr>
              <a:t>n</a:t>
            </a:r>
            <a:r>
              <a:rPr lang="tr-TR" sz="2100" dirty="0">
                <a:solidFill>
                  <a:schemeClr val="tx1"/>
                </a:solidFill>
                <a:latin typeface="Calibri" panose="020F0502020204030204" pitchFamily="34" charset="0"/>
                <a:cs typeface="Calibri" panose="020F0502020204030204" pitchFamily="34" charset="0"/>
              </a:rPr>
              <a:t>gilizlere hem de Gandhi milliyetçiliğine kontrol edilecek gücün ne olduğunu gösterdi.</a:t>
            </a:r>
          </a:p>
        </p:txBody>
      </p:sp>
    </p:spTree>
    <p:extLst>
      <p:ext uri="{BB962C8B-B14F-4D97-AF65-F5344CB8AC3E}">
        <p14:creationId xmlns:p14="http://schemas.microsoft.com/office/powerpoint/2010/main" val="154903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2618" y="554182"/>
            <a:ext cx="8802947" cy="5735782"/>
          </a:xfrm>
        </p:spPr>
        <p:txBody>
          <a:bodyPr>
            <a:normAutofit fontScale="92500" lnSpcReduction="10000"/>
          </a:bodyPr>
          <a:lstStyle/>
          <a:p>
            <a:pPr marL="0" indent="0">
              <a:buNone/>
            </a:pPr>
            <a:r>
              <a:rPr lang="en-US" dirty="0"/>
              <a:t> </a:t>
            </a:r>
          </a:p>
          <a:p>
            <a:r>
              <a:rPr lang="en-US" sz="2300" dirty="0">
                <a:solidFill>
                  <a:schemeClr val="tx1"/>
                </a:solidFill>
                <a:latin typeface="Calibri" panose="020F0502020204030204" pitchFamily="34" charset="0"/>
                <a:cs typeface="Calibri" panose="020F0502020204030204" pitchFamily="34" charset="0"/>
              </a:rPr>
              <a:t>Birinci </a:t>
            </a:r>
            <a:r>
              <a:rPr lang="tr-TR" sz="2300" dirty="0">
                <a:solidFill>
                  <a:schemeClr val="tx1"/>
                </a:solidFill>
                <a:latin typeface="Calibri" panose="020F0502020204030204" pitchFamily="34" charset="0"/>
                <a:cs typeface="Calibri" panose="020F0502020204030204" pitchFamily="34" charset="0"/>
              </a:rPr>
              <a:t>Dünya Savaşını takip eden yıllarda fabrika işçileri arasında beklenmedik grev dalgaları ve Hindistan‘ın ilk sendikalarının kuruluşu gibi olaylar da yaşandı. Sonuçta işçi örgütlenmesi, Hindistan‘ın yeni ortaya çıkmaya başlayan Komünistlerine alan açtı.</a:t>
            </a:r>
          </a:p>
          <a:p>
            <a:r>
              <a:rPr lang="tr-TR" sz="2300" dirty="0">
                <a:solidFill>
                  <a:schemeClr val="tx1"/>
                </a:solidFill>
                <a:latin typeface="Calibri" panose="020F0502020204030204" pitchFamily="34" charset="0"/>
                <a:cs typeface="Calibri" panose="020F0502020204030204" pitchFamily="34" charset="0"/>
              </a:rPr>
              <a:t>Sovyetler Birliğinde sürgün hayatı yaşayan devrimci Manabendra Nath Roy 1920'de Hindistan Komünist Partisi’ni kurdu. 1920 ortalarında partinin kapatılmasina ve Roy'un hala sürgünde olmasına rağmen Komünist birlikler çeşitli fabrikalarda grevler düzenlediler. Fabrika komiteleri birleşerek Komünistlerin başını çektiği "Girni Kamgar" sendikasını kurdular ve üye sayisi 60 bini geçti. 1929'da komplo suçlamasıyla önde gelen Komünist liderler dört yılı aşkın hapis cezasına çarptırıldı.</a:t>
            </a:r>
          </a:p>
          <a:p>
            <a:r>
              <a:rPr lang="tr-TR" sz="2300" dirty="0">
                <a:solidFill>
                  <a:schemeClr val="tx1"/>
                </a:solidFill>
                <a:latin typeface="Calibri" panose="020F0502020204030204" pitchFamily="34" charset="0"/>
                <a:cs typeface="Calibri" panose="020F0502020204030204" pitchFamily="34" charset="0"/>
              </a:rPr>
              <a:t>Herşeye rağmen kontrol altına alınamayan "popülist milliyetçilik" Gandhi'nin tam karşıtıydı. En çok öne çıkan populist milliyetçi Bhagat Singh'di. Hüküm giyip idam edildikten sonra görüntüsünün fotoğraflar ve posterler yoluyla her yana yayılması ayrıca sonradan milliyetçi idollere dahil edilmesi hem İngilizlere hem de Gandhi milliyetçiliğine kontrol edilecek gücün ne olduğunu gösterdi</a:t>
            </a:r>
            <a:r>
              <a:rPr lang="en-US" sz="2300" dirty="0">
                <a:solidFill>
                  <a:schemeClr val="tx1"/>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831139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8036" y="665021"/>
            <a:ext cx="8719820" cy="5805053"/>
          </a:xfrm>
        </p:spPr>
        <p:txBody>
          <a:bodyPr>
            <a:normAutofit lnSpcReduction="10000"/>
          </a:bodyPr>
          <a:lstStyle/>
          <a:p>
            <a:pPr marL="0" indent="0" algn="ctr">
              <a:buNone/>
            </a:pPr>
            <a:r>
              <a:rPr lang="tr-TR" sz="3200" b="1" dirty="0">
                <a:solidFill>
                  <a:schemeClr val="tx1"/>
                </a:solidFill>
                <a:latin typeface="Calibri" panose="020F0502020204030204" pitchFamily="34" charset="0"/>
                <a:cs typeface="Calibri" panose="020F0502020204030204" pitchFamily="34" charset="0"/>
              </a:rPr>
              <a:t>İ</a:t>
            </a:r>
            <a:r>
              <a:rPr lang="en-US" sz="3200" b="1" dirty="0">
                <a:solidFill>
                  <a:schemeClr val="tx1"/>
                </a:solidFill>
                <a:latin typeface="Calibri" panose="020F0502020204030204" pitchFamily="34" charset="0"/>
                <a:cs typeface="Calibri" panose="020F0502020204030204" pitchFamily="34" charset="0"/>
              </a:rPr>
              <a:t>TAATS</a:t>
            </a:r>
            <a:r>
              <a:rPr lang="tr-TR" sz="3200" b="1" dirty="0">
                <a:solidFill>
                  <a:schemeClr val="tx1"/>
                </a:solidFill>
                <a:latin typeface="Calibri" panose="020F0502020204030204" pitchFamily="34" charset="0"/>
                <a:cs typeface="Calibri" panose="020F0502020204030204" pitchFamily="34" charset="0"/>
              </a:rPr>
              <a:t>İ</a:t>
            </a:r>
            <a:r>
              <a:rPr lang="en-US" sz="3200" b="1" dirty="0">
                <a:solidFill>
                  <a:schemeClr val="tx1"/>
                </a:solidFill>
                <a:latin typeface="Calibri" panose="020F0502020204030204" pitchFamily="34" charset="0"/>
                <a:cs typeface="Calibri" panose="020F0502020204030204" pitchFamily="34" charset="0"/>
              </a:rPr>
              <a:t>ZL</a:t>
            </a:r>
            <a:r>
              <a:rPr lang="tr-TR" sz="3200" b="1" dirty="0">
                <a:solidFill>
                  <a:schemeClr val="tx1"/>
                </a:solidFill>
                <a:latin typeface="Calibri" panose="020F0502020204030204" pitchFamily="34" charset="0"/>
                <a:cs typeface="Calibri" panose="020F0502020204030204" pitchFamily="34" charset="0"/>
              </a:rPr>
              <a:t>İ</a:t>
            </a:r>
            <a:r>
              <a:rPr lang="en-US" sz="3200" b="1" dirty="0">
                <a:solidFill>
                  <a:schemeClr val="tx1"/>
                </a:solidFill>
                <a:latin typeface="Calibri" panose="020F0502020204030204" pitchFamily="34" charset="0"/>
                <a:cs typeface="Calibri" panose="020F0502020204030204" pitchFamily="34" charset="0"/>
              </a:rPr>
              <a:t>K</a:t>
            </a:r>
            <a:r>
              <a:rPr lang="tr-TR" sz="3200" b="1" dirty="0">
                <a:solidFill>
                  <a:schemeClr val="tx1"/>
                </a:solidFill>
                <a:latin typeface="Calibri" panose="020F0502020204030204" pitchFamily="34" charset="0"/>
                <a:cs typeface="Calibri" panose="020F0502020204030204" pitchFamily="34" charset="0"/>
              </a:rPr>
              <a:t>: İ</a:t>
            </a:r>
            <a:r>
              <a:rPr lang="en-US" sz="3200" b="1" dirty="0">
                <a:solidFill>
                  <a:schemeClr val="tx1"/>
                </a:solidFill>
                <a:latin typeface="Calibri" panose="020F0502020204030204" pitchFamily="34" charset="0"/>
                <a:cs typeface="Calibri" panose="020F0502020204030204" pitchFamily="34" charset="0"/>
              </a:rPr>
              <a:t>K</a:t>
            </a:r>
            <a:r>
              <a:rPr lang="tr-TR" sz="3200" b="1" dirty="0">
                <a:solidFill>
                  <a:schemeClr val="tx1"/>
                </a:solidFill>
                <a:latin typeface="Calibri" panose="020F0502020204030204" pitchFamily="34" charset="0"/>
                <a:cs typeface="Calibri" panose="020F0502020204030204" pitchFamily="34" charset="0"/>
              </a:rPr>
              <a:t>İ</a:t>
            </a:r>
            <a:r>
              <a:rPr lang="en-US" sz="3200" b="1" dirty="0">
                <a:solidFill>
                  <a:schemeClr val="tx1"/>
                </a:solidFill>
                <a:latin typeface="Calibri" panose="020F0502020204030204" pitchFamily="34" charset="0"/>
                <a:cs typeface="Calibri" panose="020F0502020204030204" pitchFamily="34" charset="0"/>
              </a:rPr>
              <a:t>NC</a:t>
            </a:r>
            <a:r>
              <a:rPr lang="tr-TR" sz="3200" b="1" dirty="0">
                <a:solidFill>
                  <a:schemeClr val="tx1"/>
                </a:solidFill>
                <a:latin typeface="Calibri" panose="020F0502020204030204" pitchFamily="34" charset="0"/>
                <a:cs typeface="Calibri" panose="020F0502020204030204" pitchFamily="34" charset="0"/>
              </a:rPr>
              <a:t>İ</a:t>
            </a:r>
            <a:r>
              <a:rPr lang="en-US" sz="3200" b="1" dirty="0">
                <a:solidFill>
                  <a:schemeClr val="tx1"/>
                </a:solidFill>
                <a:latin typeface="Calibri" panose="020F0502020204030204" pitchFamily="34" charset="0"/>
                <a:cs typeface="Calibri" panose="020F0502020204030204" pitchFamily="34" charset="0"/>
              </a:rPr>
              <a:t> TUR 1927-1934 </a:t>
            </a:r>
            <a:endParaRPr lang="tr-TR" sz="3200" b="1" dirty="0">
              <a:solidFill>
                <a:schemeClr val="tx1"/>
              </a:solidFill>
              <a:latin typeface="Calibri" panose="020F0502020204030204" pitchFamily="34" charset="0"/>
              <a:cs typeface="Calibri" panose="020F0502020204030204" pitchFamily="34" charset="0"/>
            </a:endParaRPr>
          </a:p>
          <a:p>
            <a:pPr marL="0" indent="0" algn="ctr">
              <a:buNone/>
            </a:pPr>
            <a:endParaRPr lang="en-US" sz="2200" b="1" dirty="0">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İngiltere hükümeti,1927'de Hindistan anayasasında yeni düzenlemeler yapmak amacıyla Liberal Sir John Simon başkanlığında bir komisyon atadı. Komisyon sadece Ingiltere Parlementosu üyelerinden oluştuğu için Hindistan'da düşmanlıkla karşılandı.</a:t>
            </a:r>
          </a:p>
          <a:p>
            <a:r>
              <a:rPr lang="tr-TR" sz="2200" dirty="0">
                <a:solidFill>
                  <a:schemeClr val="tx1"/>
                </a:solidFill>
                <a:latin typeface="Calibri" panose="020F0502020204030204" pitchFamily="34" charset="0"/>
                <a:cs typeface="Calibri" panose="020F0502020204030204" pitchFamily="34" charset="0"/>
              </a:rPr>
              <a:t>İtaatsizlik yolunun açıldığı 1928'de Hint milliyetçileri,yönetenlere sunabilecekleri ortak bir zemin arayışı içine girdiler. Bu belgelerin en önemlilerinden biri, adını yazarı Motilal Nehru'dan alan "Nehru raporu" oldu. Ancak bu rapor hem İngilizlerden kabul görmedi hem de Kongre ile Müslümanlar arasındaki fikir ayrılıklarını iyice arttırdı. Nehru raporuna göre bütün iktidar güçlü bir merkezin elinde olacak ve merkezi mecliste Müslümanlar için ayrı bir alan bulunmayacaktı</a:t>
            </a:r>
            <a:r>
              <a:rPr lang="en-US" sz="2200" dirty="0">
                <a:solidFill>
                  <a:schemeClr val="tx1"/>
                </a:solidFill>
                <a:latin typeface="Calibri" panose="020F0502020204030204" pitchFamily="34" charset="0"/>
                <a:cs typeface="Calibri" panose="020F0502020204030204" pitchFamily="34" charset="0"/>
              </a:rPr>
              <a:t>.</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İkinci itaatsizlğin (sivil itaatsizlik de denebilir) en göze çarpanı Mart 1930'da Gandhi'nin aşramından denize kadar 240 millik (386km) bir yürüyüş başlatma kararı oldu.</a:t>
            </a:r>
            <a:endParaRPr lang="en-US" sz="2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16616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610" y="623454"/>
            <a:ext cx="8559874" cy="5702877"/>
          </a:xfrm>
          <a:prstGeom prst="rect">
            <a:avLst/>
          </a:prstGeom>
        </p:spPr>
      </p:pic>
    </p:spTree>
    <p:extLst>
      <p:ext uri="{BB962C8B-B14F-4D97-AF65-F5344CB8AC3E}">
        <p14:creationId xmlns:p14="http://schemas.microsoft.com/office/powerpoint/2010/main" val="3407668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4909" y="457200"/>
            <a:ext cx="8802948" cy="5694217"/>
          </a:xfrm>
        </p:spPr>
        <p:txBody>
          <a:bodyPr>
            <a:normAutofit/>
          </a:bodyPr>
          <a:lstStyle/>
          <a:p>
            <a:r>
              <a:rPr lang="tr-TR" sz="2200" dirty="0">
                <a:solidFill>
                  <a:schemeClr val="tx1"/>
                </a:solidFill>
                <a:latin typeface="Calibri" panose="020F0502020204030204" pitchFamily="34" charset="0"/>
                <a:cs typeface="Calibri" panose="020F0502020204030204" pitchFamily="34" charset="0"/>
              </a:rPr>
              <a:t>Yürüyüşten sonra deniz tuzu kaynatılarak yasaya aykırı bir şekilde tuz üretildi. Yürüyüşün hemen ardından Gandhi tutuklansa da istenilen etki yaratılmıştı. Bu itaatsizlik Hindistan çapında hizla yayıldı. Ayrıca tuz yürüyüşü dünyanın her yerinde ilgi odağı oldu ve Gandhi ilk kez ABD kamuoyunun dikkatini çekti.</a:t>
            </a:r>
          </a:p>
          <a:p>
            <a:r>
              <a:rPr lang="tr-TR" sz="2200" dirty="0">
                <a:solidFill>
                  <a:schemeClr val="tx1"/>
                </a:solidFill>
                <a:latin typeface="Calibri" panose="020F0502020204030204" pitchFamily="34" charset="0"/>
                <a:cs typeface="Calibri" panose="020F0502020204030204" pitchFamily="34" charset="0"/>
              </a:rPr>
              <a:t>Bu ikinci itaatsizlik daha önce dışarıda kalan kimi grupları da bünyesine kattı. Kadınlar ilk kez sokaklara çıktı, orta Hindistan'da orman mevzuatına karşı protestolar oldu, kuzeybatı sınırında sonradan "Sınırın Gandhi'si" olarak tanımlanacak Abdul Gaffar Han‘ın başı çektiği Müslüman Pathan'ların (afganlı etnik grup) oluşturduğu bir hareket Gandhi'ye katıldı.</a:t>
            </a:r>
          </a:p>
          <a:p>
            <a:r>
              <a:rPr lang="tr-TR" sz="2200" dirty="0">
                <a:solidFill>
                  <a:schemeClr val="tx1"/>
                </a:solidFill>
                <a:latin typeface="Calibri" panose="020F0502020204030204" pitchFamily="34" charset="0"/>
                <a:cs typeface="Calibri" panose="020F0502020204030204" pitchFamily="34" charset="0"/>
              </a:rPr>
              <a:t>İkinci itaatsizliğin belki de en önemli yönü Gandhi'nin, Güney Hindistan'a giden yolu açmasıydı.</a:t>
            </a:r>
          </a:p>
          <a:p>
            <a:r>
              <a:rPr lang="tr-TR" sz="2200" dirty="0">
                <a:solidFill>
                  <a:schemeClr val="tx1"/>
                </a:solidFill>
                <a:latin typeface="Calibri" panose="020F0502020204030204" pitchFamily="34" charset="0"/>
                <a:cs typeface="Calibri" panose="020F0502020204030204" pitchFamily="34" charset="0"/>
              </a:rPr>
              <a:t>1930 ortalarında Adalet Partisini arka plana iten Kongre, Güney Hindistan'daki hakim siyasi yapı oldu.</a:t>
            </a:r>
          </a:p>
        </p:txBody>
      </p:sp>
    </p:spTree>
    <p:extLst>
      <p:ext uri="{BB962C8B-B14F-4D97-AF65-F5344CB8AC3E}">
        <p14:creationId xmlns:p14="http://schemas.microsoft.com/office/powerpoint/2010/main" val="145159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1189" y="457200"/>
            <a:ext cx="8596668" cy="5694217"/>
          </a:xfrm>
        </p:spPr>
        <p:txBody>
          <a:bodyPr>
            <a:normAutofit/>
          </a:bodyPr>
          <a:lstStyle/>
          <a:p>
            <a:endParaRPr lang="tr-TR" sz="2200" dirty="0">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Halk arasındaki harekete duyulan ilginin artışıyla, İngilizler egemenliklerinin,  Kongre'nin eline geçeceğinden korkmaya başladılar.</a:t>
            </a:r>
          </a:p>
          <a:p>
            <a:r>
              <a:rPr lang="tr-TR" sz="2200" dirty="0">
                <a:solidFill>
                  <a:schemeClr val="tx1"/>
                </a:solidFill>
                <a:latin typeface="Calibri" panose="020F0502020204030204" pitchFamily="34" charset="0"/>
                <a:cs typeface="Calibri" panose="020F0502020204030204" pitchFamily="34" charset="0"/>
              </a:rPr>
              <a:t>Gandhi'nin 1931'de Genel Vali Sarayı'nda Lord Irwin'la eşit koşullarda bir görüşme yapması İngilizler için en endişe verici olay oldu.</a:t>
            </a:r>
          </a:p>
          <a:p>
            <a:r>
              <a:rPr lang="tr-TR" sz="2200" dirty="0">
                <a:solidFill>
                  <a:schemeClr val="tx1"/>
                </a:solidFill>
                <a:latin typeface="Calibri" panose="020F0502020204030204" pitchFamily="34" charset="0"/>
                <a:cs typeface="Calibri" panose="020F0502020204030204" pitchFamily="34" charset="0"/>
              </a:rPr>
              <a:t>Sonuç, sivil itaatsizliği bir süreliğine durduran ve Gandhi'nin yuvarlak masa toplantısının ikinci turuna katılmasını sağlayan Gandhi-Irwin Paktı oldu. Gandhi'nin Londra'dan elinin boş dönmesiyle Pakt çöktü. </a:t>
            </a:r>
          </a:p>
          <a:p>
            <a:r>
              <a:rPr lang="tr-TR" sz="2200" dirty="0">
                <a:solidFill>
                  <a:schemeClr val="tx1"/>
                </a:solidFill>
                <a:latin typeface="Calibri" panose="020F0502020204030204" pitchFamily="34" charset="0"/>
                <a:cs typeface="Calibri" panose="020F0502020204030204" pitchFamily="34" charset="0"/>
              </a:rPr>
              <a:t>Yeni genel vali Lord Willington Kongre'ye karşı görülmemiş ölçüde sert önlemler aldı. Üç ay içinde 40 bin Hintli tutuklandı ve aralarında Gandhi'nin de bulunduğu pek çoğu iki yıl cezaevine yollandı.</a:t>
            </a:r>
          </a:p>
          <a:p>
            <a:r>
              <a:rPr lang="tr-TR" sz="2200" dirty="0">
                <a:solidFill>
                  <a:schemeClr val="tx1"/>
                </a:solidFill>
                <a:latin typeface="Calibri" panose="020F0502020204030204" pitchFamily="34" charset="0"/>
                <a:cs typeface="Calibri" panose="020F0502020204030204" pitchFamily="34" charset="0"/>
              </a:rPr>
              <a:t>Yine de bu olaylar, Kongre'nin beklenmedik bir meşruiyet kazandığını ve oluşum aşamasındaki Hint ulusunun temsilcisi olduğunu ortaya koydu.</a:t>
            </a:r>
          </a:p>
        </p:txBody>
      </p:sp>
    </p:spTree>
    <p:extLst>
      <p:ext uri="{BB962C8B-B14F-4D97-AF65-F5344CB8AC3E}">
        <p14:creationId xmlns:p14="http://schemas.microsoft.com/office/powerpoint/2010/main" val="4221819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6473" y="484909"/>
            <a:ext cx="8747529" cy="5943600"/>
          </a:xfrm>
        </p:spPr>
        <p:txBody>
          <a:bodyPr>
            <a:normAutofit lnSpcReduction="10000"/>
          </a:bodyPr>
          <a:lstStyle/>
          <a:p>
            <a:pPr marL="0" indent="0" algn="ctr">
              <a:buNone/>
            </a:pPr>
            <a:r>
              <a:rPr lang="tr-TR" sz="3200" b="1" dirty="0">
                <a:solidFill>
                  <a:schemeClr val="tx1"/>
                </a:solidFill>
              </a:rPr>
              <a:t>YENİ FIRSATLAR VE YENİ ÇATISMALAR</a:t>
            </a:r>
          </a:p>
          <a:p>
            <a:pPr marL="0" indent="0" algn="ctr">
              <a:buNone/>
            </a:pPr>
            <a:endParaRPr lang="tr-TR" sz="2200" b="1" dirty="0">
              <a:solidFill>
                <a:schemeClr val="tx1"/>
              </a:solidFill>
            </a:endParaRPr>
          </a:p>
          <a:p>
            <a:r>
              <a:rPr lang="tr-TR" sz="2200" dirty="0">
                <a:solidFill>
                  <a:schemeClr val="tx1"/>
                </a:solidFill>
                <a:latin typeface="Calibri" panose="020F0502020204030204" pitchFamily="34" charset="0"/>
                <a:cs typeface="Calibri" panose="020F0502020204030204" pitchFamily="34" charset="0"/>
              </a:rPr>
              <a:t>Kongre'nin saf dışı kalmasıyla İngilizler, Hindistan hükümetini diledikleri gibi yapılandırmaya başladılar. Bu konuda atılan en önemli adımlardan biri, Hint prenslerinin siyasi sisteme dahil edilmesi oldu. Kongre hareketinin güç kazanmasıyla savunmasız kalan prensler, İngilizlerin ve Hint prenslerinin tek bir feodal devlette birleşmesini önerdi.</a:t>
            </a:r>
          </a:p>
          <a:p>
            <a:r>
              <a:rPr lang="tr-TR" sz="2200" dirty="0">
                <a:solidFill>
                  <a:schemeClr val="tx1"/>
                </a:solidFill>
                <a:latin typeface="Calibri" panose="020F0502020204030204" pitchFamily="34" charset="0"/>
                <a:cs typeface="Calibri" panose="020F0502020204030204" pitchFamily="34" charset="0"/>
              </a:rPr>
              <a:t>1932 tarihli Genel Karar'la "azınlık" olarak nitelendirilen gruplara özel haklar tanındı. Bu grupta "Dokunulmazlar" olarak adlandırılan Gandhi'ye muhalif bir grup da vardı. Dokunulmazların Hindu topluluğundan ayrılmasına gönlü razı olmayan Gandhi bu ayrıcalığı protesto etmek için cezaevinde ölüm orucuna başladı. Bunun sonucunda bir anlaşmaya varıldı ve anlaşmaya göre dokunulmazlar için ayrı seçim bölgesi uygulaması kaldırılarak bunun yerine Hint meclislerinde sandalye ayrıldı. </a:t>
            </a:r>
          </a:p>
          <a:p>
            <a:r>
              <a:rPr lang="tr-TR" sz="2200" dirty="0">
                <a:solidFill>
                  <a:schemeClr val="tx1"/>
                </a:solidFill>
                <a:latin typeface="Calibri" panose="020F0502020204030204" pitchFamily="34" charset="0"/>
                <a:cs typeface="Calibri" panose="020F0502020204030204" pitchFamily="34" charset="0"/>
              </a:rPr>
              <a:t>Şimdi "dalit" olarak bilinen dokunulmazların bugün bile bastırılmış konumlarının vurduğu damgadan tamamen kurtuldukları söylenemez.</a:t>
            </a:r>
          </a:p>
        </p:txBody>
      </p:sp>
    </p:spTree>
    <p:extLst>
      <p:ext uri="{BB962C8B-B14F-4D97-AF65-F5344CB8AC3E}">
        <p14:creationId xmlns:p14="http://schemas.microsoft.com/office/powerpoint/2010/main" val="266216683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Headlin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526</TotalTime>
  <Words>1493</Words>
  <Application>Microsoft Office PowerPoint</Application>
  <PresentationFormat>Geniş ekran</PresentationFormat>
  <Paragraphs>51</Paragraphs>
  <Slides>12</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12</vt:i4>
      </vt:variant>
    </vt:vector>
  </HeadingPairs>
  <TitlesOfParts>
    <vt:vector size="21" baseType="lpstr">
      <vt:lpstr>Arial</vt:lpstr>
      <vt:lpstr>Calibri</vt:lpstr>
      <vt:lpstr>Century Schoolbook</vt:lpstr>
      <vt:lpstr>Comic Sans MS</vt:lpstr>
      <vt:lpstr>Corbel</vt:lpstr>
      <vt:lpstr>Trebuchet MS</vt:lpstr>
      <vt:lpstr>Wingdings 3</vt:lpstr>
      <vt:lpstr>Facet</vt:lpstr>
      <vt:lpstr>Headlines</vt:lpstr>
      <vt:lpstr>Hin 415 Hindistan bağımsızlık hareketi ve tarihi  9. Hafta    SÖMÜRGE DÜZENİNİN KRİZİ III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HİNDİSTAN’IN KISA TARİHİ</dc:title>
  <dc:creator>Naz</dc:creator>
  <cp:lastModifiedBy>casper</cp:lastModifiedBy>
  <cp:revision>64</cp:revision>
  <dcterms:created xsi:type="dcterms:W3CDTF">2019-11-29T20:38:44Z</dcterms:created>
  <dcterms:modified xsi:type="dcterms:W3CDTF">2020-03-09T11:00:29Z</dcterms:modified>
</cp:coreProperties>
</file>