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62B3B-0519-4FDA-BBDB-A97A11CFCD46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9BC14-16D1-4DBA-9F09-20809271B1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0826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62B3B-0519-4FDA-BBDB-A97A11CFCD46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9BC14-16D1-4DBA-9F09-20809271B1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72822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62B3B-0519-4FDA-BBDB-A97A11CFCD46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9BC14-16D1-4DBA-9F09-20809271B1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2296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62B3B-0519-4FDA-BBDB-A97A11CFCD46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9BC14-16D1-4DBA-9F09-20809271B1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28948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62B3B-0519-4FDA-BBDB-A97A11CFCD46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9BC14-16D1-4DBA-9F09-20809271B1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4389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62B3B-0519-4FDA-BBDB-A97A11CFCD46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9BC14-16D1-4DBA-9F09-20809271B1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2040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62B3B-0519-4FDA-BBDB-A97A11CFCD46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9BC14-16D1-4DBA-9F09-20809271B1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2014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62B3B-0519-4FDA-BBDB-A97A11CFCD46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9BC14-16D1-4DBA-9F09-20809271B1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1910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62B3B-0519-4FDA-BBDB-A97A11CFCD46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9BC14-16D1-4DBA-9F09-20809271B1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0712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62B3B-0519-4FDA-BBDB-A97A11CFCD46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9BC14-16D1-4DBA-9F09-20809271B1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5426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462B3B-0519-4FDA-BBDB-A97A11CFCD46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9BC14-16D1-4DBA-9F09-20809271B1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128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462B3B-0519-4FDA-BBDB-A97A11CFCD46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E9BC14-16D1-4DBA-9F09-20809271B15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4608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MESLEKİ UYGULAMA 2 DERSİ</a:t>
            </a:r>
            <a:br>
              <a:rPr lang="tr-TR" dirty="0" smtClean="0"/>
            </a:br>
            <a:r>
              <a:rPr lang="tr-TR" dirty="0" smtClean="0"/>
              <a:t>10.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9897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73897" y="2852865"/>
            <a:ext cx="10515600" cy="4351338"/>
          </a:xfrm>
        </p:spPr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2639" y="0"/>
            <a:ext cx="916771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577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01890" y="2346119"/>
            <a:ext cx="10515600" cy="4351338"/>
          </a:xfrm>
        </p:spPr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3937" y="195943"/>
            <a:ext cx="9152251" cy="6846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2095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1382" y="-1"/>
            <a:ext cx="9170912" cy="6860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234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6655" y="0"/>
            <a:ext cx="9189574" cy="6874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5779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7283" y="0"/>
            <a:ext cx="916771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3634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4647" y="0"/>
            <a:ext cx="916771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636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1259" y="0"/>
            <a:ext cx="916771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9749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</Words>
  <Application>Microsoft Office PowerPoint</Application>
  <PresentationFormat>Geniş ekran</PresentationFormat>
  <Paragraphs>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MESLEKİ UYGULAMA 2 DERSİ 10.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MESLEKİ UYGULAMA 2 DERSİ 10. HAFTA</dc:title>
  <dc:creator>HP</dc:creator>
  <cp:lastModifiedBy>HP</cp:lastModifiedBy>
  <cp:revision>2</cp:revision>
  <dcterms:created xsi:type="dcterms:W3CDTF">2020-05-09T14:25:09Z</dcterms:created>
  <dcterms:modified xsi:type="dcterms:W3CDTF">2020-05-09T14:26:15Z</dcterms:modified>
</cp:coreProperties>
</file>