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826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822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29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894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389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040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014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910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71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426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2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62B3B-0519-4FDA-BBDB-A97A11CFCD4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9BC14-16D1-4DBA-9F09-20809271B1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60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</a:t>
            </a:r>
            <a:br>
              <a:rPr lang="tr-TR" dirty="0" smtClean="0"/>
            </a:br>
            <a:r>
              <a:rPr lang="tr-TR" dirty="0" smtClean="0"/>
              <a:t>10.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897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73897" y="2852865"/>
            <a:ext cx="10515600" cy="4351338"/>
          </a:xfrm>
        </p:spPr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639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7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01890" y="2346119"/>
            <a:ext cx="10515600" cy="4351338"/>
          </a:xfrm>
        </p:spPr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937" y="195943"/>
            <a:ext cx="9152251" cy="684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95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382" y="-1"/>
            <a:ext cx="9170912" cy="686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34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655" y="0"/>
            <a:ext cx="9189574" cy="687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779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283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63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647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6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259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74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Geniş ekran</PresentationFormat>
  <Paragraphs>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MESLEKİ UYGULAMA 2 DERSİ 10.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10. HAFTA</dc:title>
  <dc:creator>HP</dc:creator>
  <cp:lastModifiedBy>HP</cp:lastModifiedBy>
  <cp:revision>2</cp:revision>
  <dcterms:created xsi:type="dcterms:W3CDTF">2020-05-09T14:25:09Z</dcterms:created>
  <dcterms:modified xsi:type="dcterms:W3CDTF">2020-05-09T14:26:15Z</dcterms:modified>
</cp:coreProperties>
</file>