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7" r:id="rId3"/>
    <p:sldId id="268" r:id="rId4"/>
    <p:sldId id="269" r:id="rId5"/>
    <p:sldId id="271" r:id="rId6"/>
    <p:sldId id="270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20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Secularism and State Policies</a:t>
            </a:r>
            <a:r>
              <a:rPr lang="tr-TR" dirty="0"/>
              <a:t>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5</a:t>
            </a:r>
            <a:br>
              <a:rPr lang="en-US" sz="1800" dirty="0" smtClean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Assertive Secularism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Turkey until late 2000s</a:t>
            </a:r>
          </a:p>
          <a:p>
            <a:r>
              <a:rPr lang="en-US" dirty="0" smtClean="0"/>
              <a:t>France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Secularism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24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State-Religion Regimes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Ekran Resmi 2018-01-10 19.50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199"/>
            <a:ext cx="9144000" cy="425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43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State-Religion Regimes in </a:t>
            </a:r>
            <a:r>
              <a:rPr lang="en-US" sz="3700" smtClean="0"/>
              <a:t>Muslim Countries</a:t>
            </a:r>
            <a:endParaRPr lang="en-US" sz="3700" dirty="0"/>
          </a:p>
        </p:txBody>
      </p:sp>
      <p:pic>
        <p:nvPicPr>
          <p:cNvPr id="4" name="Content Placeholder 3" descr="Ekran Resmi 2018-01-10 20.02.12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306" b="-47306"/>
          <a:stretch>
            <a:fillRect/>
          </a:stretch>
        </p:blipFill>
        <p:spPr>
          <a:xfrm>
            <a:off x="149412" y="1600200"/>
            <a:ext cx="8994588" cy="4495800"/>
          </a:xfrm>
        </p:spPr>
      </p:pic>
    </p:spTree>
    <p:extLst>
      <p:ext uri="{BB962C8B-B14F-4D97-AF65-F5344CB8AC3E}">
        <p14:creationId xmlns:p14="http://schemas.microsoft.com/office/powerpoint/2010/main" val="456650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State Policies Toward Religion in Schools as Late 2000s</a:t>
            </a:r>
            <a:endParaRPr lang="en-US" dirty="0"/>
          </a:p>
        </p:txBody>
      </p:sp>
      <p:pic>
        <p:nvPicPr>
          <p:cNvPr id="4" name="Content Placeholder 3" descr="Ekran Resmi 2018-01-10 19.59.13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620" b="-12620"/>
          <a:stretch>
            <a:fillRect/>
          </a:stretch>
        </p:blipFill>
        <p:spPr>
          <a:xfrm>
            <a:off x="23473" y="1600199"/>
            <a:ext cx="9012133" cy="4495801"/>
          </a:xfrm>
        </p:spPr>
      </p:pic>
    </p:spTree>
    <p:extLst>
      <p:ext uri="{BB962C8B-B14F-4D97-AF65-F5344CB8AC3E}">
        <p14:creationId xmlns:p14="http://schemas.microsoft.com/office/powerpoint/2010/main" val="141105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Kuru</a:t>
            </a:r>
            <a:r>
              <a:rPr lang="en-US" sz="2000" dirty="0"/>
              <a:t>, </a:t>
            </a:r>
            <a:r>
              <a:rPr lang="en-US" sz="2000" dirty="0" err="1"/>
              <a:t>Ahmet</a:t>
            </a:r>
            <a:r>
              <a:rPr lang="en-US" sz="2000" dirty="0"/>
              <a:t> T (2009). Secularism and State Policies Toward Religion: The United States, France and Turkey. New York: Cambridge University </a:t>
            </a:r>
            <a:r>
              <a:rPr lang="en-US" sz="2000" dirty="0" err="1" smtClean="0"/>
              <a:t>Pres</a:t>
            </a:r>
            <a:r>
              <a:rPr lang="tr-TR" sz="2000" dirty="0" smtClean="0"/>
              <a:t>s</a:t>
            </a:r>
            <a:r>
              <a:rPr lang="en-US" sz="2000" dirty="0" smtClean="0"/>
              <a:t>.</a:t>
            </a:r>
            <a:r>
              <a:rPr lang="tr-TR" sz="2000" dirty="0" smtClean="0"/>
              <a:t> </a:t>
            </a:r>
          </a:p>
          <a:p>
            <a:r>
              <a:rPr lang="en-US" sz="2000" dirty="0" smtClean="0"/>
              <a:t>Yılmaz, Selman (2013). </a:t>
            </a:r>
            <a:r>
              <a:rPr lang="en-US" sz="2000" dirty="0"/>
              <a:t>State, Politics, and Religion: Effects of Political and Social Change on the Relationship between State and Religion in Turkey, 2002-</a:t>
            </a:r>
            <a:r>
              <a:rPr lang="en-US" sz="2000" dirty="0" smtClean="0"/>
              <a:t>2012. Dissertation in Sociology. University of Pittsburgh. Pittsburgh.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60</TotalTime>
  <Words>128</Words>
  <Application>Microsoft Macintosh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Secularism and State Policies   Week 5 Course Materials </vt:lpstr>
      <vt:lpstr>Assertive Secularism</vt:lpstr>
      <vt:lpstr>Passive Secularism</vt:lpstr>
      <vt:lpstr>Types of State-Religion Regimes</vt:lpstr>
      <vt:lpstr>State-Religion Regimes in Muslim Countries</vt:lpstr>
      <vt:lpstr>State Policies Toward Religion in Schools as Late 2000s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29</cp:revision>
  <dcterms:created xsi:type="dcterms:W3CDTF">2018-01-09T17:49:12Z</dcterms:created>
  <dcterms:modified xsi:type="dcterms:W3CDTF">2018-01-10T18:05:11Z</dcterms:modified>
</cp:coreProperties>
</file>