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91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r-PK" dirty="0"/>
              <a:t>مزاح کی کہانیاں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6215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, beyaz tahta içeren bir resim&#10;&#10;Açıklama otomatik olarak oluşturuldu">
            <a:extLst>
              <a:ext uri="{FF2B5EF4-FFF2-40B4-BE49-F238E27FC236}">
                <a16:creationId xmlns:a16="http://schemas.microsoft.com/office/drawing/2014/main" id="{4C709053-4E41-440B-8BE2-C855FD7BD2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956430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586A992B-BFE5-4D5B-B790-571DFC8241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2539803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70C70D85-C1B5-4DF8-A129-B490A20CA3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326275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FC22DB6A-0246-4AB9-98CE-AA8147F123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3400596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B61B6EAF-3D40-4377-ACAC-A1E7D62A48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3872073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946A7787-A0D0-4DD2-903B-27FF798D7D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1098126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, portakal içeren bir resim&#10;&#10;Açıklama otomatik olarak oluşturuldu">
            <a:extLst>
              <a:ext uri="{FF2B5EF4-FFF2-40B4-BE49-F238E27FC236}">
                <a16:creationId xmlns:a16="http://schemas.microsoft.com/office/drawing/2014/main" id="{A6F31C23-B6D1-4D17-AE95-7B76CF3C8F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474717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, iç mekan içeren bir resim&#10;&#10;Açıklama otomatik olarak oluşturuldu">
            <a:extLst>
              <a:ext uri="{FF2B5EF4-FFF2-40B4-BE49-F238E27FC236}">
                <a16:creationId xmlns:a16="http://schemas.microsoft.com/office/drawing/2014/main" id="{3DB2CDF3-CB42-460F-A4E6-BAB8F6B01E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1270445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26BAE489-B1A6-403A-BE22-A67F4A302E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17882587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Ekran Gösterisi (4:3)</PresentationFormat>
  <Paragraphs>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Ofis Teması</vt:lpstr>
      <vt:lpstr>مزاح کی کہانیاں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مزاح کی کہانیاں </dc:title>
  <dc:creator>user</dc:creator>
  <cp:lastModifiedBy>Serkan Başarır</cp:lastModifiedBy>
  <cp:revision>2</cp:revision>
  <dcterms:created xsi:type="dcterms:W3CDTF">2020-05-10T15:04:51Z</dcterms:created>
  <dcterms:modified xsi:type="dcterms:W3CDTF">2022-12-01T18:43:15Z</dcterms:modified>
</cp:coreProperties>
</file>