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32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09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19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5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7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68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8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10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73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51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07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92531-B183-4523-8608-E99F9ED1825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273BC-2CA5-4345-B976-EA413CA8B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62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557338"/>
            <a:ext cx="8675688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4000" b="1" dirty="0"/>
              <a:t>PASTANIN PAYLAŞILMASI</a:t>
            </a:r>
          </a:p>
          <a:p>
            <a:pPr algn="ctr" eaLnBrk="1" hangingPunct="1">
              <a:buFontTx/>
              <a:buNone/>
            </a:pPr>
            <a:r>
              <a:rPr lang="tr-TR" sz="4000" b="1" dirty="0"/>
              <a:t>(GELİR DAĞILIMI)</a:t>
            </a:r>
          </a:p>
        </p:txBody>
      </p:sp>
    </p:spTree>
    <p:extLst>
      <p:ext uri="{BB962C8B-B14F-4D97-AF65-F5344CB8AC3E}">
        <p14:creationId xmlns:p14="http://schemas.microsoft.com/office/powerpoint/2010/main" val="128156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GY OZDEMIR\Desktop\lorenz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5538" y="571480"/>
            <a:ext cx="6572296" cy="5929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5349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Gini Katsayısı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u="sng" dirty="0"/>
              <a:t>A</a:t>
            </a:r>
            <a:r>
              <a:rPr lang="tr-TR" dirty="0"/>
              <a:t>		0 ile 1 arasında</a:t>
            </a:r>
            <a:endParaRPr lang="tr-TR" u="sng" dirty="0"/>
          </a:p>
          <a:p>
            <a:pPr eaLnBrk="1" hangingPunct="1">
              <a:buFontTx/>
              <a:buNone/>
            </a:pPr>
            <a:r>
              <a:rPr lang="tr-TR" dirty="0"/>
              <a:t>	A+B</a:t>
            </a:r>
          </a:p>
          <a:p>
            <a:pPr eaLnBrk="1" hangingPunct="1">
              <a:buFontTx/>
              <a:buNone/>
            </a:pPr>
            <a:endParaRPr lang="tr-TR" dirty="0"/>
          </a:p>
          <a:p>
            <a:pPr eaLnBrk="1" hangingPunct="1"/>
            <a:r>
              <a:rPr lang="tr-TR" dirty="0"/>
              <a:t>Bir ülkedeki eşitsizliğin yıllar boyu değişimini izleyebilmek için eşitsizliği bir katsayı ile ifade edilmesi uygun olacaktır.</a:t>
            </a:r>
          </a:p>
          <a:p>
            <a:pPr eaLnBrk="1" hangingPunct="1">
              <a:buFontTx/>
              <a:buNone/>
            </a:pPr>
            <a:endParaRPr lang="tr-TR" dirty="0"/>
          </a:p>
          <a:p>
            <a:pPr eaLnBrk="1" hangingPunct="1"/>
            <a:r>
              <a:rPr lang="tr-TR" dirty="0" err="1"/>
              <a:t>Gini</a:t>
            </a:r>
            <a:r>
              <a:rPr lang="tr-TR" dirty="0"/>
              <a:t> Katsayısı arttıkça eşitsizlik artmaktadır. </a:t>
            </a:r>
          </a:p>
          <a:p>
            <a:pPr eaLnBrk="1" hangingPunct="1">
              <a:buFontTx/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75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8" name="Picture 2" descr="gelir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1450" y="981076"/>
            <a:ext cx="64087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351088" y="6021388"/>
            <a:ext cx="2449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/>
              <a:t>Kaynak: TUİK </a:t>
            </a:r>
          </a:p>
        </p:txBody>
      </p:sp>
    </p:spTree>
    <p:extLst>
      <p:ext uri="{BB962C8B-B14F-4D97-AF65-F5344CB8AC3E}">
        <p14:creationId xmlns:p14="http://schemas.microsoft.com/office/powerpoint/2010/main" val="2899603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28706" name="Picture 2" descr="C:\Users\GY OZDEMIR\Desktop\8661_img_2_289_19_12_2011-18422551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6976" y="642918"/>
            <a:ext cx="6858048" cy="535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5565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29730" name="Picture 2" descr="C:\Users\GY OZDEMIR\Desktop\krizler_gelir_dagilimindaki_esitsizligi_artiriyo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6977" y="714356"/>
            <a:ext cx="7143799" cy="5786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9544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GELİRİN YENİDEN DAĞILIMI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Gelirin yeniden dağılımı politikasında, zenginlerden çok vergi alınır, düşük gelirliler muaf tutulur. </a:t>
            </a:r>
          </a:p>
        </p:txBody>
      </p:sp>
    </p:spTree>
    <p:extLst>
      <p:ext uri="{BB962C8B-B14F-4D97-AF65-F5344CB8AC3E}">
        <p14:creationId xmlns:p14="http://schemas.microsoft.com/office/powerpoint/2010/main" val="317841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GELİR DAĞILIMI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Bir ülkede belirli bir dönemde yaratılan milli gelirin o ülkedeki kişiler  ya da üretim faktörleri arasında dağılımına gelir dağılımı denir. </a:t>
            </a:r>
          </a:p>
        </p:txBody>
      </p:sp>
    </p:spTree>
    <p:extLst>
      <p:ext uri="{BB962C8B-B14F-4D97-AF65-F5344CB8AC3E}">
        <p14:creationId xmlns:p14="http://schemas.microsoft.com/office/powerpoint/2010/main" val="422195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Gelir Dağılımı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b="1" dirty="0"/>
              <a:t>Gelir dağılımı ile ilgili yaklaşımlar 3 ana</a:t>
            </a:r>
          </a:p>
          <a:p>
            <a:pPr eaLnBrk="1" hangingPunct="1">
              <a:buFontTx/>
              <a:buNone/>
            </a:pPr>
            <a:r>
              <a:rPr lang="tr-TR" b="1" dirty="0"/>
              <a:t>grupta ele alınmaktadır:</a:t>
            </a:r>
          </a:p>
          <a:p>
            <a:pPr eaLnBrk="1" hangingPunct="1">
              <a:buFontTx/>
              <a:buNone/>
            </a:pPr>
            <a:r>
              <a:rPr lang="tr-TR" dirty="0"/>
              <a:t>•Üretim faktörleri arası gelir dağılımı</a:t>
            </a:r>
          </a:p>
          <a:p>
            <a:pPr eaLnBrk="1" hangingPunct="1">
              <a:buFontTx/>
              <a:buNone/>
            </a:pPr>
            <a:r>
              <a:rPr lang="tr-TR" dirty="0"/>
              <a:t>•Kişisel gelir dağılımı</a:t>
            </a:r>
          </a:p>
          <a:p>
            <a:pPr eaLnBrk="1" hangingPunct="1">
              <a:buFontTx/>
              <a:buNone/>
            </a:pPr>
            <a:r>
              <a:rPr lang="tr-TR" dirty="0"/>
              <a:t>••Bölgesel gelir dağılımı</a:t>
            </a:r>
          </a:p>
        </p:txBody>
      </p:sp>
    </p:spTree>
    <p:extLst>
      <p:ext uri="{BB962C8B-B14F-4D97-AF65-F5344CB8AC3E}">
        <p14:creationId xmlns:p14="http://schemas.microsoft.com/office/powerpoint/2010/main" val="169207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GELİR DAĞILIMI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Üretim faktörleri arası gelir dağılımı</a:t>
            </a:r>
          </a:p>
          <a:p>
            <a:pPr lvl="1" eaLnBrk="1" hangingPunct="1"/>
            <a:r>
              <a:rPr lang="tr-TR" dirty="0"/>
              <a:t>Emek			Ücret</a:t>
            </a:r>
          </a:p>
          <a:p>
            <a:pPr lvl="1" eaLnBrk="1" hangingPunct="1"/>
            <a:r>
              <a:rPr lang="tr-TR" dirty="0"/>
              <a:t>Sermaye		Faiz</a:t>
            </a:r>
          </a:p>
          <a:p>
            <a:pPr lvl="1" eaLnBrk="1" hangingPunct="1"/>
            <a:r>
              <a:rPr lang="tr-TR" dirty="0"/>
              <a:t>Girişim		Kar</a:t>
            </a:r>
          </a:p>
          <a:p>
            <a:pPr lvl="1" eaLnBrk="1" hangingPunct="1"/>
            <a:r>
              <a:rPr lang="tr-TR" dirty="0"/>
              <a:t>Toprak 		Rant</a:t>
            </a:r>
          </a:p>
        </p:txBody>
      </p:sp>
    </p:spTree>
    <p:extLst>
      <p:ext uri="{BB962C8B-B14F-4D97-AF65-F5344CB8AC3E}">
        <p14:creationId xmlns:p14="http://schemas.microsoft.com/office/powerpoint/2010/main" val="338538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GELİR DAĞILIMI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Kişisel Dağılım</a:t>
            </a:r>
          </a:p>
          <a:p>
            <a:pPr lvl="1" eaLnBrk="1" hangingPunct="1"/>
            <a:r>
              <a:rPr lang="tr-TR"/>
              <a:t>Milli gelirin o ülkedeki kişiler arasındaki dağılımını konu alır</a:t>
            </a:r>
          </a:p>
        </p:txBody>
      </p:sp>
    </p:spTree>
    <p:extLst>
      <p:ext uri="{BB962C8B-B14F-4D97-AF65-F5344CB8AC3E}">
        <p14:creationId xmlns:p14="http://schemas.microsoft.com/office/powerpoint/2010/main" val="135422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LORENZ EĞRİSİ</a:t>
            </a:r>
            <a:endParaRPr lang="tr-TR" sz="4000" b="1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51039"/>
            <a:ext cx="8229600" cy="4175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	</a:t>
            </a:r>
            <a:r>
              <a:rPr lang="en-US"/>
              <a:t>Gelir dağılımı çalışmalarında yaygın olarak kullanılan Lorenz eğrisi gelir</a:t>
            </a:r>
            <a:r>
              <a:rPr lang="tr-TR"/>
              <a:t> </a:t>
            </a:r>
            <a:r>
              <a:rPr lang="en-US"/>
              <a:t>dağılımındaki eşitsizliğin grafiksel olarak gösterilme yollarından biridir.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58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LORENZ EĞRİLERİ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/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 flipV="1">
            <a:off x="3359150" y="2781301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15045" name="Line 5"/>
          <p:cNvSpPr>
            <a:spLocks noChangeShapeType="1"/>
          </p:cNvSpPr>
          <p:nvPr/>
        </p:nvSpPr>
        <p:spPr bwMode="auto">
          <a:xfrm flipV="1">
            <a:off x="3432175" y="5734050"/>
            <a:ext cx="360045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7227888" y="5465763"/>
            <a:ext cx="1726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Nüfusun yüzdesi</a:t>
            </a: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2208213" y="270827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Gelirin Yüzdesi</a:t>
            </a: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3267075" y="2297113"/>
            <a:ext cx="5357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100</a:t>
            </a:r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7032626" y="53006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100</a:t>
            </a:r>
          </a:p>
        </p:txBody>
      </p:sp>
      <p:sp>
        <p:nvSpPr>
          <p:cNvPr id="215050" name="Line 10"/>
          <p:cNvSpPr>
            <a:spLocks noChangeShapeType="1"/>
          </p:cNvSpPr>
          <p:nvPr/>
        </p:nvSpPr>
        <p:spPr bwMode="auto">
          <a:xfrm flipV="1">
            <a:off x="3287713" y="3068639"/>
            <a:ext cx="2951162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5016500" y="4283075"/>
            <a:ext cx="11509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Mutlak Eşitlik Doğrusu</a:t>
            </a:r>
          </a:p>
        </p:txBody>
      </p:sp>
    </p:spTree>
    <p:extLst>
      <p:ext uri="{BB962C8B-B14F-4D97-AF65-F5344CB8AC3E}">
        <p14:creationId xmlns:p14="http://schemas.microsoft.com/office/powerpoint/2010/main" val="46244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27682" name="Picture 2" descr="C:\Users\GY OZDEMIR\Desktop\gini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38414" y="1428737"/>
            <a:ext cx="6000792" cy="45299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5972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49276"/>
            <a:ext cx="8229600" cy="1223963"/>
          </a:xfrm>
        </p:spPr>
        <p:txBody>
          <a:bodyPr/>
          <a:lstStyle/>
          <a:p>
            <a:pPr eaLnBrk="1" hangingPunct="1"/>
            <a:r>
              <a:rPr lang="tr-TR"/>
              <a:t>GİNİ KATSAYISI: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tr-TR"/>
              <a:t>Lorenz eğrisi gösteriminden elde edilen Gini Katsayısı, eşitsizlik düzeyini tek bir sayıyla ifade ederek çeşitli gelir dağılımlarının karşılanmasını sağlar.</a:t>
            </a:r>
          </a:p>
        </p:txBody>
      </p:sp>
    </p:spTree>
    <p:extLst>
      <p:ext uri="{BB962C8B-B14F-4D97-AF65-F5344CB8AC3E}">
        <p14:creationId xmlns:p14="http://schemas.microsoft.com/office/powerpoint/2010/main" val="93804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Geniş ekran</PresentationFormat>
  <Paragraphs>40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PowerPoint Sunusu</vt:lpstr>
      <vt:lpstr>GELİR DAĞILIMI</vt:lpstr>
      <vt:lpstr>Gelir Dağılımı</vt:lpstr>
      <vt:lpstr>GELİR DAĞILIMI</vt:lpstr>
      <vt:lpstr>GELİR DAĞILIMI</vt:lpstr>
      <vt:lpstr>LORENZ EĞRİSİ</vt:lpstr>
      <vt:lpstr>LORENZ EĞRİLERİ</vt:lpstr>
      <vt:lpstr>PowerPoint Sunusu</vt:lpstr>
      <vt:lpstr>GİNİ KATSAYISI:</vt:lpstr>
      <vt:lpstr>PowerPoint Sunusu</vt:lpstr>
      <vt:lpstr>Gini Katsayısı</vt:lpstr>
      <vt:lpstr>PowerPoint Sunusu</vt:lpstr>
      <vt:lpstr>PowerPoint Sunusu</vt:lpstr>
      <vt:lpstr>PowerPoint Sunusu</vt:lpstr>
      <vt:lpstr>GELİRİN YENİDEN DAĞILIMI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2020-02-12T14:48:14Z</dcterms:created>
  <dcterms:modified xsi:type="dcterms:W3CDTF">2020-02-12T14:48:29Z</dcterms:modified>
</cp:coreProperties>
</file>