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5" r:id="rId5"/>
    <p:sldId id="266" r:id="rId6"/>
    <p:sldId id="267" r:id="rId7"/>
    <p:sldId id="269" r:id="rId8"/>
    <p:sldId id="271" r:id="rId9"/>
    <p:sldId id="272" r:id="rId10"/>
    <p:sldId id="277" r:id="rId11"/>
    <p:sldId id="296" r:id="rId12"/>
    <p:sldId id="297" r:id="rId13"/>
    <p:sldId id="298" r:id="rId14"/>
    <p:sldId id="302" r:id="rId15"/>
    <p:sldId id="303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8DCA5D-9E17-4845-B0B0-15C372446C36}" type="doc">
      <dgm:prSet loTypeId="urn:microsoft.com/office/officeart/2005/8/layout/vList4#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tr-TR"/>
        </a:p>
      </dgm:t>
    </dgm:pt>
    <dgm:pt modelId="{B023B954-2B4F-4783-AED8-E5E770DBCBE4}">
      <dgm:prSet/>
      <dgm:spPr/>
      <dgm:t>
        <a:bodyPr/>
        <a:lstStyle/>
        <a:p>
          <a:pPr rtl="0"/>
          <a:endParaRPr lang="tr-TR" b="1" dirty="0" smtClean="0"/>
        </a:p>
        <a:p>
          <a:pPr rtl="0"/>
          <a:r>
            <a:rPr lang="tr-TR" b="1" dirty="0" smtClean="0"/>
            <a:t>ŞOK,</a:t>
          </a:r>
          <a:r>
            <a:rPr lang="tr-TR" dirty="0" smtClean="0"/>
            <a:t/>
          </a:r>
          <a:br>
            <a:rPr lang="tr-TR" dirty="0" smtClean="0"/>
          </a:br>
          <a:r>
            <a:rPr lang="tr-TR" b="1" dirty="0" smtClean="0"/>
            <a:t>HEMŞİRELİK BAKIMI</a:t>
          </a:r>
          <a:r>
            <a:rPr lang="tr-TR" dirty="0" smtClean="0"/>
            <a:t/>
          </a:r>
          <a:br>
            <a:rPr lang="tr-TR" dirty="0" smtClean="0"/>
          </a:br>
          <a:r>
            <a:rPr lang="tr-TR" b="1" dirty="0" smtClean="0"/>
            <a:t>VE</a:t>
          </a:r>
          <a:r>
            <a:rPr lang="tr-TR" dirty="0" smtClean="0"/>
            <a:t/>
          </a:r>
          <a:br>
            <a:rPr lang="tr-TR" dirty="0" smtClean="0"/>
          </a:br>
          <a:r>
            <a:rPr lang="tr-TR" b="1" dirty="0" smtClean="0"/>
            <a:t>RESÜSİTASYON</a:t>
          </a:r>
          <a:r>
            <a:rPr lang="tr-TR" dirty="0" smtClean="0"/>
            <a:t/>
          </a:r>
          <a:br>
            <a:rPr lang="tr-TR" dirty="0" smtClean="0"/>
          </a:br>
          <a:endParaRPr lang="tr-TR" dirty="0"/>
        </a:p>
      </dgm:t>
    </dgm:pt>
    <dgm:pt modelId="{A69E2D06-B278-4E5C-B9F4-AAE6E5E2A2B2}" type="parTrans" cxnId="{78B6FDE9-265B-41AF-B52F-54EFA7D7353B}">
      <dgm:prSet/>
      <dgm:spPr/>
      <dgm:t>
        <a:bodyPr/>
        <a:lstStyle/>
        <a:p>
          <a:endParaRPr lang="tr-TR"/>
        </a:p>
      </dgm:t>
    </dgm:pt>
    <dgm:pt modelId="{9CD4C5FA-EF29-42B0-AEA5-D844ABA62EE6}" type="sibTrans" cxnId="{78B6FDE9-265B-41AF-B52F-54EFA7D7353B}">
      <dgm:prSet/>
      <dgm:spPr/>
      <dgm:t>
        <a:bodyPr/>
        <a:lstStyle/>
        <a:p>
          <a:endParaRPr lang="tr-TR"/>
        </a:p>
      </dgm:t>
    </dgm:pt>
    <dgm:pt modelId="{F7F0F17F-7F51-4209-BBD5-B6735B9232C9}" type="pres">
      <dgm:prSet presAssocID="{4C8DCA5D-9E17-4845-B0B0-15C372446C36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9E2D640-DBC6-4447-95C0-F89F2D42B510}" type="pres">
      <dgm:prSet presAssocID="{B023B954-2B4F-4783-AED8-E5E770DBCBE4}" presName="comp" presStyleCnt="0"/>
      <dgm:spPr/>
      <dgm:t>
        <a:bodyPr/>
        <a:lstStyle/>
        <a:p>
          <a:endParaRPr lang="tr-TR"/>
        </a:p>
      </dgm:t>
    </dgm:pt>
    <dgm:pt modelId="{A00D414A-032D-48A8-AA7A-457A94B36A05}" type="pres">
      <dgm:prSet presAssocID="{B023B954-2B4F-4783-AED8-E5E770DBCBE4}" presName="box" presStyleLbl="node1" presStyleIdx="0" presStyleCnt="1" custLinFactNeighborX="2779" custLinFactNeighborY="7273"/>
      <dgm:spPr/>
      <dgm:t>
        <a:bodyPr/>
        <a:lstStyle/>
        <a:p>
          <a:endParaRPr lang="tr-TR"/>
        </a:p>
      </dgm:t>
    </dgm:pt>
    <dgm:pt modelId="{A3BF839A-E938-4179-B44B-A46328D06751}" type="pres">
      <dgm:prSet presAssocID="{B023B954-2B4F-4783-AED8-E5E770DBCBE4}" presName="img" presStyleLbl="fgImgPlace1" presStyleIdx="0" presStyleCnt="1" custScaleY="5833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tr-TR"/>
        </a:p>
      </dgm:t>
    </dgm:pt>
    <dgm:pt modelId="{F59064F4-A5EB-4C0B-B245-6A7F62BB1182}" type="pres">
      <dgm:prSet presAssocID="{B023B954-2B4F-4783-AED8-E5E770DBCBE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8B6FDE9-265B-41AF-B52F-54EFA7D7353B}" srcId="{4C8DCA5D-9E17-4845-B0B0-15C372446C36}" destId="{B023B954-2B4F-4783-AED8-E5E770DBCBE4}" srcOrd="0" destOrd="0" parTransId="{A69E2D06-B278-4E5C-B9F4-AAE6E5E2A2B2}" sibTransId="{9CD4C5FA-EF29-42B0-AEA5-D844ABA62EE6}"/>
    <dgm:cxn modelId="{FBAF7367-EAB1-4AED-B70C-43180572D26A}" type="presOf" srcId="{B023B954-2B4F-4783-AED8-E5E770DBCBE4}" destId="{F59064F4-A5EB-4C0B-B245-6A7F62BB1182}" srcOrd="1" destOrd="0" presId="urn:microsoft.com/office/officeart/2005/8/layout/vList4#1"/>
    <dgm:cxn modelId="{CABB8285-F335-48CF-9BAC-0353B2BB4082}" type="presOf" srcId="{B023B954-2B4F-4783-AED8-E5E770DBCBE4}" destId="{A00D414A-032D-48A8-AA7A-457A94B36A05}" srcOrd="0" destOrd="0" presId="urn:microsoft.com/office/officeart/2005/8/layout/vList4#1"/>
    <dgm:cxn modelId="{4A8D016C-BAC9-4E01-8D25-89C6E55178E1}" type="presOf" srcId="{4C8DCA5D-9E17-4845-B0B0-15C372446C36}" destId="{F7F0F17F-7F51-4209-BBD5-B6735B9232C9}" srcOrd="0" destOrd="0" presId="urn:microsoft.com/office/officeart/2005/8/layout/vList4#1"/>
    <dgm:cxn modelId="{91889EF7-B7B7-4444-B8E2-674759E7505A}" type="presParOf" srcId="{F7F0F17F-7F51-4209-BBD5-B6735B9232C9}" destId="{59E2D640-DBC6-4447-95C0-F89F2D42B510}" srcOrd="0" destOrd="0" presId="urn:microsoft.com/office/officeart/2005/8/layout/vList4#1"/>
    <dgm:cxn modelId="{735A222A-CB76-4E17-9B94-C0C75FE17DB9}" type="presParOf" srcId="{59E2D640-DBC6-4447-95C0-F89F2D42B510}" destId="{A00D414A-032D-48A8-AA7A-457A94B36A05}" srcOrd="0" destOrd="0" presId="urn:microsoft.com/office/officeart/2005/8/layout/vList4#1"/>
    <dgm:cxn modelId="{4F568419-E4F7-4FE6-AEEC-9CBB839EEA70}" type="presParOf" srcId="{59E2D640-DBC6-4447-95C0-F89F2D42B510}" destId="{A3BF839A-E938-4179-B44B-A46328D06751}" srcOrd="1" destOrd="0" presId="urn:microsoft.com/office/officeart/2005/8/layout/vList4#1"/>
    <dgm:cxn modelId="{F4CBEF9F-F395-433F-B10B-753C70DEFF54}" type="presParOf" srcId="{59E2D640-DBC6-4447-95C0-F89F2D42B510}" destId="{F59064F4-A5EB-4C0B-B245-6A7F62BB1182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FE29BE8-2BD1-4EE1-B3C4-CBC0690CCD4C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tr-TR"/>
        </a:p>
      </dgm:t>
    </dgm:pt>
    <dgm:pt modelId="{4AF97664-3182-4559-9827-8DB3F8F92A42}">
      <dgm:prSet/>
      <dgm:spPr/>
      <dgm:t>
        <a:bodyPr/>
        <a:lstStyle/>
        <a:p>
          <a:pPr rtl="0"/>
          <a:r>
            <a:rPr lang="tr-TR" smtClean="0"/>
            <a:t>Şokun Belirti ve Bulguları</a:t>
          </a:r>
          <a:endParaRPr lang="tr-TR"/>
        </a:p>
      </dgm:t>
    </dgm:pt>
    <dgm:pt modelId="{E0251994-AFDE-47F7-9947-26742AA59E09}" type="parTrans" cxnId="{FCAE8D88-5094-4375-82FE-7D4BCA428053}">
      <dgm:prSet/>
      <dgm:spPr/>
      <dgm:t>
        <a:bodyPr/>
        <a:lstStyle/>
        <a:p>
          <a:endParaRPr lang="tr-TR"/>
        </a:p>
      </dgm:t>
    </dgm:pt>
    <dgm:pt modelId="{BFA2E3A6-9E9B-49F7-9F6A-C44282D4C922}" type="sibTrans" cxnId="{FCAE8D88-5094-4375-82FE-7D4BCA428053}">
      <dgm:prSet/>
      <dgm:spPr/>
      <dgm:t>
        <a:bodyPr/>
        <a:lstStyle/>
        <a:p>
          <a:endParaRPr lang="tr-TR"/>
        </a:p>
      </dgm:t>
    </dgm:pt>
    <dgm:pt modelId="{374F5657-B919-4355-9BAC-1FA2466F225F}" type="pres">
      <dgm:prSet presAssocID="{4FE29BE8-2BD1-4EE1-B3C4-CBC0690CCD4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BEE86266-8A4A-46B9-B77F-7C0016F62219}" type="pres">
      <dgm:prSet presAssocID="{4FE29BE8-2BD1-4EE1-B3C4-CBC0690CCD4C}" presName="Name1" presStyleCnt="0"/>
      <dgm:spPr/>
    </dgm:pt>
    <dgm:pt modelId="{364B3CDB-8173-4B97-8AD9-E384D6D206C8}" type="pres">
      <dgm:prSet presAssocID="{4FE29BE8-2BD1-4EE1-B3C4-CBC0690CCD4C}" presName="cycle" presStyleCnt="0"/>
      <dgm:spPr/>
    </dgm:pt>
    <dgm:pt modelId="{EC179F64-8585-47A0-BE68-89CE531C1C9F}" type="pres">
      <dgm:prSet presAssocID="{4FE29BE8-2BD1-4EE1-B3C4-CBC0690CCD4C}" presName="srcNode" presStyleLbl="node1" presStyleIdx="0" presStyleCnt="1"/>
      <dgm:spPr/>
    </dgm:pt>
    <dgm:pt modelId="{C8721C25-A0A7-49E8-87D7-787E43FF46CD}" type="pres">
      <dgm:prSet presAssocID="{4FE29BE8-2BD1-4EE1-B3C4-CBC0690CCD4C}" presName="conn" presStyleLbl="parChTrans1D2" presStyleIdx="0" presStyleCnt="1"/>
      <dgm:spPr/>
      <dgm:t>
        <a:bodyPr/>
        <a:lstStyle/>
        <a:p>
          <a:endParaRPr lang="tr-TR"/>
        </a:p>
      </dgm:t>
    </dgm:pt>
    <dgm:pt modelId="{C799AFE5-82BB-4D03-9106-D52AE2650B92}" type="pres">
      <dgm:prSet presAssocID="{4FE29BE8-2BD1-4EE1-B3C4-CBC0690CCD4C}" presName="extraNode" presStyleLbl="node1" presStyleIdx="0" presStyleCnt="1"/>
      <dgm:spPr/>
    </dgm:pt>
    <dgm:pt modelId="{DEB9F3A1-4B9E-460E-BCC1-60FF6E6BA179}" type="pres">
      <dgm:prSet presAssocID="{4FE29BE8-2BD1-4EE1-B3C4-CBC0690CCD4C}" presName="dstNode" presStyleLbl="node1" presStyleIdx="0" presStyleCnt="1"/>
      <dgm:spPr/>
    </dgm:pt>
    <dgm:pt modelId="{3406D94C-6A1D-428B-BACF-D6E6807F7E06}" type="pres">
      <dgm:prSet presAssocID="{4AF97664-3182-4559-9827-8DB3F8F92A42}" presName="text_1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549F26E-9729-4665-AFAB-C6A6A26F99A5}" type="pres">
      <dgm:prSet presAssocID="{4AF97664-3182-4559-9827-8DB3F8F92A42}" presName="accent_1" presStyleCnt="0"/>
      <dgm:spPr/>
    </dgm:pt>
    <dgm:pt modelId="{76B80489-6002-4D0A-9AC5-B9F417EB6535}" type="pres">
      <dgm:prSet presAssocID="{4AF97664-3182-4559-9827-8DB3F8F92A42}" presName="accentRepeatNode" presStyleLbl="solidFgAcc1" presStyleIdx="0" presStyleCnt="1"/>
      <dgm:spPr/>
    </dgm:pt>
  </dgm:ptLst>
  <dgm:cxnLst>
    <dgm:cxn modelId="{E396D3DA-133E-4A30-B3B2-BAE4DBFEAF88}" type="presOf" srcId="{4AF97664-3182-4559-9827-8DB3F8F92A42}" destId="{3406D94C-6A1D-428B-BACF-D6E6807F7E06}" srcOrd="0" destOrd="0" presId="urn:microsoft.com/office/officeart/2008/layout/VerticalCurvedList"/>
    <dgm:cxn modelId="{FCAE8D88-5094-4375-82FE-7D4BCA428053}" srcId="{4FE29BE8-2BD1-4EE1-B3C4-CBC0690CCD4C}" destId="{4AF97664-3182-4559-9827-8DB3F8F92A42}" srcOrd="0" destOrd="0" parTransId="{E0251994-AFDE-47F7-9947-26742AA59E09}" sibTransId="{BFA2E3A6-9E9B-49F7-9F6A-C44282D4C922}"/>
    <dgm:cxn modelId="{DEDB2207-6B6A-4DA3-92D8-8182C0515B0A}" type="presOf" srcId="{BFA2E3A6-9E9B-49F7-9F6A-C44282D4C922}" destId="{C8721C25-A0A7-49E8-87D7-787E43FF46CD}" srcOrd="0" destOrd="0" presId="urn:microsoft.com/office/officeart/2008/layout/VerticalCurvedList"/>
    <dgm:cxn modelId="{48E0ACFC-DB9E-477D-B595-0FFC524155B5}" type="presOf" srcId="{4FE29BE8-2BD1-4EE1-B3C4-CBC0690CCD4C}" destId="{374F5657-B919-4355-9BAC-1FA2466F225F}" srcOrd="0" destOrd="0" presId="urn:microsoft.com/office/officeart/2008/layout/VerticalCurvedList"/>
    <dgm:cxn modelId="{5268AAE1-4CFD-4D3B-8EDE-C5E56B821492}" type="presParOf" srcId="{374F5657-B919-4355-9BAC-1FA2466F225F}" destId="{BEE86266-8A4A-46B9-B77F-7C0016F62219}" srcOrd="0" destOrd="0" presId="urn:microsoft.com/office/officeart/2008/layout/VerticalCurvedList"/>
    <dgm:cxn modelId="{0809C176-6952-433A-9ECB-0FD72341EC4A}" type="presParOf" srcId="{BEE86266-8A4A-46B9-B77F-7C0016F62219}" destId="{364B3CDB-8173-4B97-8AD9-E384D6D206C8}" srcOrd="0" destOrd="0" presId="urn:microsoft.com/office/officeart/2008/layout/VerticalCurvedList"/>
    <dgm:cxn modelId="{E944B25E-07CF-40D7-83C2-DFB28697324F}" type="presParOf" srcId="{364B3CDB-8173-4B97-8AD9-E384D6D206C8}" destId="{EC179F64-8585-47A0-BE68-89CE531C1C9F}" srcOrd="0" destOrd="0" presId="urn:microsoft.com/office/officeart/2008/layout/VerticalCurvedList"/>
    <dgm:cxn modelId="{6ADDCD3C-36E0-424D-987D-B329F0F3EEAD}" type="presParOf" srcId="{364B3CDB-8173-4B97-8AD9-E384D6D206C8}" destId="{C8721C25-A0A7-49E8-87D7-787E43FF46CD}" srcOrd="1" destOrd="0" presId="urn:microsoft.com/office/officeart/2008/layout/VerticalCurvedList"/>
    <dgm:cxn modelId="{28B2D39B-C37E-4FE3-B26F-39106D8CFB88}" type="presParOf" srcId="{364B3CDB-8173-4B97-8AD9-E384D6D206C8}" destId="{C799AFE5-82BB-4D03-9106-D52AE2650B92}" srcOrd="2" destOrd="0" presId="urn:microsoft.com/office/officeart/2008/layout/VerticalCurvedList"/>
    <dgm:cxn modelId="{D5D138ED-7473-4CE9-8A88-01862D2D425E}" type="presParOf" srcId="{364B3CDB-8173-4B97-8AD9-E384D6D206C8}" destId="{DEB9F3A1-4B9E-460E-BCC1-60FF6E6BA179}" srcOrd="3" destOrd="0" presId="urn:microsoft.com/office/officeart/2008/layout/VerticalCurvedList"/>
    <dgm:cxn modelId="{02969C28-7CE5-4468-8DA7-6ED0677E4DBE}" type="presParOf" srcId="{BEE86266-8A4A-46B9-B77F-7C0016F62219}" destId="{3406D94C-6A1D-428B-BACF-D6E6807F7E06}" srcOrd="1" destOrd="0" presId="urn:microsoft.com/office/officeart/2008/layout/VerticalCurvedList"/>
    <dgm:cxn modelId="{0EC5B3DA-1ED9-48BC-ABD0-5B6C0FCBE61B}" type="presParOf" srcId="{BEE86266-8A4A-46B9-B77F-7C0016F62219}" destId="{E549F26E-9729-4665-AFAB-C6A6A26F99A5}" srcOrd="2" destOrd="0" presId="urn:microsoft.com/office/officeart/2008/layout/VerticalCurvedList"/>
    <dgm:cxn modelId="{6E01A805-1AEB-4E35-988E-A8637A40564A}" type="presParOf" srcId="{E549F26E-9729-4665-AFAB-C6A6A26F99A5}" destId="{76B80489-6002-4D0A-9AC5-B9F417EB653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A53F76D-BFD9-4D07-BA29-E205D7F21DE4}" type="doc">
      <dgm:prSet loTypeId="urn:microsoft.com/office/officeart/2005/8/layout/pyramid2" loCatId="pyramid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tr-TR"/>
        </a:p>
      </dgm:t>
    </dgm:pt>
    <dgm:pt modelId="{3D9BAB2B-B9DD-444E-8360-EDDCB75FF68D}">
      <dgm:prSet/>
      <dgm:spPr/>
      <dgm:t>
        <a:bodyPr/>
        <a:lstStyle/>
        <a:p>
          <a:pPr rtl="0"/>
          <a:r>
            <a:rPr lang="tr-TR" b="1" dirty="0" smtClean="0"/>
            <a:t>Aynı zamanda;</a:t>
          </a:r>
          <a:endParaRPr lang="tr-TR" b="1" dirty="0"/>
        </a:p>
      </dgm:t>
    </dgm:pt>
    <dgm:pt modelId="{0D18DD52-A68D-4DAD-9E95-8A415C021F23}" type="parTrans" cxnId="{A278FE30-DA4D-46D8-B34E-CF211F729647}">
      <dgm:prSet/>
      <dgm:spPr/>
      <dgm:t>
        <a:bodyPr/>
        <a:lstStyle/>
        <a:p>
          <a:endParaRPr lang="tr-TR"/>
        </a:p>
      </dgm:t>
    </dgm:pt>
    <dgm:pt modelId="{6B0BE15F-06FC-4440-923F-270EE793AD38}" type="sibTrans" cxnId="{A278FE30-DA4D-46D8-B34E-CF211F729647}">
      <dgm:prSet/>
      <dgm:spPr/>
      <dgm:t>
        <a:bodyPr/>
        <a:lstStyle/>
        <a:p>
          <a:endParaRPr lang="tr-TR"/>
        </a:p>
      </dgm:t>
    </dgm:pt>
    <dgm:pt modelId="{0A5945A3-43DF-4C9B-87D1-F18EF6E449E0}">
      <dgm:prSet/>
      <dgm:spPr/>
      <dgm:t>
        <a:bodyPr/>
        <a:lstStyle/>
        <a:p>
          <a:pPr rtl="0"/>
          <a:r>
            <a:rPr lang="tr-TR" smtClean="0"/>
            <a:t>Periferal siyanoz</a:t>
          </a:r>
          <a:endParaRPr lang="tr-TR"/>
        </a:p>
      </dgm:t>
    </dgm:pt>
    <dgm:pt modelId="{5113E898-2EB0-4D84-802F-6EE2F612A016}" type="parTrans" cxnId="{5A13A6DE-E5CE-4D34-B717-AA20C74B1033}">
      <dgm:prSet/>
      <dgm:spPr/>
      <dgm:t>
        <a:bodyPr/>
        <a:lstStyle/>
        <a:p>
          <a:endParaRPr lang="tr-TR"/>
        </a:p>
      </dgm:t>
    </dgm:pt>
    <dgm:pt modelId="{8EF34CA3-2494-4A46-9E00-11BBDF086292}" type="sibTrans" cxnId="{5A13A6DE-E5CE-4D34-B717-AA20C74B1033}">
      <dgm:prSet/>
      <dgm:spPr/>
      <dgm:t>
        <a:bodyPr/>
        <a:lstStyle/>
        <a:p>
          <a:endParaRPr lang="tr-TR"/>
        </a:p>
      </dgm:t>
    </dgm:pt>
    <dgm:pt modelId="{EE8F16BA-8CE3-4DB0-843C-A8CC74EA2E8B}">
      <dgm:prSet/>
      <dgm:spPr/>
      <dgm:t>
        <a:bodyPr/>
        <a:lstStyle/>
        <a:p>
          <a:pPr rtl="0"/>
          <a:r>
            <a:rPr lang="tr-TR" smtClean="0"/>
            <a:t>Apati, uyku hali</a:t>
          </a:r>
          <a:endParaRPr lang="tr-TR"/>
        </a:p>
      </dgm:t>
    </dgm:pt>
    <dgm:pt modelId="{B19C152D-0690-4994-BD47-6A395811B8AC}" type="parTrans" cxnId="{09FBE3CD-5E52-44E7-AA25-6BA175C83D22}">
      <dgm:prSet/>
      <dgm:spPr/>
      <dgm:t>
        <a:bodyPr/>
        <a:lstStyle/>
        <a:p>
          <a:endParaRPr lang="tr-TR"/>
        </a:p>
      </dgm:t>
    </dgm:pt>
    <dgm:pt modelId="{70912566-1B12-47A8-9073-CE4C16858503}" type="sibTrans" cxnId="{09FBE3CD-5E52-44E7-AA25-6BA175C83D22}">
      <dgm:prSet/>
      <dgm:spPr/>
      <dgm:t>
        <a:bodyPr/>
        <a:lstStyle/>
        <a:p>
          <a:endParaRPr lang="tr-TR"/>
        </a:p>
      </dgm:t>
    </dgm:pt>
    <dgm:pt modelId="{594623CE-4BE1-4701-80D6-EE5439AE88A0}">
      <dgm:prSet/>
      <dgm:spPr/>
      <dgm:t>
        <a:bodyPr/>
        <a:lstStyle/>
        <a:p>
          <a:pPr rtl="0"/>
          <a:r>
            <a:rPr lang="tr-TR" smtClean="0"/>
            <a:t>Oligüri, anüri</a:t>
          </a:r>
          <a:endParaRPr lang="tr-TR"/>
        </a:p>
      </dgm:t>
    </dgm:pt>
    <dgm:pt modelId="{586BD1E1-6E9F-4192-AA3F-1233E861BECF}" type="parTrans" cxnId="{81EDA345-8C11-4D5E-9712-A2A1D6938C9B}">
      <dgm:prSet/>
      <dgm:spPr/>
      <dgm:t>
        <a:bodyPr/>
        <a:lstStyle/>
        <a:p>
          <a:endParaRPr lang="tr-TR"/>
        </a:p>
      </dgm:t>
    </dgm:pt>
    <dgm:pt modelId="{82A40325-A261-4FDE-A414-CD1AB159B1AC}" type="sibTrans" cxnId="{81EDA345-8C11-4D5E-9712-A2A1D6938C9B}">
      <dgm:prSet/>
      <dgm:spPr/>
      <dgm:t>
        <a:bodyPr/>
        <a:lstStyle/>
        <a:p>
          <a:endParaRPr lang="tr-TR"/>
        </a:p>
      </dgm:t>
    </dgm:pt>
    <dgm:pt modelId="{13261EB8-472D-415F-88FB-02E2EB2745E7}">
      <dgm:prSet/>
      <dgm:spPr/>
      <dgm:t>
        <a:bodyPr/>
        <a:lstStyle/>
        <a:p>
          <a:pPr rtl="0"/>
          <a:r>
            <a:rPr lang="tr-TR" smtClean="0"/>
            <a:t>Metabolik asidoz,</a:t>
          </a:r>
          <a:endParaRPr lang="tr-TR"/>
        </a:p>
      </dgm:t>
    </dgm:pt>
    <dgm:pt modelId="{1F24CEEA-9C4E-430E-8852-2FB37DB9E64F}" type="parTrans" cxnId="{7323EDCD-AAE4-4024-BF57-EDC39EB62E24}">
      <dgm:prSet/>
      <dgm:spPr/>
      <dgm:t>
        <a:bodyPr/>
        <a:lstStyle/>
        <a:p>
          <a:endParaRPr lang="tr-TR"/>
        </a:p>
      </dgm:t>
    </dgm:pt>
    <dgm:pt modelId="{71EF5781-10A9-4784-82B0-1CA6F26C1C19}" type="sibTrans" cxnId="{7323EDCD-AAE4-4024-BF57-EDC39EB62E24}">
      <dgm:prSet/>
      <dgm:spPr/>
      <dgm:t>
        <a:bodyPr/>
        <a:lstStyle/>
        <a:p>
          <a:endParaRPr lang="tr-TR"/>
        </a:p>
      </dgm:t>
    </dgm:pt>
    <dgm:pt modelId="{97DA3D21-4518-488C-8C2B-F79EF0F4F2DD}">
      <dgm:prSet/>
      <dgm:spPr/>
      <dgm:t>
        <a:bodyPr/>
        <a:lstStyle/>
        <a:p>
          <a:pPr rtl="0"/>
          <a:r>
            <a:rPr lang="tr-TR" smtClean="0"/>
            <a:t>Kan şekerinde yükselme,</a:t>
          </a:r>
          <a:endParaRPr lang="tr-TR"/>
        </a:p>
      </dgm:t>
    </dgm:pt>
    <dgm:pt modelId="{ED0BC62D-01BA-4262-AD70-10F42DD97695}" type="parTrans" cxnId="{55A292E8-BC84-45D2-B19B-777A084EEA3F}">
      <dgm:prSet/>
      <dgm:spPr/>
      <dgm:t>
        <a:bodyPr/>
        <a:lstStyle/>
        <a:p>
          <a:endParaRPr lang="tr-TR"/>
        </a:p>
      </dgm:t>
    </dgm:pt>
    <dgm:pt modelId="{487F6FC2-1485-4ED0-AE03-FBDD84B81FD3}" type="sibTrans" cxnId="{55A292E8-BC84-45D2-B19B-777A084EEA3F}">
      <dgm:prSet/>
      <dgm:spPr/>
      <dgm:t>
        <a:bodyPr/>
        <a:lstStyle/>
        <a:p>
          <a:endParaRPr lang="tr-TR"/>
        </a:p>
      </dgm:t>
    </dgm:pt>
    <dgm:pt modelId="{93B374BD-C8D8-43A5-BD90-F96F0F4AB1E3}">
      <dgm:prSet/>
      <dgm:spPr/>
      <dgm:t>
        <a:bodyPr/>
        <a:lstStyle/>
        <a:p>
          <a:pPr rtl="0"/>
          <a:r>
            <a:rPr lang="tr-TR" smtClean="0"/>
            <a:t>BUN ve ürik asitte artış</a:t>
          </a:r>
          <a:endParaRPr lang="tr-TR"/>
        </a:p>
      </dgm:t>
    </dgm:pt>
    <dgm:pt modelId="{DB5B95D9-1E2C-4C9C-912F-6634D6A1724C}" type="parTrans" cxnId="{FC9930C0-455F-40A9-9E57-57E7C94D4D76}">
      <dgm:prSet/>
      <dgm:spPr/>
      <dgm:t>
        <a:bodyPr/>
        <a:lstStyle/>
        <a:p>
          <a:endParaRPr lang="tr-TR"/>
        </a:p>
      </dgm:t>
    </dgm:pt>
    <dgm:pt modelId="{FB4A1696-02F5-44B2-9C43-2D81EC42456A}" type="sibTrans" cxnId="{FC9930C0-455F-40A9-9E57-57E7C94D4D76}">
      <dgm:prSet/>
      <dgm:spPr/>
      <dgm:t>
        <a:bodyPr/>
        <a:lstStyle/>
        <a:p>
          <a:endParaRPr lang="tr-TR"/>
        </a:p>
      </dgm:t>
    </dgm:pt>
    <dgm:pt modelId="{C787DF31-2292-4DD0-8E78-F2D0258A0255}" type="pres">
      <dgm:prSet presAssocID="{BA53F76D-BFD9-4D07-BA29-E205D7F21DE4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E80D2DD6-09DF-4025-ABBA-298D5643F718}" type="pres">
      <dgm:prSet presAssocID="{BA53F76D-BFD9-4D07-BA29-E205D7F21DE4}" presName="pyramid" presStyleLbl="node1" presStyleIdx="0" presStyleCnt="1"/>
      <dgm:spPr/>
    </dgm:pt>
    <dgm:pt modelId="{3AF630AF-DCF8-4D2E-AFF0-E93C955E35F5}" type="pres">
      <dgm:prSet presAssocID="{BA53F76D-BFD9-4D07-BA29-E205D7F21DE4}" presName="theList" presStyleCnt="0"/>
      <dgm:spPr/>
    </dgm:pt>
    <dgm:pt modelId="{A414F2A6-E977-45FB-8A1E-4F322B1944A7}" type="pres">
      <dgm:prSet presAssocID="{3D9BAB2B-B9DD-444E-8360-EDDCB75FF68D}" presName="aNode" presStyleLbl="fgAcc1" presStyleIdx="0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7EF574C-92C6-48DB-91AE-2DF49130EFC9}" type="pres">
      <dgm:prSet presAssocID="{3D9BAB2B-B9DD-444E-8360-EDDCB75FF68D}" presName="aSpace" presStyleCnt="0"/>
      <dgm:spPr/>
    </dgm:pt>
    <dgm:pt modelId="{5114408A-A779-46F7-82B5-E016E18B42A5}" type="pres">
      <dgm:prSet presAssocID="{0A5945A3-43DF-4C9B-87D1-F18EF6E449E0}" presName="aNode" presStyleLbl="fgAcc1" presStyleIdx="1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8F15C10-8569-4EA5-9F69-03B53CD5EE4B}" type="pres">
      <dgm:prSet presAssocID="{0A5945A3-43DF-4C9B-87D1-F18EF6E449E0}" presName="aSpace" presStyleCnt="0"/>
      <dgm:spPr/>
    </dgm:pt>
    <dgm:pt modelId="{777F7F75-701E-4E24-9904-52E1FEB74130}" type="pres">
      <dgm:prSet presAssocID="{EE8F16BA-8CE3-4DB0-843C-A8CC74EA2E8B}" presName="aNode" presStyleLbl="fgAcc1" presStyleIdx="2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FBD4C38-1B44-4680-AA48-EA044298AFB1}" type="pres">
      <dgm:prSet presAssocID="{EE8F16BA-8CE3-4DB0-843C-A8CC74EA2E8B}" presName="aSpace" presStyleCnt="0"/>
      <dgm:spPr/>
    </dgm:pt>
    <dgm:pt modelId="{1A4348E6-4E75-453E-88B9-8563E8393FC4}" type="pres">
      <dgm:prSet presAssocID="{594623CE-4BE1-4701-80D6-EE5439AE88A0}" presName="aNode" presStyleLbl="fgAcc1" presStyleIdx="3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F6A44C-0082-43B9-8097-E64D40E7A071}" type="pres">
      <dgm:prSet presAssocID="{594623CE-4BE1-4701-80D6-EE5439AE88A0}" presName="aSpace" presStyleCnt="0"/>
      <dgm:spPr/>
    </dgm:pt>
    <dgm:pt modelId="{0098CED6-FFA1-4359-83DF-4A9DF82E14B9}" type="pres">
      <dgm:prSet presAssocID="{13261EB8-472D-415F-88FB-02E2EB2745E7}" presName="aNode" presStyleLbl="fgAcc1" presStyleIdx="4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3947A8A-6C28-47B2-9244-68F132845156}" type="pres">
      <dgm:prSet presAssocID="{13261EB8-472D-415F-88FB-02E2EB2745E7}" presName="aSpace" presStyleCnt="0"/>
      <dgm:spPr/>
    </dgm:pt>
    <dgm:pt modelId="{92E9AB73-D6E6-473C-B1D7-911645AD0FBE}" type="pres">
      <dgm:prSet presAssocID="{97DA3D21-4518-488C-8C2B-F79EF0F4F2DD}" presName="aNode" presStyleLbl="fgAcc1" presStyleIdx="5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85D42F2-BAE4-479E-842A-B0401263D2A1}" type="pres">
      <dgm:prSet presAssocID="{97DA3D21-4518-488C-8C2B-F79EF0F4F2DD}" presName="aSpace" presStyleCnt="0"/>
      <dgm:spPr/>
    </dgm:pt>
    <dgm:pt modelId="{378B6274-C46A-4E1C-AC27-8586BFCC3E44}" type="pres">
      <dgm:prSet presAssocID="{93B374BD-C8D8-43A5-BD90-F96F0F4AB1E3}" presName="aNode" presStyleLbl="fgAcc1" presStyleIdx="6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BFEAA81-825A-4BCE-A8A9-B99B23E6CB9D}" type="pres">
      <dgm:prSet presAssocID="{93B374BD-C8D8-43A5-BD90-F96F0F4AB1E3}" presName="aSpace" presStyleCnt="0"/>
      <dgm:spPr/>
    </dgm:pt>
  </dgm:ptLst>
  <dgm:cxnLst>
    <dgm:cxn modelId="{81EDA345-8C11-4D5E-9712-A2A1D6938C9B}" srcId="{BA53F76D-BFD9-4D07-BA29-E205D7F21DE4}" destId="{594623CE-4BE1-4701-80D6-EE5439AE88A0}" srcOrd="3" destOrd="0" parTransId="{586BD1E1-6E9F-4192-AA3F-1233E861BECF}" sibTransId="{82A40325-A261-4FDE-A414-CD1AB159B1AC}"/>
    <dgm:cxn modelId="{D74EC27F-1176-490F-B9DD-E081BC94FD8F}" type="presOf" srcId="{13261EB8-472D-415F-88FB-02E2EB2745E7}" destId="{0098CED6-FFA1-4359-83DF-4A9DF82E14B9}" srcOrd="0" destOrd="0" presId="urn:microsoft.com/office/officeart/2005/8/layout/pyramid2"/>
    <dgm:cxn modelId="{9406BB7E-C8C9-4A4D-B110-BE60A0A120B1}" type="presOf" srcId="{3D9BAB2B-B9DD-444E-8360-EDDCB75FF68D}" destId="{A414F2A6-E977-45FB-8A1E-4F322B1944A7}" srcOrd="0" destOrd="0" presId="urn:microsoft.com/office/officeart/2005/8/layout/pyramid2"/>
    <dgm:cxn modelId="{50AF1728-BEC5-41A7-8FD4-FED53A1DE129}" type="presOf" srcId="{0A5945A3-43DF-4C9B-87D1-F18EF6E449E0}" destId="{5114408A-A779-46F7-82B5-E016E18B42A5}" srcOrd="0" destOrd="0" presId="urn:microsoft.com/office/officeart/2005/8/layout/pyramid2"/>
    <dgm:cxn modelId="{A278FE30-DA4D-46D8-B34E-CF211F729647}" srcId="{BA53F76D-BFD9-4D07-BA29-E205D7F21DE4}" destId="{3D9BAB2B-B9DD-444E-8360-EDDCB75FF68D}" srcOrd="0" destOrd="0" parTransId="{0D18DD52-A68D-4DAD-9E95-8A415C021F23}" sibTransId="{6B0BE15F-06FC-4440-923F-270EE793AD38}"/>
    <dgm:cxn modelId="{517AB239-39AD-48D3-870A-C49858266B23}" type="presOf" srcId="{BA53F76D-BFD9-4D07-BA29-E205D7F21DE4}" destId="{C787DF31-2292-4DD0-8E78-F2D0258A0255}" srcOrd="0" destOrd="0" presId="urn:microsoft.com/office/officeart/2005/8/layout/pyramid2"/>
    <dgm:cxn modelId="{9B758166-9E25-46B7-BCAD-C79F0DFD5F22}" type="presOf" srcId="{97DA3D21-4518-488C-8C2B-F79EF0F4F2DD}" destId="{92E9AB73-D6E6-473C-B1D7-911645AD0FBE}" srcOrd="0" destOrd="0" presId="urn:microsoft.com/office/officeart/2005/8/layout/pyramid2"/>
    <dgm:cxn modelId="{5A13A6DE-E5CE-4D34-B717-AA20C74B1033}" srcId="{BA53F76D-BFD9-4D07-BA29-E205D7F21DE4}" destId="{0A5945A3-43DF-4C9B-87D1-F18EF6E449E0}" srcOrd="1" destOrd="0" parTransId="{5113E898-2EB0-4D84-802F-6EE2F612A016}" sibTransId="{8EF34CA3-2494-4A46-9E00-11BBDF086292}"/>
    <dgm:cxn modelId="{1D580C0D-01E0-431F-B6CB-65AA13AAB75C}" type="presOf" srcId="{93B374BD-C8D8-43A5-BD90-F96F0F4AB1E3}" destId="{378B6274-C46A-4E1C-AC27-8586BFCC3E44}" srcOrd="0" destOrd="0" presId="urn:microsoft.com/office/officeart/2005/8/layout/pyramid2"/>
    <dgm:cxn modelId="{380A6EB3-4758-4701-90D1-3B56E7271866}" type="presOf" srcId="{594623CE-4BE1-4701-80D6-EE5439AE88A0}" destId="{1A4348E6-4E75-453E-88B9-8563E8393FC4}" srcOrd="0" destOrd="0" presId="urn:microsoft.com/office/officeart/2005/8/layout/pyramid2"/>
    <dgm:cxn modelId="{FC9930C0-455F-40A9-9E57-57E7C94D4D76}" srcId="{BA53F76D-BFD9-4D07-BA29-E205D7F21DE4}" destId="{93B374BD-C8D8-43A5-BD90-F96F0F4AB1E3}" srcOrd="6" destOrd="0" parTransId="{DB5B95D9-1E2C-4C9C-912F-6634D6A1724C}" sibTransId="{FB4A1696-02F5-44B2-9C43-2D81EC42456A}"/>
    <dgm:cxn modelId="{7323EDCD-AAE4-4024-BF57-EDC39EB62E24}" srcId="{BA53F76D-BFD9-4D07-BA29-E205D7F21DE4}" destId="{13261EB8-472D-415F-88FB-02E2EB2745E7}" srcOrd="4" destOrd="0" parTransId="{1F24CEEA-9C4E-430E-8852-2FB37DB9E64F}" sibTransId="{71EF5781-10A9-4784-82B0-1CA6F26C1C19}"/>
    <dgm:cxn modelId="{B4065F5B-56A9-4F24-82AD-B28A8B79F09E}" type="presOf" srcId="{EE8F16BA-8CE3-4DB0-843C-A8CC74EA2E8B}" destId="{777F7F75-701E-4E24-9904-52E1FEB74130}" srcOrd="0" destOrd="0" presId="urn:microsoft.com/office/officeart/2005/8/layout/pyramid2"/>
    <dgm:cxn modelId="{55A292E8-BC84-45D2-B19B-777A084EEA3F}" srcId="{BA53F76D-BFD9-4D07-BA29-E205D7F21DE4}" destId="{97DA3D21-4518-488C-8C2B-F79EF0F4F2DD}" srcOrd="5" destOrd="0" parTransId="{ED0BC62D-01BA-4262-AD70-10F42DD97695}" sibTransId="{487F6FC2-1485-4ED0-AE03-FBDD84B81FD3}"/>
    <dgm:cxn modelId="{09FBE3CD-5E52-44E7-AA25-6BA175C83D22}" srcId="{BA53F76D-BFD9-4D07-BA29-E205D7F21DE4}" destId="{EE8F16BA-8CE3-4DB0-843C-A8CC74EA2E8B}" srcOrd="2" destOrd="0" parTransId="{B19C152D-0690-4994-BD47-6A395811B8AC}" sibTransId="{70912566-1B12-47A8-9073-CE4C16858503}"/>
    <dgm:cxn modelId="{7919AF51-3739-435D-97EC-88C7083C7E90}" type="presParOf" srcId="{C787DF31-2292-4DD0-8E78-F2D0258A0255}" destId="{E80D2DD6-09DF-4025-ABBA-298D5643F718}" srcOrd="0" destOrd="0" presId="urn:microsoft.com/office/officeart/2005/8/layout/pyramid2"/>
    <dgm:cxn modelId="{073BB36D-7966-495D-8199-FDD3C153485F}" type="presParOf" srcId="{C787DF31-2292-4DD0-8E78-F2D0258A0255}" destId="{3AF630AF-DCF8-4D2E-AFF0-E93C955E35F5}" srcOrd="1" destOrd="0" presId="urn:microsoft.com/office/officeart/2005/8/layout/pyramid2"/>
    <dgm:cxn modelId="{03D49014-A56C-49A9-A786-D5600607ECF4}" type="presParOf" srcId="{3AF630AF-DCF8-4D2E-AFF0-E93C955E35F5}" destId="{A414F2A6-E977-45FB-8A1E-4F322B1944A7}" srcOrd="0" destOrd="0" presId="urn:microsoft.com/office/officeart/2005/8/layout/pyramid2"/>
    <dgm:cxn modelId="{12856557-52D7-49A7-B16A-B4615A26E78C}" type="presParOf" srcId="{3AF630AF-DCF8-4D2E-AFF0-E93C955E35F5}" destId="{97EF574C-92C6-48DB-91AE-2DF49130EFC9}" srcOrd="1" destOrd="0" presId="urn:microsoft.com/office/officeart/2005/8/layout/pyramid2"/>
    <dgm:cxn modelId="{662C343F-ABBC-4AAD-B3E6-CC01F482C19F}" type="presParOf" srcId="{3AF630AF-DCF8-4D2E-AFF0-E93C955E35F5}" destId="{5114408A-A779-46F7-82B5-E016E18B42A5}" srcOrd="2" destOrd="0" presId="urn:microsoft.com/office/officeart/2005/8/layout/pyramid2"/>
    <dgm:cxn modelId="{E8EE885F-12CA-47AF-B25B-DC47D6897E7C}" type="presParOf" srcId="{3AF630AF-DCF8-4D2E-AFF0-E93C955E35F5}" destId="{98F15C10-8569-4EA5-9F69-03B53CD5EE4B}" srcOrd="3" destOrd="0" presId="urn:microsoft.com/office/officeart/2005/8/layout/pyramid2"/>
    <dgm:cxn modelId="{AF9F1318-89CC-498F-8FF8-123C20028D0B}" type="presParOf" srcId="{3AF630AF-DCF8-4D2E-AFF0-E93C955E35F5}" destId="{777F7F75-701E-4E24-9904-52E1FEB74130}" srcOrd="4" destOrd="0" presId="urn:microsoft.com/office/officeart/2005/8/layout/pyramid2"/>
    <dgm:cxn modelId="{723076E8-6B9C-4D4F-8613-CFE09F991315}" type="presParOf" srcId="{3AF630AF-DCF8-4D2E-AFF0-E93C955E35F5}" destId="{DFBD4C38-1B44-4680-AA48-EA044298AFB1}" srcOrd="5" destOrd="0" presId="urn:microsoft.com/office/officeart/2005/8/layout/pyramid2"/>
    <dgm:cxn modelId="{40C301A4-9BBC-42E3-AFB7-256D013C35EF}" type="presParOf" srcId="{3AF630AF-DCF8-4D2E-AFF0-E93C955E35F5}" destId="{1A4348E6-4E75-453E-88B9-8563E8393FC4}" srcOrd="6" destOrd="0" presId="urn:microsoft.com/office/officeart/2005/8/layout/pyramid2"/>
    <dgm:cxn modelId="{CA4A2F27-B323-4727-8954-A062B12EA7DB}" type="presParOf" srcId="{3AF630AF-DCF8-4D2E-AFF0-E93C955E35F5}" destId="{51F6A44C-0082-43B9-8097-E64D40E7A071}" srcOrd="7" destOrd="0" presId="urn:microsoft.com/office/officeart/2005/8/layout/pyramid2"/>
    <dgm:cxn modelId="{E5EA80BF-BBCB-41BB-B324-735FC0FC1480}" type="presParOf" srcId="{3AF630AF-DCF8-4D2E-AFF0-E93C955E35F5}" destId="{0098CED6-FFA1-4359-83DF-4A9DF82E14B9}" srcOrd="8" destOrd="0" presId="urn:microsoft.com/office/officeart/2005/8/layout/pyramid2"/>
    <dgm:cxn modelId="{3F7706BC-F8F2-4BA4-94EA-AC310A82BF90}" type="presParOf" srcId="{3AF630AF-DCF8-4D2E-AFF0-E93C955E35F5}" destId="{F3947A8A-6C28-47B2-9244-68F132845156}" srcOrd="9" destOrd="0" presId="urn:microsoft.com/office/officeart/2005/8/layout/pyramid2"/>
    <dgm:cxn modelId="{9EF8FFC9-5F17-4416-AE56-1F8CC0D6CD06}" type="presParOf" srcId="{3AF630AF-DCF8-4D2E-AFF0-E93C955E35F5}" destId="{92E9AB73-D6E6-473C-B1D7-911645AD0FBE}" srcOrd="10" destOrd="0" presId="urn:microsoft.com/office/officeart/2005/8/layout/pyramid2"/>
    <dgm:cxn modelId="{D424B040-8A2D-4AA4-BF30-1671B69D5743}" type="presParOf" srcId="{3AF630AF-DCF8-4D2E-AFF0-E93C955E35F5}" destId="{E85D42F2-BAE4-479E-842A-B0401263D2A1}" srcOrd="11" destOrd="0" presId="urn:microsoft.com/office/officeart/2005/8/layout/pyramid2"/>
    <dgm:cxn modelId="{DF452B49-8104-4AD9-894B-DC2D18511C86}" type="presParOf" srcId="{3AF630AF-DCF8-4D2E-AFF0-E93C955E35F5}" destId="{378B6274-C46A-4E1C-AC27-8586BFCC3E44}" srcOrd="12" destOrd="0" presId="urn:microsoft.com/office/officeart/2005/8/layout/pyramid2"/>
    <dgm:cxn modelId="{EBD8E959-D28A-44EC-993A-A7C851ECB7E3}" type="presParOf" srcId="{3AF630AF-DCF8-4D2E-AFF0-E93C955E35F5}" destId="{ABFEAA81-825A-4BCE-A8A9-B99B23E6CB9D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0D5B2DF-39B5-4047-A26E-2C82ACA81F49}" type="doc">
      <dgm:prSet loTypeId="urn:microsoft.com/office/officeart/2005/8/layout/hList6" loCatId="list" qsTypeId="urn:microsoft.com/office/officeart/2005/8/quickstyle/simple1" qsCatId="simple" csTypeId="urn:microsoft.com/office/officeart/2005/8/colors/accent5_5" csCatId="accent5"/>
      <dgm:spPr/>
      <dgm:t>
        <a:bodyPr/>
        <a:lstStyle/>
        <a:p>
          <a:endParaRPr lang="tr-TR"/>
        </a:p>
      </dgm:t>
    </dgm:pt>
    <dgm:pt modelId="{7B29D2E6-1851-43A7-BF90-05AC3DCDC168}">
      <dgm:prSet custT="1"/>
      <dgm:spPr/>
      <dgm:t>
        <a:bodyPr/>
        <a:lstStyle/>
        <a:p>
          <a:pPr rtl="0"/>
          <a:r>
            <a:rPr lang="tr-TR" sz="3600" b="1" dirty="0" smtClean="0"/>
            <a:t>Şokun Evreleri ve </a:t>
          </a:r>
          <a:r>
            <a:rPr lang="tr-TR" sz="3600" b="1" dirty="0" err="1" smtClean="0"/>
            <a:t>Fizyopatolojisi</a:t>
          </a:r>
          <a:r>
            <a:rPr lang="tr-TR" sz="2400" dirty="0" smtClean="0"/>
            <a:t/>
          </a:r>
          <a:br>
            <a:rPr lang="tr-TR" sz="2400" dirty="0" smtClean="0"/>
          </a:br>
          <a:endParaRPr lang="tr-TR" sz="2400" dirty="0"/>
        </a:p>
      </dgm:t>
    </dgm:pt>
    <dgm:pt modelId="{B618482B-00B1-42C2-A947-405E9DB8F3AD}" type="parTrans" cxnId="{79A4CB07-7A63-4782-BA59-06F877147016}">
      <dgm:prSet/>
      <dgm:spPr/>
      <dgm:t>
        <a:bodyPr/>
        <a:lstStyle/>
        <a:p>
          <a:endParaRPr lang="tr-TR"/>
        </a:p>
      </dgm:t>
    </dgm:pt>
    <dgm:pt modelId="{C8A5FBC8-6365-494B-A5D7-EEE1831D0469}" type="sibTrans" cxnId="{79A4CB07-7A63-4782-BA59-06F877147016}">
      <dgm:prSet/>
      <dgm:spPr/>
      <dgm:t>
        <a:bodyPr/>
        <a:lstStyle/>
        <a:p>
          <a:endParaRPr lang="tr-TR"/>
        </a:p>
      </dgm:t>
    </dgm:pt>
    <dgm:pt modelId="{09378A58-4925-460C-A1D1-9673F4B36586}" type="pres">
      <dgm:prSet presAssocID="{F0D5B2DF-39B5-4047-A26E-2C82ACA81F4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4E4CBE0-4AB8-4B88-9463-14EA606AABCE}" type="pres">
      <dgm:prSet presAssocID="{7B29D2E6-1851-43A7-BF90-05AC3DCDC168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9A4CB07-7A63-4782-BA59-06F877147016}" srcId="{F0D5B2DF-39B5-4047-A26E-2C82ACA81F49}" destId="{7B29D2E6-1851-43A7-BF90-05AC3DCDC168}" srcOrd="0" destOrd="0" parTransId="{B618482B-00B1-42C2-A947-405E9DB8F3AD}" sibTransId="{C8A5FBC8-6365-494B-A5D7-EEE1831D0469}"/>
    <dgm:cxn modelId="{A32CBAA8-D50C-476C-9FDC-58508A17ADE3}" type="presOf" srcId="{7B29D2E6-1851-43A7-BF90-05AC3DCDC168}" destId="{54E4CBE0-4AB8-4B88-9463-14EA606AABCE}" srcOrd="0" destOrd="0" presId="urn:microsoft.com/office/officeart/2005/8/layout/hList6"/>
    <dgm:cxn modelId="{D4803269-2247-4E96-9E60-8F50E7F8A3F2}" type="presOf" srcId="{F0D5B2DF-39B5-4047-A26E-2C82ACA81F49}" destId="{09378A58-4925-460C-A1D1-9673F4B36586}" srcOrd="0" destOrd="0" presId="urn:microsoft.com/office/officeart/2005/8/layout/hList6"/>
    <dgm:cxn modelId="{11F7C692-A2AA-491F-BEB2-1F4620EB120E}" type="presParOf" srcId="{09378A58-4925-460C-A1D1-9673F4B36586}" destId="{54E4CBE0-4AB8-4B88-9463-14EA606AABCE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F2FD084-C1CE-422C-9F64-5F7D62E6AE6F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tr-TR"/>
        </a:p>
      </dgm:t>
    </dgm:pt>
    <dgm:pt modelId="{9B845520-6A58-44CA-B4CD-AE08482523EF}">
      <dgm:prSet/>
      <dgm:spPr/>
      <dgm:t>
        <a:bodyPr/>
        <a:lstStyle/>
        <a:p>
          <a:pPr rtl="0"/>
          <a:r>
            <a:rPr lang="tr-TR" b="1" i="1" smtClean="0"/>
            <a:t>Şokun üç evresi bulunmaktadır:</a:t>
          </a:r>
          <a:endParaRPr lang="tr-TR"/>
        </a:p>
      </dgm:t>
    </dgm:pt>
    <dgm:pt modelId="{FAD46E4C-752E-4EAD-9074-DF3D7BC1C0A7}" type="parTrans" cxnId="{3034BF46-D497-4288-93A0-1829FAEF0B08}">
      <dgm:prSet/>
      <dgm:spPr/>
      <dgm:t>
        <a:bodyPr/>
        <a:lstStyle/>
        <a:p>
          <a:endParaRPr lang="tr-TR"/>
        </a:p>
      </dgm:t>
    </dgm:pt>
    <dgm:pt modelId="{5D81AACD-FF1B-45E1-9F5A-6F3A0B494636}" type="sibTrans" cxnId="{3034BF46-D497-4288-93A0-1829FAEF0B08}">
      <dgm:prSet/>
      <dgm:spPr/>
      <dgm:t>
        <a:bodyPr/>
        <a:lstStyle/>
        <a:p>
          <a:endParaRPr lang="tr-TR"/>
        </a:p>
      </dgm:t>
    </dgm:pt>
    <dgm:pt modelId="{3E51C838-E0B3-4AF4-AB13-A42DB9CF279A}">
      <dgm:prSet/>
      <dgm:spPr/>
      <dgm:t>
        <a:bodyPr/>
        <a:lstStyle/>
        <a:p>
          <a:pPr rtl="0"/>
          <a:r>
            <a:rPr lang="tr-TR" smtClean="0"/>
            <a:t>Kompanse </a:t>
          </a:r>
          <a:r>
            <a:rPr lang="tr-TR" dirty="0" smtClean="0"/>
            <a:t>Evre</a:t>
          </a:r>
          <a:endParaRPr lang="tr-TR" dirty="0"/>
        </a:p>
      </dgm:t>
    </dgm:pt>
    <dgm:pt modelId="{5FD97DF0-DE68-4A83-8208-AE8475B4B000}" type="parTrans" cxnId="{0136E7AE-0649-493C-90E5-1AF015DEBF67}">
      <dgm:prSet/>
      <dgm:spPr/>
      <dgm:t>
        <a:bodyPr/>
        <a:lstStyle/>
        <a:p>
          <a:endParaRPr lang="tr-TR"/>
        </a:p>
      </dgm:t>
    </dgm:pt>
    <dgm:pt modelId="{C6B21269-3212-41D4-9920-7CEB04CBECE3}" type="sibTrans" cxnId="{0136E7AE-0649-493C-90E5-1AF015DEBF67}">
      <dgm:prSet/>
      <dgm:spPr/>
      <dgm:t>
        <a:bodyPr/>
        <a:lstStyle/>
        <a:p>
          <a:endParaRPr lang="tr-TR"/>
        </a:p>
      </dgm:t>
    </dgm:pt>
    <dgm:pt modelId="{C816ABF6-AF08-4268-BFFB-60BD99DC2694}">
      <dgm:prSet/>
      <dgm:spPr/>
      <dgm:t>
        <a:bodyPr/>
        <a:lstStyle/>
        <a:p>
          <a:pPr rtl="0"/>
          <a:r>
            <a:rPr lang="tr-TR" smtClean="0"/>
            <a:t>Dekompanse </a:t>
          </a:r>
          <a:r>
            <a:rPr lang="tr-TR" dirty="0" smtClean="0"/>
            <a:t>Evre</a:t>
          </a:r>
          <a:endParaRPr lang="tr-TR" dirty="0"/>
        </a:p>
      </dgm:t>
    </dgm:pt>
    <dgm:pt modelId="{006AA5F8-AEC8-4155-8703-16586AB500FE}" type="parTrans" cxnId="{51DB6424-3AEF-45DF-969C-12AE2AE96936}">
      <dgm:prSet/>
      <dgm:spPr/>
      <dgm:t>
        <a:bodyPr/>
        <a:lstStyle/>
        <a:p>
          <a:endParaRPr lang="tr-TR"/>
        </a:p>
      </dgm:t>
    </dgm:pt>
    <dgm:pt modelId="{1F4915A9-FE9D-4395-80D2-31BE7A031CD3}" type="sibTrans" cxnId="{51DB6424-3AEF-45DF-969C-12AE2AE96936}">
      <dgm:prSet/>
      <dgm:spPr/>
      <dgm:t>
        <a:bodyPr/>
        <a:lstStyle/>
        <a:p>
          <a:endParaRPr lang="tr-TR"/>
        </a:p>
      </dgm:t>
    </dgm:pt>
    <dgm:pt modelId="{FE6116C7-F590-4F4A-BBBE-E6DCE612A9AE}">
      <dgm:prSet/>
      <dgm:spPr/>
      <dgm:t>
        <a:bodyPr/>
        <a:lstStyle/>
        <a:p>
          <a:pPr rtl="0"/>
          <a:r>
            <a:rPr lang="tr-TR" smtClean="0"/>
            <a:t>İrreversible </a:t>
          </a:r>
          <a:r>
            <a:rPr lang="tr-TR" dirty="0" smtClean="0"/>
            <a:t>Evre</a:t>
          </a:r>
          <a:endParaRPr lang="tr-TR" dirty="0"/>
        </a:p>
      </dgm:t>
    </dgm:pt>
    <dgm:pt modelId="{33D5CC0C-4E97-4DD1-ABF7-CEBF29FD849F}" type="parTrans" cxnId="{ABAFF3BF-8A90-4DCB-932B-F752665146DA}">
      <dgm:prSet/>
      <dgm:spPr/>
      <dgm:t>
        <a:bodyPr/>
        <a:lstStyle/>
        <a:p>
          <a:endParaRPr lang="tr-TR"/>
        </a:p>
      </dgm:t>
    </dgm:pt>
    <dgm:pt modelId="{0E45B5DF-4E63-41D0-B858-8BDDFE14CE44}" type="sibTrans" cxnId="{ABAFF3BF-8A90-4DCB-932B-F752665146DA}">
      <dgm:prSet/>
      <dgm:spPr/>
      <dgm:t>
        <a:bodyPr/>
        <a:lstStyle/>
        <a:p>
          <a:endParaRPr lang="tr-TR"/>
        </a:p>
      </dgm:t>
    </dgm:pt>
    <dgm:pt modelId="{AB0C38F6-158B-4DC0-9F24-20E60AC1E320}" type="pres">
      <dgm:prSet presAssocID="{EF2FD084-C1CE-422C-9F64-5F7D62E6AE6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528D13D6-32B4-4095-814F-D780032C3902}" type="pres">
      <dgm:prSet presAssocID="{9B845520-6A58-44CA-B4CD-AE08482523EF}" presName="hierRoot1" presStyleCnt="0">
        <dgm:presLayoutVars>
          <dgm:hierBranch val="init"/>
        </dgm:presLayoutVars>
      </dgm:prSet>
      <dgm:spPr/>
    </dgm:pt>
    <dgm:pt modelId="{70790763-69ED-4C13-BB9D-FA82E8713D40}" type="pres">
      <dgm:prSet presAssocID="{9B845520-6A58-44CA-B4CD-AE08482523EF}" presName="rootComposite1" presStyleCnt="0"/>
      <dgm:spPr/>
    </dgm:pt>
    <dgm:pt modelId="{6C3971BF-FB55-42B7-B03E-A3C9608A0DE5}" type="pres">
      <dgm:prSet presAssocID="{9B845520-6A58-44CA-B4CD-AE08482523E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1A804FD-3129-4DE7-AB73-C1D5DAFB4727}" type="pres">
      <dgm:prSet presAssocID="{9B845520-6A58-44CA-B4CD-AE08482523EF}" presName="rootConnector1" presStyleLbl="node1" presStyleIdx="0" presStyleCnt="0"/>
      <dgm:spPr/>
      <dgm:t>
        <a:bodyPr/>
        <a:lstStyle/>
        <a:p>
          <a:endParaRPr lang="tr-TR"/>
        </a:p>
      </dgm:t>
    </dgm:pt>
    <dgm:pt modelId="{0F01F81B-4E4C-4D9A-B3A0-3E2641FEDEFF}" type="pres">
      <dgm:prSet presAssocID="{9B845520-6A58-44CA-B4CD-AE08482523EF}" presName="hierChild2" presStyleCnt="0"/>
      <dgm:spPr/>
    </dgm:pt>
    <dgm:pt modelId="{31ECFF55-EDB1-4F39-B01C-FA3B7B4B73CD}" type="pres">
      <dgm:prSet presAssocID="{5FD97DF0-DE68-4A83-8208-AE8475B4B000}" presName="Name64" presStyleLbl="parChTrans1D2" presStyleIdx="0" presStyleCnt="3"/>
      <dgm:spPr/>
      <dgm:t>
        <a:bodyPr/>
        <a:lstStyle/>
        <a:p>
          <a:endParaRPr lang="tr-TR"/>
        </a:p>
      </dgm:t>
    </dgm:pt>
    <dgm:pt modelId="{7952A563-6E5E-4A70-9354-AA4E2B80A67C}" type="pres">
      <dgm:prSet presAssocID="{3E51C838-E0B3-4AF4-AB13-A42DB9CF279A}" presName="hierRoot2" presStyleCnt="0">
        <dgm:presLayoutVars>
          <dgm:hierBranch val="init"/>
        </dgm:presLayoutVars>
      </dgm:prSet>
      <dgm:spPr/>
    </dgm:pt>
    <dgm:pt modelId="{013AD0C2-C701-457F-803E-CAE2E5F93204}" type="pres">
      <dgm:prSet presAssocID="{3E51C838-E0B3-4AF4-AB13-A42DB9CF279A}" presName="rootComposite" presStyleCnt="0"/>
      <dgm:spPr/>
    </dgm:pt>
    <dgm:pt modelId="{C8897A6A-6F9B-4A36-9DE2-9EE2DCE05DC8}" type="pres">
      <dgm:prSet presAssocID="{3E51C838-E0B3-4AF4-AB13-A42DB9CF279A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9C7D8AB-698E-4263-A620-0EECBA45D819}" type="pres">
      <dgm:prSet presAssocID="{3E51C838-E0B3-4AF4-AB13-A42DB9CF279A}" presName="rootConnector" presStyleLbl="node2" presStyleIdx="0" presStyleCnt="3"/>
      <dgm:spPr/>
      <dgm:t>
        <a:bodyPr/>
        <a:lstStyle/>
        <a:p>
          <a:endParaRPr lang="tr-TR"/>
        </a:p>
      </dgm:t>
    </dgm:pt>
    <dgm:pt modelId="{5F7765A8-EA4F-4F2C-AA5B-006945626A6D}" type="pres">
      <dgm:prSet presAssocID="{3E51C838-E0B3-4AF4-AB13-A42DB9CF279A}" presName="hierChild4" presStyleCnt="0"/>
      <dgm:spPr/>
    </dgm:pt>
    <dgm:pt modelId="{AC0AEFAD-7957-4094-BEF0-BFE685A6C12A}" type="pres">
      <dgm:prSet presAssocID="{3E51C838-E0B3-4AF4-AB13-A42DB9CF279A}" presName="hierChild5" presStyleCnt="0"/>
      <dgm:spPr/>
    </dgm:pt>
    <dgm:pt modelId="{8FC3FE3C-988A-4389-B98D-2FBD1A2583C1}" type="pres">
      <dgm:prSet presAssocID="{006AA5F8-AEC8-4155-8703-16586AB500FE}" presName="Name64" presStyleLbl="parChTrans1D2" presStyleIdx="1" presStyleCnt="3"/>
      <dgm:spPr/>
      <dgm:t>
        <a:bodyPr/>
        <a:lstStyle/>
        <a:p>
          <a:endParaRPr lang="tr-TR"/>
        </a:p>
      </dgm:t>
    </dgm:pt>
    <dgm:pt modelId="{50D6DAB3-06B2-4DE3-81F3-11F6841047F5}" type="pres">
      <dgm:prSet presAssocID="{C816ABF6-AF08-4268-BFFB-60BD99DC2694}" presName="hierRoot2" presStyleCnt="0">
        <dgm:presLayoutVars>
          <dgm:hierBranch val="init"/>
        </dgm:presLayoutVars>
      </dgm:prSet>
      <dgm:spPr/>
    </dgm:pt>
    <dgm:pt modelId="{3EBB3192-55BF-41A3-91FB-E3D07113E0D1}" type="pres">
      <dgm:prSet presAssocID="{C816ABF6-AF08-4268-BFFB-60BD99DC2694}" presName="rootComposite" presStyleCnt="0"/>
      <dgm:spPr/>
    </dgm:pt>
    <dgm:pt modelId="{FE05B52C-AD82-4524-9CA1-CB4A7A59FE6F}" type="pres">
      <dgm:prSet presAssocID="{C816ABF6-AF08-4268-BFFB-60BD99DC2694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2D72465-EAF4-4EA4-9726-C50AAA1E2F56}" type="pres">
      <dgm:prSet presAssocID="{C816ABF6-AF08-4268-BFFB-60BD99DC2694}" presName="rootConnector" presStyleLbl="node2" presStyleIdx="1" presStyleCnt="3"/>
      <dgm:spPr/>
      <dgm:t>
        <a:bodyPr/>
        <a:lstStyle/>
        <a:p>
          <a:endParaRPr lang="tr-TR"/>
        </a:p>
      </dgm:t>
    </dgm:pt>
    <dgm:pt modelId="{D3174D36-421F-4930-ACDA-0DF9DF616977}" type="pres">
      <dgm:prSet presAssocID="{C816ABF6-AF08-4268-BFFB-60BD99DC2694}" presName="hierChild4" presStyleCnt="0"/>
      <dgm:spPr/>
    </dgm:pt>
    <dgm:pt modelId="{28F09CA4-212C-4FC1-82D2-9D787198D43C}" type="pres">
      <dgm:prSet presAssocID="{C816ABF6-AF08-4268-BFFB-60BD99DC2694}" presName="hierChild5" presStyleCnt="0"/>
      <dgm:spPr/>
    </dgm:pt>
    <dgm:pt modelId="{848302CC-434C-4DDF-A13A-023FF2984E07}" type="pres">
      <dgm:prSet presAssocID="{33D5CC0C-4E97-4DD1-ABF7-CEBF29FD849F}" presName="Name64" presStyleLbl="parChTrans1D2" presStyleIdx="2" presStyleCnt="3"/>
      <dgm:spPr/>
      <dgm:t>
        <a:bodyPr/>
        <a:lstStyle/>
        <a:p>
          <a:endParaRPr lang="tr-TR"/>
        </a:p>
      </dgm:t>
    </dgm:pt>
    <dgm:pt modelId="{FA11C7E5-6386-4D7B-9988-2544061E3D2E}" type="pres">
      <dgm:prSet presAssocID="{FE6116C7-F590-4F4A-BBBE-E6DCE612A9AE}" presName="hierRoot2" presStyleCnt="0">
        <dgm:presLayoutVars>
          <dgm:hierBranch val="init"/>
        </dgm:presLayoutVars>
      </dgm:prSet>
      <dgm:spPr/>
    </dgm:pt>
    <dgm:pt modelId="{C603CFE8-D82D-4B86-B281-0DED591B5580}" type="pres">
      <dgm:prSet presAssocID="{FE6116C7-F590-4F4A-BBBE-E6DCE612A9AE}" presName="rootComposite" presStyleCnt="0"/>
      <dgm:spPr/>
    </dgm:pt>
    <dgm:pt modelId="{E3A18A96-AD15-4669-8031-EC3266CD16C9}" type="pres">
      <dgm:prSet presAssocID="{FE6116C7-F590-4F4A-BBBE-E6DCE612A9AE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C804E95C-6A59-45EF-A672-124FAD4264B8}" type="pres">
      <dgm:prSet presAssocID="{FE6116C7-F590-4F4A-BBBE-E6DCE612A9AE}" presName="rootConnector" presStyleLbl="node2" presStyleIdx="2" presStyleCnt="3"/>
      <dgm:spPr/>
      <dgm:t>
        <a:bodyPr/>
        <a:lstStyle/>
        <a:p>
          <a:endParaRPr lang="tr-TR"/>
        </a:p>
      </dgm:t>
    </dgm:pt>
    <dgm:pt modelId="{7A33C641-8B3F-4507-86C9-F93C71E3287D}" type="pres">
      <dgm:prSet presAssocID="{FE6116C7-F590-4F4A-BBBE-E6DCE612A9AE}" presName="hierChild4" presStyleCnt="0"/>
      <dgm:spPr/>
    </dgm:pt>
    <dgm:pt modelId="{654172C9-0E61-4798-9045-A86B07228873}" type="pres">
      <dgm:prSet presAssocID="{FE6116C7-F590-4F4A-BBBE-E6DCE612A9AE}" presName="hierChild5" presStyleCnt="0"/>
      <dgm:spPr/>
    </dgm:pt>
    <dgm:pt modelId="{22C804D4-F365-429A-98B6-839A7E6791DF}" type="pres">
      <dgm:prSet presAssocID="{9B845520-6A58-44CA-B4CD-AE08482523EF}" presName="hierChild3" presStyleCnt="0"/>
      <dgm:spPr/>
    </dgm:pt>
  </dgm:ptLst>
  <dgm:cxnLst>
    <dgm:cxn modelId="{35D44A8B-CCD7-47C3-93CE-D305BDCC0A0E}" type="presOf" srcId="{EF2FD084-C1CE-422C-9F64-5F7D62E6AE6F}" destId="{AB0C38F6-158B-4DC0-9F24-20E60AC1E320}" srcOrd="0" destOrd="0" presId="urn:microsoft.com/office/officeart/2009/3/layout/HorizontalOrganizationChart"/>
    <dgm:cxn modelId="{FFCEDA8E-AD27-4A20-B436-AAA65565669C}" type="presOf" srcId="{C816ABF6-AF08-4268-BFFB-60BD99DC2694}" destId="{FE05B52C-AD82-4524-9CA1-CB4A7A59FE6F}" srcOrd="0" destOrd="0" presId="urn:microsoft.com/office/officeart/2009/3/layout/HorizontalOrganizationChart"/>
    <dgm:cxn modelId="{3034BF46-D497-4288-93A0-1829FAEF0B08}" srcId="{EF2FD084-C1CE-422C-9F64-5F7D62E6AE6F}" destId="{9B845520-6A58-44CA-B4CD-AE08482523EF}" srcOrd="0" destOrd="0" parTransId="{FAD46E4C-752E-4EAD-9074-DF3D7BC1C0A7}" sibTransId="{5D81AACD-FF1B-45E1-9F5A-6F3A0B494636}"/>
    <dgm:cxn modelId="{B7DDF782-6D8C-4F74-BA80-A74CB46137D4}" type="presOf" srcId="{FE6116C7-F590-4F4A-BBBE-E6DCE612A9AE}" destId="{C804E95C-6A59-45EF-A672-124FAD4264B8}" srcOrd="1" destOrd="0" presId="urn:microsoft.com/office/officeart/2009/3/layout/HorizontalOrganizationChart"/>
    <dgm:cxn modelId="{8066A9D9-79B4-4403-A0D0-5C71500C3EF1}" type="presOf" srcId="{C816ABF6-AF08-4268-BFFB-60BD99DC2694}" destId="{12D72465-EAF4-4EA4-9726-C50AAA1E2F56}" srcOrd="1" destOrd="0" presId="urn:microsoft.com/office/officeart/2009/3/layout/HorizontalOrganizationChart"/>
    <dgm:cxn modelId="{BEB7C784-A721-47F0-BD09-AC175C9548CC}" type="presOf" srcId="{5FD97DF0-DE68-4A83-8208-AE8475B4B000}" destId="{31ECFF55-EDB1-4F39-B01C-FA3B7B4B73CD}" srcOrd="0" destOrd="0" presId="urn:microsoft.com/office/officeart/2009/3/layout/HorizontalOrganizationChart"/>
    <dgm:cxn modelId="{0136E7AE-0649-493C-90E5-1AF015DEBF67}" srcId="{9B845520-6A58-44CA-B4CD-AE08482523EF}" destId="{3E51C838-E0B3-4AF4-AB13-A42DB9CF279A}" srcOrd="0" destOrd="0" parTransId="{5FD97DF0-DE68-4A83-8208-AE8475B4B000}" sibTransId="{C6B21269-3212-41D4-9920-7CEB04CBECE3}"/>
    <dgm:cxn modelId="{B7C2AA83-602C-4F4F-90D9-FDA5F006EE96}" type="presOf" srcId="{33D5CC0C-4E97-4DD1-ABF7-CEBF29FD849F}" destId="{848302CC-434C-4DDF-A13A-023FF2984E07}" srcOrd="0" destOrd="0" presId="urn:microsoft.com/office/officeart/2009/3/layout/HorizontalOrganizationChart"/>
    <dgm:cxn modelId="{51DB6424-3AEF-45DF-969C-12AE2AE96936}" srcId="{9B845520-6A58-44CA-B4CD-AE08482523EF}" destId="{C816ABF6-AF08-4268-BFFB-60BD99DC2694}" srcOrd="1" destOrd="0" parTransId="{006AA5F8-AEC8-4155-8703-16586AB500FE}" sibTransId="{1F4915A9-FE9D-4395-80D2-31BE7A031CD3}"/>
    <dgm:cxn modelId="{6E63B23A-47CD-4E29-AEC6-D83E52112EAF}" type="presOf" srcId="{006AA5F8-AEC8-4155-8703-16586AB500FE}" destId="{8FC3FE3C-988A-4389-B98D-2FBD1A2583C1}" srcOrd="0" destOrd="0" presId="urn:microsoft.com/office/officeart/2009/3/layout/HorizontalOrganizationChart"/>
    <dgm:cxn modelId="{F19C9852-E4DD-4FD8-9E08-260865C1C50D}" type="presOf" srcId="{3E51C838-E0B3-4AF4-AB13-A42DB9CF279A}" destId="{89C7D8AB-698E-4263-A620-0EECBA45D819}" srcOrd="1" destOrd="0" presId="urn:microsoft.com/office/officeart/2009/3/layout/HorizontalOrganizationChart"/>
    <dgm:cxn modelId="{0C7CD2B3-8EC6-44BA-B2A0-75AD3F02A33E}" type="presOf" srcId="{FE6116C7-F590-4F4A-BBBE-E6DCE612A9AE}" destId="{E3A18A96-AD15-4669-8031-EC3266CD16C9}" srcOrd="0" destOrd="0" presId="urn:microsoft.com/office/officeart/2009/3/layout/HorizontalOrganizationChart"/>
    <dgm:cxn modelId="{CE1576E1-790D-4902-A7FE-44D2BE408B6A}" type="presOf" srcId="{9B845520-6A58-44CA-B4CD-AE08482523EF}" destId="{6C3971BF-FB55-42B7-B03E-A3C9608A0DE5}" srcOrd="0" destOrd="0" presId="urn:microsoft.com/office/officeart/2009/3/layout/HorizontalOrganizationChart"/>
    <dgm:cxn modelId="{8CD5D1D2-CD84-45FE-9A63-7613CD382A9E}" type="presOf" srcId="{3E51C838-E0B3-4AF4-AB13-A42DB9CF279A}" destId="{C8897A6A-6F9B-4A36-9DE2-9EE2DCE05DC8}" srcOrd="0" destOrd="0" presId="urn:microsoft.com/office/officeart/2009/3/layout/HorizontalOrganizationChart"/>
    <dgm:cxn modelId="{DA277633-E58B-447E-B465-7873E95615CC}" type="presOf" srcId="{9B845520-6A58-44CA-B4CD-AE08482523EF}" destId="{F1A804FD-3129-4DE7-AB73-C1D5DAFB4727}" srcOrd="1" destOrd="0" presId="urn:microsoft.com/office/officeart/2009/3/layout/HorizontalOrganizationChart"/>
    <dgm:cxn modelId="{ABAFF3BF-8A90-4DCB-932B-F752665146DA}" srcId="{9B845520-6A58-44CA-B4CD-AE08482523EF}" destId="{FE6116C7-F590-4F4A-BBBE-E6DCE612A9AE}" srcOrd="2" destOrd="0" parTransId="{33D5CC0C-4E97-4DD1-ABF7-CEBF29FD849F}" sibTransId="{0E45B5DF-4E63-41D0-B858-8BDDFE14CE44}"/>
    <dgm:cxn modelId="{3C5F721B-3A87-4635-B657-AD85851AE076}" type="presParOf" srcId="{AB0C38F6-158B-4DC0-9F24-20E60AC1E320}" destId="{528D13D6-32B4-4095-814F-D780032C3902}" srcOrd="0" destOrd="0" presId="urn:microsoft.com/office/officeart/2009/3/layout/HorizontalOrganizationChart"/>
    <dgm:cxn modelId="{3D0AB41D-1B72-485A-AF22-EA535F404F58}" type="presParOf" srcId="{528D13D6-32B4-4095-814F-D780032C3902}" destId="{70790763-69ED-4C13-BB9D-FA82E8713D40}" srcOrd="0" destOrd="0" presId="urn:microsoft.com/office/officeart/2009/3/layout/HorizontalOrganizationChart"/>
    <dgm:cxn modelId="{872F1F35-BEB7-4A50-8F72-3C95F6BE7C6B}" type="presParOf" srcId="{70790763-69ED-4C13-BB9D-FA82E8713D40}" destId="{6C3971BF-FB55-42B7-B03E-A3C9608A0DE5}" srcOrd="0" destOrd="0" presId="urn:microsoft.com/office/officeart/2009/3/layout/HorizontalOrganizationChart"/>
    <dgm:cxn modelId="{20D9ED5E-2A10-43C0-BC75-F6AC30B0B2DA}" type="presParOf" srcId="{70790763-69ED-4C13-BB9D-FA82E8713D40}" destId="{F1A804FD-3129-4DE7-AB73-C1D5DAFB4727}" srcOrd="1" destOrd="0" presId="urn:microsoft.com/office/officeart/2009/3/layout/HorizontalOrganizationChart"/>
    <dgm:cxn modelId="{A51F77FB-A5F9-480B-B842-2B8F21BA1F70}" type="presParOf" srcId="{528D13D6-32B4-4095-814F-D780032C3902}" destId="{0F01F81B-4E4C-4D9A-B3A0-3E2641FEDEFF}" srcOrd="1" destOrd="0" presId="urn:microsoft.com/office/officeart/2009/3/layout/HorizontalOrganizationChart"/>
    <dgm:cxn modelId="{1F00E0C0-25E0-4FE9-AA7A-037EBD84DEC6}" type="presParOf" srcId="{0F01F81B-4E4C-4D9A-B3A0-3E2641FEDEFF}" destId="{31ECFF55-EDB1-4F39-B01C-FA3B7B4B73CD}" srcOrd="0" destOrd="0" presId="urn:microsoft.com/office/officeart/2009/3/layout/HorizontalOrganizationChart"/>
    <dgm:cxn modelId="{5DF200AE-805B-460D-8D83-A06A4B296049}" type="presParOf" srcId="{0F01F81B-4E4C-4D9A-B3A0-3E2641FEDEFF}" destId="{7952A563-6E5E-4A70-9354-AA4E2B80A67C}" srcOrd="1" destOrd="0" presId="urn:microsoft.com/office/officeart/2009/3/layout/HorizontalOrganizationChart"/>
    <dgm:cxn modelId="{1036AD22-5BDF-41C6-99C8-DE45674C5351}" type="presParOf" srcId="{7952A563-6E5E-4A70-9354-AA4E2B80A67C}" destId="{013AD0C2-C701-457F-803E-CAE2E5F93204}" srcOrd="0" destOrd="0" presId="urn:microsoft.com/office/officeart/2009/3/layout/HorizontalOrganizationChart"/>
    <dgm:cxn modelId="{1E4BC5DA-D03B-4791-A4D7-A30D06DC3438}" type="presParOf" srcId="{013AD0C2-C701-457F-803E-CAE2E5F93204}" destId="{C8897A6A-6F9B-4A36-9DE2-9EE2DCE05DC8}" srcOrd="0" destOrd="0" presId="urn:microsoft.com/office/officeart/2009/3/layout/HorizontalOrganizationChart"/>
    <dgm:cxn modelId="{34B7090F-90FF-497E-A9BA-A467A49F537D}" type="presParOf" srcId="{013AD0C2-C701-457F-803E-CAE2E5F93204}" destId="{89C7D8AB-698E-4263-A620-0EECBA45D819}" srcOrd="1" destOrd="0" presId="urn:microsoft.com/office/officeart/2009/3/layout/HorizontalOrganizationChart"/>
    <dgm:cxn modelId="{16F64383-420A-4D25-9A57-3A194035994F}" type="presParOf" srcId="{7952A563-6E5E-4A70-9354-AA4E2B80A67C}" destId="{5F7765A8-EA4F-4F2C-AA5B-006945626A6D}" srcOrd="1" destOrd="0" presId="urn:microsoft.com/office/officeart/2009/3/layout/HorizontalOrganizationChart"/>
    <dgm:cxn modelId="{00DF9CA4-4071-428D-871D-95705C59C16C}" type="presParOf" srcId="{7952A563-6E5E-4A70-9354-AA4E2B80A67C}" destId="{AC0AEFAD-7957-4094-BEF0-BFE685A6C12A}" srcOrd="2" destOrd="0" presId="urn:microsoft.com/office/officeart/2009/3/layout/HorizontalOrganizationChart"/>
    <dgm:cxn modelId="{2B6C690E-B448-4128-8B93-F6A8C32DEF8A}" type="presParOf" srcId="{0F01F81B-4E4C-4D9A-B3A0-3E2641FEDEFF}" destId="{8FC3FE3C-988A-4389-B98D-2FBD1A2583C1}" srcOrd="2" destOrd="0" presId="urn:microsoft.com/office/officeart/2009/3/layout/HorizontalOrganizationChart"/>
    <dgm:cxn modelId="{9DAFF6EF-44D7-4D7A-B88E-27FEA29CC52D}" type="presParOf" srcId="{0F01F81B-4E4C-4D9A-B3A0-3E2641FEDEFF}" destId="{50D6DAB3-06B2-4DE3-81F3-11F6841047F5}" srcOrd="3" destOrd="0" presId="urn:microsoft.com/office/officeart/2009/3/layout/HorizontalOrganizationChart"/>
    <dgm:cxn modelId="{8917089D-4FDB-4718-A29D-D5EE9519E7B6}" type="presParOf" srcId="{50D6DAB3-06B2-4DE3-81F3-11F6841047F5}" destId="{3EBB3192-55BF-41A3-91FB-E3D07113E0D1}" srcOrd="0" destOrd="0" presId="urn:microsoft.com/office/officeart/2009/3/layout/HorizontalOrganizationChart"/>
    <dgm:cxn modelId="{9780A54C-F134-417D-8353-EE44FA48BEDD}" type="presParOf" srcId="{3EBB3192-55BF-41A3-91FB-E3D07113E0D1}" destId="{FE05B52C-AD82-4524-9CA1-CB4A7A59FE6F}" srcOrd="0" destOrd="0" presId="urn:microsoft.com/office/officeart/2009/3/layout/HorizontalOrganizationChart"/>
    <dgm:cxn modelId="{54F840D6-029B-4246-9D46-EABCAA530BDF}" type="presParOf" srcId="{3EBB3192-55BF-41A3-91FB-E3D07113E0D1}" destId="{12D72465-EAF4-4EA4-9726-C50AAA1E2F56}" srcOrd="1" destOrd="0" presId="urn:microsoft.com/office/officeart/2009/3/layout/HorizontalOrganizationChart"/>
    <dgm:cxn modelId="{66FAE8B3-32F7-4912-9209-4A9A195E1CB9}" type="presParOf" srcId="{50D6DAB3-06B2-4DE3-81F3-11F6841047F5}" destId="{D3174D36-421F-4930-ACDA-0DF9DF616977}" srcOrd="1" destOrd="0" presId="urn:microsoft.com/office/officeart/2009/3/layout/HorizontalOrganizationChart"/>
    <dgm:cxn modelId="{BE06D50A-3C0E-4151-A89D-D5C1994B09AC}" type="presParOf" srcId="{50D6DAB3-06B2-4DE3-81F3-11F6841047F5}" destId="{28F09CA4-212C-4FC1-82D2-9D787198D43C}" srcOrd="2" destOrd="0" presId="urn:microsoft.com/office/officeart/2009/3/layout/HorizontalOrganizationChart"/>
    <dgm:cxn modelId="{D51B8C26-C94B-4A68-B644-28BB39E45FB4}" type="presParOf" srcId="{0F01F81B-4E4C-4D9A-B3A0-3E2641FEDEFF}" destId="{848302CC-434C-4DDF-A13A-023FF2984E07}" srcOrd="4" destOrd="0" presId="urn:microsoft.com/office/officeart/2009/3/layout/HorizontalOrganizationChart"/>
    <dgm:cxn modelId="{478B1F8D-9D62-462B-8E17-827D49E72FC9}" type="presParOf" srcId="{0F01F81B-4E4C-4D9A-B3A0-3E2641FEDEFF}" destId="{FA11C7E5-6386-4D7B-9988-2544061E3D2E}" srcOrd="5" destOrd="0" presId="urn:microsoft.com/office/officeart/2009/3/layout/HorizontalOrganizationChart"/>
    <dgm:cxn modelId="{554A05D7-51B4-45FB-9EB1-60A75F25441A}" type="presParOf" srcId="{FA11C7E5-6386-4D7B-9988-2544061E3D2E}" destId="{C603CFE8-D82D-4B86-B281-0DED591B5580}" srcOrd="0" destOrd="0" presId="urn:microsoft.com/office/officeart/2009/3/layout/HorizontalOrganizationChart"/>
    <dgm:cxn modelId="{4B1D0DDE-82A4-4E6D-9760-64CE306E342E}" type="presParOf" srcId="{C603CFE8-D82D-4B86-B281-0DED591B5580}" destId="{E3A18A96-AD15-4669-8031-EC3266CD16C9}" srcOrd="0" destOrd="0" presId="urn:microsoft.com/office/officeart/2009/3/layout/HorizontalOrganizationChart"/>
    <dgm:cxn modelId="{E0B785C9-3870-4315-99C9-700FC6B5BE6D}" type="presParOf" srcId="{C603CFE8-D82D-4B86-B281-0DED591B5580}" destId="{C804E95C-6A59-45EF-A672-124FAD4264B8}" srcOrd="1" destOrd="0" presId="urn:microsoft.com/office/officeart/2009/3/layout/HorizontalOrganizationChart"/>
    <dgm:cxn modelId="{4BAA1B30-C68D-4299-99BC-DB7D77A059FD}" type="presParOf" srcId="{FA11C7E5-6386-4D7B-9988-2544061E3D2E}" destId="{7A33C641-8B3F-4507-86C9-F93C71E3287D}" srcOrd="1" destOrd="0" presId="urn:microsoft.com/office/officeart/2009/3/layout/HorizontalOrganizationChart"/>
    <dgm:cxn modelId="{99BDD8DB-76A2-499A-A9A4-84303FCFBC22}" type="presParOf" srcId="{FA11C7E5-6386-4D7B-9988-2544061E3D2E}" destId="{654172C9-0E61-4798-9045-A86B07228873}" srcOrd="2" destOrd="0" presId="urn:microsoft.com/office/officeart/2009/3/layout/HorizontalOrganizationChart"/>
    <dgm:cxn modelId="{4752936E-8AE6-48E4-81EC-FED1DBF62010}" type="presParOf" srcId="{528D13D6-32B4-4095-814F-D780032C3902}" destId="{22C804D4-F365-429A-98B6-839A7E6791DF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AB27CBB-40BF-41F4-9FD7-EFDB4A0787D4}" type="doc">
      <dgm:prSet loTypeId="urn:microsoft.com/office/officeart/2005/8/layout/hList6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tr-TR"/>
        </a:p>
      </dgm:t>
    </dgm:pt>
    <dgm:pt modelId="{06287399-DD51-40BD-8FAB-17226BF367A2}">
      <dgm:prSet custT="1"/>
      <dgm:spPr/>
      <dgm:t>
        <a:bodyPr/>
        <a:lstStyle/>
        <a:p>
          <a:pPr rtl="0"/>
          <a:r>
            <a:rPr lang="tr-TR" sz="2400" dirty="0" smtClean="0"/>
            <a:t>Şokta </a:t>
          </a:r>
          <a:r>
            <a:rPr lang="tr-TR" sz="2400" dirty="0" err="1" smtClean="0"/>
            <a:t>Kompenzasyon</a:t>
          </a:r>
          <a:r>
            <a:rPr lang="tr-TR" sz="2400" dirty="0" smtClean="0"/>
            <a:t> Mekanizması</a:t>
          </a:r>
          <a:r>
            <a:rPr lang="tr-TR" sz="1600" dirty="0" smtClean="0"/>
            <a:t/>
          </a:r>
          <a:br>
            <a:rPr lang="tr-TR" sz="1600" dirty="0" smtClean="0"/>
          </a:br>
          <a:endParaRPr lang="tr-TR" sz="1600" dirty="0"/>
        </a:p>
      </dgm:t>
    </dgm:pt>
    <dgm:pt modelId="{E82BAF7A-12D6-46E9-85AA-C66C927297C4}" type="parTrans" cxnId="{D7D65822-6D02-46A2-9B3C-131F63F4463A}">
      <dgm:prSet/>
      <dgm:spPr/>
      <dgm:t>
        <a:bodyPr/>
        <a:lstStyle/>
        <a:p>
          <a:endParaRPr lang="tr-TR"/>
        </a:p>
      </dgm:t>
    </dgm:pt>
    <dgm:pt modelId="{AAA9BC90-F0A5-43EC-A906-BB317A3EF7D0}" type="sibTrans" cxnId="{D7D65822-6D02-46A2-9B3C-131F63F4463A}">
      <dgm:prSet/>
      <dgm:spPr/>
      <dgm:t>
        <a:bodyPr/>
        <a:lstStyle/>
        <a:p>
          <a:endParaRPr lang="tr-TR"/>
        </a:p>
      </dgm:t>
    </dgm:pt>
    <dgm:pt modelId="{693DA16B-B4DD-4CC1-93FF-7B105B24EE3A}" type="pres">
      <dgm:prSet presAssocID="{9AB27CBB-40BF-41F4-9FD7-EFDB4A0787D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943748C-8558-44D8-BE82-D23E2D2DFFD5}" type="pres">
      <dgm:prSet presAssocID="{06287399-DD51-40BD-8FAB-17226BF367A2}" presName="node" presStyleLbl="node1" presStyleIdx="0" presStyleCnt="1" custLinFactNeighborX="126" custLinFactNeighborY="-1713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7D65822-6D02-46A2-9B3C-131F63F4463A}" srcId="{9AB27CBB-40BF-41F4-9FD7-EFDB4A0787D4}" destId="{06287399-DD51-40BD-8FAB-17226BF367A2}" srcOrd="0" destOrd="0" parTransId="{E82BAF7A-12D6-46E9-85AA-C66C927297C4}" sibTransId="{AAA9BC90-F0A5-43EC-A906-BB317A3EF7D0}"/>
    <dgm:cxn modelId="{2AB3761A-6EDF-4746-A239-0174E1218AAA}" type="presOf" srcId="{06287399-DD51-40BD-8FAB-17226BF367A2}" destId="{5943748C-8558-44D8-BE82-D23E2D2DFFD5}" srcOrd="0" destOrd="0" presId="urn:microsoft.com/office/officeart/2005/8/layout/hList6"/>
    <dgm:cxn modelId="{18C4A984-D55B-4A21-A565-D9FF0EAEC75C}" type="presOf" srcId="{9AB27CBB-40BF-41F4-9FD7-EFDB4A0787D4}" destId="{693DA16B-B4DD-4CC1-93FF-7B105B24EE3A}" srcOrd="0" destOrd="0" presId="urn:microsoft.com/office/officeart/2005/8/layout/hList6"/>
    <dgm:cxn modelId="{9C929A30-10C0-4FCE-B26E-9D2FDDCBB253}" type="presParOf" srcId="{693DA16B-B4DD-4CC1-93FF-7B105B24EE3A}" destId="{5943748C-8558-44D8-BE82-D23E2D2DFFD5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FB216A2-C42C-4394-8561-DF9CDD0DBA3B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tr-TR"/>
        </a:p>
      </dgm:t>
    </dgm:pt>
    <dgm:pt modelId="{EDD10A01-F3C5-45B2-8F59-9A3BFD6AC66A}">
      <dgm:prSet/>
      <dgm:spPr/>
      <dgm:t>
        <a:bodyPr/>
        <a:lstStyle/>
        <a:p>
          <a:pPr rtl="0"/>
          <a:r>
            <a:rPr lang="tr-TR" b="1" dirty="0" smtClean="0"/>
            <a:t>KARDİYOPULMONER RESÜSİTASYON </a:t>
          </a:r>
          <a:r>
            <a:rPr lang="tr-TR" dirty="0" smtClean="0"/>
            <a:t/>
          </a:r>
          <a:br>
            <a:rPr lang="tr-TR" dirty="0" smtClean="0"/>
          </a:br>
          <a:endParaRPr lang="tr-TR" dirty="0"/>
        </a:p>
      </dgm:t>
    </dgm:pt>
    <dgm:pt modelId="{8A36708C-8271-4F1C-BC3E-4DA28E43FD1C}" type="parTrans" cxnId="{130FBD83-3E41-416F-BBE9-46B679DC58E0}">
      <dgm:prSet/>
      <dgm:spPr/>
      <dgm:t>
        <a:bodyPr/>
        <a:lstStyle/>
        <a:p>
          <a:endParaRPr lang="tr-TR"/>
        </a:p>
      </dgm:t>
    </dgm:pt>
    <dgm:pt modelId="{8C61BE79-B6D7-433C-A800-61A982F0B8A5}" type="sibTrans" cxnId="{130FBD83-3E41-416F-BBE9-46B679DC58E0}">
      <dgm:prSet/>
      <dgm:spPr/>
      <dgm:t>
        <a:bodyPr/>
        <a:lstStyle/>
        <a:p>
          <a:endParaRPr lang="tr-TR"/>
        </a:p>
      </dgm:t>
    </dgm:pt>
    <dgm:pt modelId="{80145DB8-9CBE-4C94-8A44-7417CA0CDF7E}" type="pres">
      <dgm:prSet presAssocID="{6FB216A2-C42C-4394-8561-DF9CDD0DBA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7F0D3CD-C780-4C15-AF46-C4C508B0B022}" type="pres">
      <dgm:prSet presAssocID="{EDD10A01-F3C5-45B2-8F59-9A3BFD6AC66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A611134-1662-4EAD-9B78-45FC0BC86716}" type="presOf" srcId="{6FB216A2-C42C-4394-8561-DF9CDD0DBA3B}" destId="{80145DB8-9CBE-4C94-8A44-7417CA0CDF7E}" srcOrd="0" destOrd="0" presId="urn:microsoft.com/office/officeart/2005/8/layout/vList2"/>
    <dgm:cxn modelId="{22FE9496-75D3-42FE-A91D-3D30DC9A95D3}" type="presOf" srcId="{EDD10A01-F3C5-45B2-8F59-9A3BFD6AC66A}" destId="{17F0D3CD-C780-4C15-AF46-C4C508B0B022}" srcOrd="0" destOrd="0" presId="urn:microsoft.com/office/officeart/2005/8/layout/vList2"/>
    <dgm:cxn modelId="{130FBD83-3E41-416F-BBE9-46B679DC58E0}" srcId="{6FB216A2-C42C-4394-8561-DF9CDD0DBA3B}" destId="{EDD10A01-F3C5-45B2-8F59-9A3BFD6AC66A}" srcOrd="0" destOrd="0" parTransId="{8A36708C-8271-4F1C-BC3E-4DA28E43FD1C}" sibTransId="{8C61BE79-B6D7-433C-A800-61A982F0B8A5}"/>
    <dgm:cxn modelId="{AD86CCD4-F68E-4B84-931C-1616256AB407}" type="presParOf" srcId="{80145DB8-9CBE-4C94-8A44-7417CA0CDF7E}" destId="{17F0D3CD-C780-4C15-AF46-C4C508B0B02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00904F7-2A63-4283-90F6-5F785AB5BE7F}" type="doc">
      <dgm:prSet loTypeId="urn:microsoft.com/office/officeart/2005/8/layout/hProcess11" loCatId="process" qsTypeId="urn:microsoft.com/office/officeart/2005/8/quickstyle/simple1" qsCatId="simple" csTypeId="urn:microsoft.com/office/officeart/2005/8/colors/accent5_1" csCatId="accent5"/>
      <dgm:spPr/>
      <dgm:t>
        <a:bodyPr/>
        <a:lstStyle/>
        <a:p>
          <a:endParaRPr lang="tr-TR"/>
        </a:p>
      </dgm:t>
    </dgm:pt>
    <dgm:pt modelId="{9996A96B-2406-47A7-B900-45CC55B8DEEB}">
      <dgm:prSet/>
      <dgm:spPr/>
      <dgm:t>
        <a:bodyPr/>
        <a:lstStyle/>
        <a:p>
          <a:pPr rtl="0"/>
          <a:r>
            <a:rPr lang="tr-TR" dirty="0" err="1" smtClean="0">
              <a:solidFill>
                <a:srgbClr val="FF0000"/>
              </a:solidFill>
            </a:rPr>
            <a:t>Resüsitasyon</a:t>
          </a:r>
          <a:r>
            <a:rPr lang="tr-TR" dirty="0" smtClean="0"/>
            <a:t> kelimesinin anlamı </a:t>
          </a:r>
          <a:r>
            <a:rPr lang="tr-TR" b="1" dirty="0" smtClean="0"/>
            <a:t>yeniden canlandırma</a:t>
          </a:r>
          <a:r>
            <a:rPr lang="tr-TR" dirty="0" smtClean="0"/>
            <a:t>dır.</a:t>
          </a:r>
          <a:endParaRPr lang="tr-TR" dirty="0"/>
        </a:p>
      </dgm:t>
    </dgm:pt>
    <dgm:pt modelId="{701279F3-6E1D-4BFF-901C-83C8CF2C3B2B}" type="parTrans" cxnId="{4D85FA5E-47EC-4D40-A743-2A94087DEC4C}">
      <dgm:prSet/>
      <dgm:spPr/>
      <dgm:t>
        <a:bodyPr/>
        <a:lstStyle/>
        <a:p>
          <a:endParaRPr lang="tr-TR"/>
        </a:p>
      </dgm:t>
    </dgm:pt>
    <dgm:pt modelId="{7311A9B8-208D-4C7A-AF1C-083471CACD54}" type="sibTrans" cxnId="{4D85FA5E-47EC-4D40-A743-2A94087DEC4C}">
      <dgm:prSet/>
      <dgm:spPr/>
      <dgm:t>
        <a:bodyPr/>
        <a:lstStyle/>
        <a:p>
          <a:endParaRPr lang="tr-TR"/>
        </a:p>
      </dgm:t>
    </dgm:pt>
    <dgm:pt modelId="{D340BBC9-CF09-4170-9ECD-4DA120A8F6B0}">
      <dgm:prSet/>
      <dgm:spPr/>
      <dgm:t>
        <a:bodyPr/>
        <a:lstStyle/>
        <a:p>
          <a:pPr rtl="0"/>
          <a:r>
            <a:rPr lang="tr-TR" b="1" dirty="0" smtClean="0"/>
            <a:t>CPR (</a:t>
          </a:r>
          <a:r>
            <a:rPr lang="tr-TR" dirty="0" err="1" smtClean="0"/>
            <a:t>Cardio</a:t>
          </a:r>
          <a:r>
            <a:rPr lang="tr-TR" dirty="0" smtClean="0"/>
            <a:t> </a:t>
          </a:r>
          <a:r>
            <a:rPr lang="tr-TR" dirty="0" err="1" smtClean="0"/>
            <a:t>Pulmoner</a:t>
          </a:r>
          <a:r>
            <a:rPr lang="tr-TR" dirty="0" smtClean="0"/>
            <a:t> </a:t>
          </a:r>
          <a:r>
            <a:rPr lang="tr-TR" dirty="0" err="1" smtClean="0"/>
            <a:t>Resusitation</a:t>
          </a:r>
          <a:r>
            <a:rPr lang="tr-TR" dirty="0" smtClean="0"/>
            <a:t>), kalp durması saptanan bir hastada, oksijenlenmiş kanın yaşamsal organlardaki dolaşımını sağlamak; kararlı bir kalp ritmi ve </a:t>
          </a:r>
          <a:r>
            <a:rPr lang="tr-TR" dirty="0" err="1" smtClean="0"/>
            <a:t>hemodinamik</a:t>
          </a:r>
          <a:r>
            <a:rPr lang="tr-TR" dirty="0" smtClean="0"/>
            <a:t> durumu yeniden oluşturmak için, acil olarak uygulanan tedavi girişimlerinin tümünü ifade eder. </a:t>
          </a:r>
          <a:endParaRPr lang="tr-TR" dirty="0"/>
        </a:p>
      </dgm:t>
    </dgm:pt>
    <dgm:pt modelId="{0770D274-00A5-4BBB-8C02-405D7FEB63CB}" type="parTrans" cxnId="{2ADDF414-7765-407A-BECB-AC24D5576342}">
      <dgm:prSet/>
      <dgm:spPr/>
      <dgm:t>
        <a:bodyPr/>
        <a:lstStyle/>
        <a:p>
          <a:endParaRPr lang="tr-TR"/>
        </a:p>
      </dgm:t>
    </dgm:pt>
    <dgm:pt modelId="{FB03D3A5-EF8C-4DE7-9BFC-51A7F5E6230B}" type="sibTrans" cxnId="{2ADDF414-7765-407A-BECB-AC24D5576342}">
      <dgm:prSet/>
      <dgm:spPr/>
      <dgm:t>
        <a:bodyPr/>
        <a:lstStyle/>
        <a:p>
          <a:endParaRPr lang="tr-TR"/>
        </a:p>
      </dgm:t>
    </dgm:pt>
    <dgm:pt modelId="{20658D26-6680-48B5-876C-6A01A385713C}" type="pres">
      <dgm:prSet presAssocID="{600904F7-2A63-4283-90F6-5F785AB5BE7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66BD0D3-FEF2-4900-9EFF-A687C5A8948D}" type="pres">
      <dgm:prSet presAssocID="{600904F7-2A63-4283-90F6-5F785AB5BE7F}" presName="arrow" presStyleLbl="bgShp" presStyleIdx="0" presStyleCnt="1"/>
      <dgm:spPr/>
    </dgm:pt>
    <dgm:pt modelId="{FCB268B8-C384-4B5A-9265-BDBD9FBF51CF}" type="pres">
      <dgm:prSet presAssocID="{600904F7-2A63-4283-90F6-5F785AB5BE7F}" presName="points" presStyleCnt="0"/>
      <dgm:spPr/>
    </dgm:pt>
    <dgm:pt modelId="{1CAA7E7C-2FE0-4626-B141-F641F2AA0E57}" type="pres">
      <dgm:prSet presAssocID="{9996A96B-2406-47A7-B900-45CC55B8DEEB}" presName="compositeA" presStyleCnt="0"/>
      <dgm:spPr/>
    </dgm:pt>
    <dgm:pt modelId="{637A0644-A29E-401D-8F36-4D7887B959FF}" type="pres">
      <dgm:prSet presAssocID="{9996A96B-2406-47A7-B900-45CC55B8DEEB}" presName="textA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865CE2C-3F3F-4CC6-A833-63D242A84358}" type="pres">
      <dgm:prSet presAssocID="{9996A96B-2406-47A7-B900-45CC55B8DEEB}" presName="circleA" presStyleLbl="node1" presStyleIdx="0" presStyleCnt="2"/>
      <dgm:spPr/>
    </dgm:pt>
    <dgm:pt modelId="{CA29F56E-D299-4D07-992A-F5178DFC0835}" type="pres">
      <dgm:prSet presAssocID="{9996A96B-2406-47A7-B900-45CC55B8DEEB}" presName="spaceA" presStyleCnt="0"/>
      <dgm:spPr/>
    </dgm:pt>
    <dgm:pt modelId="{82F0048B-2ED8-414B-94EC-95C8BF8E8A41}" type="pres">
      <dgm:prSet presAssocID="{7311A9B8-208D-4C7A-AF1C-083471CACD54}" presName="space" presStyleCnt="0"/>
      <dgm:spPr/>
    </dgm:pt>
    <dgm:pt modelId="{79EBED4F-5FAA-46E5-BED9-EDDD438C8E8B}" type="pres">
      <dgm:prSet presAssocID="{D340BBC9-CF09-4170-9ECD-4DA120A8F6B0}" presName="compositeB" presStyleCnt="0"/>
      <dgm:spPr/>
    </dgm:pt>
    <dgm:pt modelId="{6CC7B686-8AE2-4A18-9C79-2B5FE7B81CB6}" type="pres">
      <dgm:prSet presAssocID="{D340BBC9-CF09-4170-9ECD-4DA120A8F6B0}" presName="textB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CBF4097-D275-4AFB-88D9-22162C72E880}" type="pres">
      <dgm:prSet presAssocID="{D340BBC9-CF09-4170-9ECD-4DA120A8F6B0}" presName="circleB" presStyleLbl="node1" presStyleIdx="1" presStyleCnt="2"/>
      <dgm:spPr/>
    </dgm:pt>
    <dgm:pt modelId="{A55CC4E1-8ED4-4AAA-BCEB-55651BB2B678}" type="pres">
      <dgm:prSet presAssocID="{D340BBC9-CF09-4170-9ECD-4DA120A8F6B0}" presName="spaceB" presStyleCnt="0"/>
      <dgm:spPr/>
    </dgm:pt>
  </dgm:ptLst>
  <dgm:cxnLst>
    <dgm:cxn modelId="{2ADDF414-7765-407A-BECB-AC24D5576342}" srcId="{600904F7-2A63-4283-90F6-5F785AB5BE7F}" destId="{D340BBC9-CF09-4170-9ECD-4DA120A8F6B0}" srcOrd="1" destOrd="0" parTransId="{0770D274-00A5-4BBB-8C02-405D7FEB63CB}" sibTransId="{FB03D3A5-EF8C-4DE7-9BFC-51A7F5E6230B}"/>
    <dgm:cxn modelId="{7DD2757A-EC09-416C-B1EA-A9DE00B095A6}" type="presOf" srcId="{9996A96B-2406-47A7-B900-45CC55B8DEEB}" destId="{637A0644-A29E-401D-8F36-4D7887B959FF}" srcOrd="0" destOrd="0" presId="urn:microsoft.com/office/officeart/2005/8/layout/hProcess11"/>
    <dgm:cxn modelId="{33F534E4-EA54-4402-8C06-309456C7113C}" type="presOf" srcId="{600904F7-2A63-4283-90F6-5F785AB5BE7F}" destId="{20658D26-6680-48B5-876C-6A01A385713C}" srcOrd="0" destOrd="0" presId="urn:microsoft.com/office/officeart/2005/8/layout/hProcess11"/>
    <dgm:cxn modelId="{8F1EE395-0A28-4793-AB2C-03D3AD53D942}" type="presOf" srcId="{D340BBC9-CF09-4170-9ECD-4DA120A8F6B0}" destId="{6CC7B686-8AE2-4A18-9C79-2B5FE7B81CB6}" srcOrd="0" destOrd="0" presId="urn:microsoft.com/office/officeart/2005/8/layout/hProcess11"/>
    <dgm:cxn modelId="{4D85FA5E-47EC-4D40-A743-2A94087DEC4C}" srcId="{600904F7-2A63-4283-90F6-5F785AB5BE7F}" destId="{9996A96B-2406-47A7-B900-45CC55B8DEEB}" srcOrd="0" destOrd="0" parTransId="{701279F3-6E1D-4BFF-901C-83C8CF2C3B2B}" sibTransId="{7311A9B8-208D-4C7A-AF1C-083471CACD54}"/>
    <dgm:cxn modelId="{B4578BD3-9F4D-48A9-98FC-BA2D08422660}" type="presParOf" srcId="{20658D26-6680-48B5-876C-6A01A385713C}" destId="{166BD0D3-FEF2-4900-9EFF-A687C5A8948D}" srcOrd="0" destOrd="0" presId="urn:microsoft.com/office/officeart/2005/8/layout/hProcess11"/>
    <dgm:cxn modelId="{D8DB385D-D1B6-403B-BDEE-06B4CAB447C1}" type="presParOf" srcId="{20658D26-6680-48B5-876C-6A01A385713C}" destId="{FCB268B8-C384-4B5A-9265-BDBD9FBF51CF}" srcOrd="1" destOrd="0" presId="urn:microsoft.com/office/officeart/2005/8/layout/hProcess11"/>
    <dgm:cxn modelId="{DAFB9287-8D37-4C89-83AD-2875847BE377}" type="presParOf" srcId="{FCB268B8-C384-4B5A-9265-BDBD9FBF51CF}" destId="{1CAA7E7C-2FE0-4626-B141-F641F2AA0E57}" srcOrd="0" destOrd="0" presId="urn:microsoft.com/office/officeart/2005/8/layout/hProcess11"/>
    <dgm:cxn modelId="{BC3BBAF7-D08E-4FDE-9FC3-AF4E22AFF593}" type="presParOf" srcId="{1CAA7E7C-2FE0-4626-B141-F641F2AA0E57}" destId="{637A0644-A29E-401D-8F36-4D7887B959FF}" srcOrd="0" destOrd="0" presId="urn:microsoft.com/office/officeart/2005/8/layout/hProcess11"/>
    <dgm:cxn modelId="{1645E70A-3EB3-4786-9796-D09413AC2017}" type="presParOf" srcId="{1CAA7E7C-2FE0-4626-B141-F641F2AA0E57}" destId="{3865CE2C-3F3F-4CC6-A833-63D242A84358}" srcOrd="1" destOrd="0" presId="urn:microsoft.com/office/officeart/2005/8/layout/hProcess11"/>
    <dgm:cxn modelId="{236E75A6-004C-481B-BCBF-696C60D1BF95}" type="presParOf" srcId="{1CAA7E7C-2FE0-4626-B141-F641F2AA0E57}" destId="{CA29F56E-D299-4D07-992A-F5178DFC0835}" srcOrd="2" destOrd="0" presId="urn:microsoft.com/office/officeart/2005/8/layout/hProcess11"/>
    <dgm:cxn modelId="{FE5F2CA0-C164-4FFE-91AF-E0D98316D467}" type="presParOf" srcId="{FCB268B8-C384-4B5A-9265-BDBD9FBF51CF}" destId="{82F0048B-2ED8-414B-94EC-95C8BF8E8A41}" srcOrd="1" destOrd="0" presId="urn:microsoft.com/office/officeart/2005/8/layout/hProcess11"/>
    <dgm:cxn modelId="{79D48E16-1492-442A-832A-B42B6487E64C}" type="presParOf" srcId="{FCB268B8-C384-4B5A-9265-BDBD9FBF51CF}" destId="{79EBED4F-5FAA-46E5-BED9-EDDD438C8E8B}" srcOrd="2" destOrd="0" presId="urn:microsoft.com/office/officeart/2005/8/layout/hProcess11"/>
    <dgm:cxn modelId="{F752F740-8604-459D-B232-E1EFF6B0BADB}" type="presParOf" srcId="{79EBED4F-5FAA-46E5-BED9-EDDD438C8E8B}" destId="{6CC7B686-8AE2-4A18-9C79-2B5FE7B81CB6}" srcOrd="0" destOrd="0" presId="urn:microsoft.com/office/officeart/2005/8/layout/hProcess11"/>
    <dgm:cxn modelId="{0E1D3D88-88F9-4484-A243-A70B0772C93D}" type="presParOf" srcId="{79EBED4F-5FAA-46E5-BED9-EDDD438C8E8B}" destId="{CCBF4097-D275-4AFB-88D9-22162C72E880}" srcOrd="1" destOrd="0" presId="urn:microsoft.com/office/officeart/2005/8/layout/hProcess11"/>
    <dgm:cxn modelId="{319AB564-A167-4E39-B956-A44A50E8C858}" type="presParOf" srcId="{79EBED4F-5FAA-46E5-BED9-EDDD438C8E8B}" destId="{A55CC4E1-8ED4-4AAA-BCEB-55651BB2B678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26481D48-D1FA-4129-A108-C7AAB7DBD742}" type="doc">
      <dgm:prSet loTypeId="urn:microsoft.com/office/officeart/2005/8/layout/bProcess4" loCatId="process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tr-TR"/>
        </a:p>
      </dgm:t>
    </dgm:pt>
    <dgm:pt modelId="{15189F04-0296-47C2-95E4-CFECA0EAB790}">
      <dgm:prSet/>
      <dgm:spPr/>
      <dgm:t>
        <a:bodyPr/>
        <a:lstStyle/>
        <a:p>
          <a:pPr rtl="0"/>
          <a:r>
            <a:rPr lang="tr-TR" b="1" dirty="0" err="1" smtClean="0"/>
            <a:t>CPR’ın</a:t>
          </a:r>
          <a:r>
            <a:rPr lang="tr-TR" b="1" dirty="0" smtClean="0"/>
            <a:t> ABCD’ si nedir?</a:t>
          </a:r>
          <a:endParaRPr lang="tr-TR" dirty="0"/>
        </a:p>
      </dgm:t>
    </dgm:pt>
    <dgm:pt modelId="{48503DC0-7C0D-483A-A111-32FEB9DB9E1F}" type="parTrans" cxnId="{8B8F7296-2FDE-4348-BBC3-17DB0B61A36E}">
      <dgm:prSet/>
      <dgm:spPr/>
      <dgm:t>
        <a:bodyPr/>
        <a:lstStyle/>
        <a:p>
          <a:endParaRPr lang="tr-TR"/>
        </a:p>
      </dgm:t>
    </dgm:pt>
    <dgm:pt modelId="{54E391FE-F604-4746-A106-52DEF34728EB}" type="sibTrans" cxnId="{8B8F7296-2FDE-4348-BBC3-17DB0B61A36E}">
      <dgm:prSet/>
      <dgm:spPr/>
      <dgm:t>
        <a:bodyPr/>
        <a:lstStyle/>
        <a:p>
          <a:endParaRPr lang="tr-TR"/>
        </a:p>
      </dgm:t>
    </dgm:pt>
    <dgm:pt modelId="{C4BDCA99-20CB-44CE-B8E9-866D0F7EAD5B}">
      <dgm:prSet/>
      <dgm:spPr/>
      <dgm:t>
        <a:bodyPr/>
        <a:lstStyle/>
        <a:p>
          <a:pPr rtl="0"/>
          <a:r>
            <a:rPr lang="tr-TR" b="1" dirty="0" smtClean="0"/>
            <a:t>A: </a:t>
          </a:r>
          <a:r>
            <a:rPr lang="tr-TR" b="1" dirty="0" err="1" smtClean="0"/>
            <a:t>A</a:t>
          </a:r>
          <a:r>
            <a:rPr lang="tr-TR" dirty="0" err="1" smtClean="0"/>
            <a:t>irway</a:t>
          </a:r>
          <a:r>
            <a:rPr lang="tr-TR" dirty="0" smtClean="0"/>
            <a:t> (havayolu açıklığının sağlanması)</a:t>
          </a:r>
          <a:endParaRPr lang="tr-TR" dirty="0"/>
        </a:p>
      </dgm:t>
    </dgm:pt>
    <dgm:pt modelId="{4A64B66F-93E7-4E7D-BF83-90AE01EBD67A}" type="parTrans" cxnId="{58416690-E677-4EEB-836B-EBAF870C0C8A}">
      <dgm:prSet/>
      <dgm:spPr/>
      <dgm:t>
        <a:bodyPr/>
        <a:lstStyle/>
        <a:p>
          <a:endParaRPr lang="tr-TR"/>
        </a:p>
      </dgm:t>
    </dgm:pt>
    <dgm:pt modelId="{CD843BF0-D99E-486D-895D-27DDAE0B1111}" type="sibTrans" cxnId="{58416690-E677-4EEB-836B-EBAF870C0C8A}">
      <dgm:prSet/>
      <dgm:spPr/>
      <dgm:t>
        <a:bodyPr/>
        <a:lstStyle/>
        <a:p>
          <a:endParaRPr lang="tr-TR"/>
        </a:p>
      </dgm:t>
    </dgm:pt>
    <dgm:pt modelId="{3A328120-6562-4ED9-A1A9-16B531CB1516}">
      <dgm:prSet/>
      <dgm:spPr/>
      <dgm:t>
        <a:bodyPr/>
        <a:lstStyle/>
        <a:p>
          <a:pPr rtl="0"/>
          <a:r>
            <a:rPr lang="tr-TR" b="1" dirty="0" smtClean="0"/>
            <a:t>B: </a:t>
          </a:r>
          <a:r>
            <a:rPr lang="tr-TR" b="1" dirty="0" err="1" smtClean="0"/>
            <a:t>B</a:t>
          </a:r>
          <a:r>
            <a:rPr lang="tr-TR" dirty="0" err="1" smtClean="0"/>
            <a:t>reathing</a:t>
          </a:r>
          <a:r>
            <a:rPr lang="tr-TR" dirty="0" smtClean="0"/>
            <a:t> (solunumun sağlanması)</a:t>
          </a:r>
          <a:endParaRPr lang="tr-TR" dirty="0"/>
        </a:p>
      </dgm:t>
    </dgm:pt>
    <dgm:pt modelId="{44771FB4-13FE-4781-B144-D6DCB19D0837}" type="parTrans" cxnId="{FF217E7B-B9EF-4EB7-988C-30B92D7DE5DC}">
      <dgm:prSet/>
      <dgm:spPr/>
      <dgm:t>
        <a:bodyPr/>
        <a:lstStyle/>
        <a:p>
          <a:endParaRPr lang="tr-TR"/>
        </a:p>
      </dgm:t>
    </dgm:pt>
    <dgm:pt modelId="{0FC56FC5-B64B-4954-917B-BB50A25A2327}" type="sibTrans" cxnId="{FF217E7B-B9EF-4EB7-988C-30B92D7DE5DC}">
      <dgm:prSet/>
      <dgm:spPr/>
      <dgm:t>
        <a:bodyPr/>
        <a:lstStyle/>
        <a:p>
          <a:endParaRPr lang="tr-TR"/>
        </a:p>
      </dgm:t>
    </dgm:pt>
    <dgm:pt modelId="{E6FE79C9-5F17-459D-9CE6-C11BDEAE3572}">
      <dgm:prSet/>
      <dgm:spPr/>
      <dgm:t>
        <a:bodyPr/>
        <a:lstStyle/>
        <a:p>
          <a:pPr rtl="0"/>
          <a:r>
            <a:rPr lang="tr-TR" b="1" dirty="0" smtClean="0"/>
            <a:t>C: </a:t>
          </a:r>
          <a:r>
            <a:rPr lang="tr-TR" b="1" dirty="0" err="1" smtClean="0"/>
            <a:t>C</a:t>
          </a:r>
          <a:r>
            <a:rPr lang="tr-TR" dirty="0" err="1" smtClean="0"/>
            <a:t>irculation</a:t>
          </a:r>
          <a:r>
            <a:rPr lang="tr-TR" dirty="0" smtClean="0"/>
            <a:t> (dolaşımın sağlanması)</a:t>
          </a:r>
          <a:endParaRPr lang="tr-TR" dirty="0"/>
        </a:p>
      </dgm:t>
    </dgm:pt>
    <dgm:pt modelId="{A9807FD6-75CC-4B03-AB34-DEF3F7481C2A}" type="parTrans" cxnId="{4D507165-007F-4617-92F5-BBE75A25B086}">
      <dgm:prSet/>
      <dgm:spPr/>
      <dgm:t>
        <a:bodyPr/>
        <a:lstStyle/>
        <a:p>
          <a:endParaRPr lang="tr-TR"/>
        </a:p>
      </dgm:t>
    </dgm:pt>
    <dgm:pt modelId="{0539BDF0-1CEB-4E9A-9263-60DF16579ED0}" type="sibTrans" cxnId="{4D507165-007F-4617-92F5-BBE75A25B086}">
      <dgm:prSet/>
      <dgm:spPr/>
      <dgm:t>
        <a:bodyPr/>
        <a:lstStyle/>
        <a:p>
          <a:endParaRPr lang="tr-TR"/>
        </a:p>
      </dgm:t>
    </dgm:pt>
    <dgm:pt modelId="{C3794ABF-2E87-43F4-92C4-44CD8EF4B60F}">
      <dgm:prSet/>
      <dgm:spPr/>
      <dgm:t>
        <a:bodyPr/>
        <a:lstStyle/>
        <a:p>
          <a:pPr rtl="0"/>
          <a:r>
            <a:rPr lang="tr-TR" b="1" dirty="0" smtClean="0"/>
            <a:t>D: </a:t>
          </a:r>
          <a:r>
            <a:rPr lang="tr-TR" b="1" dirty="0" err="1" smtClean="0"/>
            <a:t>D</a:t>
          </a:r>
          <a:r>
            <a:rPr lang="tr-TR" dirty="0" err="1" smtClean="0"/>
            <a:t>efibrilation</a:t>
          </a:r>
          <a:r>
            <a:rPr lang="tr-TR" dirty="0" smtClean="0"/>
            <a:t> (veya </a:t>
          </a:r>
          <a:r>
            <a:rPr lang="tr-TR" b="1" dirty="0" err="1" smtClean="0"/>
            <a:t>D</a:t>
          </a:r>
          <a:r>
            <a:rPr lang="tr-TR" dirty="0" err="1" smtClean="0"/>
            <a:t>rugs</a:t>
          </a:r>
          <a:r>
            <a:rPr lang="tr-TR" dirty="0" smtClean="0"/>
            <a:t>: IV yol, adrenalin, </a:t>
          </a:r>
          <a:r>
            <a:rPr lang="tr-TR" dirty="0" err="1" smtClean="0"/>
            <a:t>antiaritmik</a:t>
          </a:r>
          <a:r>
            <a:rPr lang="tr-TR" dirty="0" smtClean="0"/>
            <a:t>, bikarbonat, sıvı)</a:t>
          </a:r>
          <a:endParaRPr lang="tr-TR" dirty="0"/>
        </a:p>
      </dgm:t>
    </dgm:pt>
    <dgm:pt modelId="{CFB5EDD2-4636-4687-829E-DAA38F5E80C1}" type="parTrans" cxnId="{47D338F1-F917-4930-A758-0BA87FDD7B8C}">
      <dgm:prSet/>
      <dgm:spPr/>
      <dgm:t>
        <a:bodyPr/>
        <a:lstStyle/>
        <a:p>
          <a:endParaRPr lang="tr-TR"/>
        </a:p>
      </dgm:t>
    </dgm:pt>
    <dgm:pt modelId="{2CDD9F47-4620-4712-9477-B3EC438DAAD6}" type="sibTrans" cxnId="{47D338F1-F917-4930-A758-0BA87FDD7B8C}">
      <dgm:prSet/>
      <dgm:spPr/>
      <dgm:t>
        <a:bodyPr/>
        <a:lstStyle/>
        <a:p>
          <a:endParaRPr lang="tr-TR"/>
        </a:p>
      </dgm:t>
    </dgm:pt>
    <dgm:pt modelId="{D870BA39-198F-4DEF-9B9C-01C6F60D71C0}" type="pres">
      <dgm:prSet presAssocID="{26481D48-D1FA-4129-A108-C7AAB7DBD742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B25643E3-DF6E-4DFF-944E-C51F04FD2583}" type="pres">
      <dgm:prSet presAssocID="{15189F04-0296-47C2-95E4-CFECA0EAB790}" presName="compNode" presStyleCnt="0"/>
      <dgm:spPr/>
    </dgm:pt>
    <dgm:pt modelId="{2DC5C8B4-E4FE-4240-BCDB-D10D112192B5}" type="pres">
      <dgm:prSet presAssocID="{15189F04-0296-47C2-95E4-CFECA0EAB790}" presName="dummyConnPt" presStyleCnt="0"/>
      <dgm:spPr/>
    </dgm:pt>
    <dgm:pt modelId="{D3F8A421-3575-4211-8C4B-3A0BCDF9B9C3}" type="pres">
      <dgm:prSet presAssocID="{15189F04-0296-47C2-95E4-CFECA0EAB79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E15490F-0C3F-4083-A4CB-6D504061D6E9}" type="pres">
      <dgm:prSet presAssocID="{54E391FE-F604-4746-A106-52DEF34728EB}" presName="sibTrans" presStyleLbl="bgSibTrans2D1" presStyleIdx="0" presStyleCnt="4"/>
      <dgm:spPr/>
      <dgm:t>
        <a:bodyPr/>
        <a:lstStyle/>
        <a:p>
          <a:endParaRPr lang="tr-TR"/>
        </a:p>
      </dgm:t>
    </dgm:pt>
    <dgm:pt modelId="{8894A7B1-B97A-49A9-9AF9-AE80CDC1383E}" type="pres">
      <dgm:prSet presAssocID="{C4BDCA99-20CB-44CE-B8E9-866D0F7EAD5B}" presName="compNode" presStyleCnt="0"/>
      <dgm:spPr/>
    </dgm:pt>
    <dgm:pt modelId="{D2B2FDEB-E29A-463F-A10F-7B578EDCCC44}" type="pres">
      <dgm:prSet presAssocID="{C4BDCA99-20CB-44CE-B8E9-866D0F7EAD5B}" presName="dummyConnPt" presStyleCnt="0"/>
      <dgm:spPr/>
    </dgm:pt>
    <dgm:pt modelId="{B19318C4-9EFA-4E32-A5B6-045BDC3ADE71}" type="pres">
      <dgm:prSet presAssocID="{C4BDCA99-20CB-44CE-B8E9-866D0F7EAD5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041D6EC-1F18-40E5-9610-5644EDF8F53E}" type="pres">
      <dgm:prSet presAssocID="{CD843BF0-D99E-486D-895D-27DDAE0B1111}" presName="sibTrans" presStyleLbl="bgSibTrans2D1" presStyleIdx="1" presStyleCnt="4"/>
      <dgm:spPr/>
      <dgm:t>
        <a:bodyPr/>
        <a:lstStyle/>
        <a:p>
          <a:endParaRPr lang="tr-TR"/>
        </a:p>
      </dgm:t>
    </dgm:pt>
    <dgm:pt modelId="{1E2479BC-EC93-47D5-B3B2-B3BB26E0426F}" type="pres">
      <dgm:prSet presAssocID="{3A328120-6562-4ED9-A1A9-16B531CB1516}" presName="compNode" presStyleCnt="0"/>
      <dgm:spPr/>
    </dgm:pt>
    <dgm:pt modelId="{99E524C3-8F75-4534-B052-54EE76BB47B3}" type="pres">
      <dgm:prSet presAssocID="{3A328120-6562-4ED9-A1A9-16B531CB1516}" presName="dummyConnPt" presStyleCnt="0"/>
      <dgm:spPr/>
    </dgm:pt>
    <dgm:pt modelId="{D58FAFA1-5A56-48AF-B23C-41EAED0A6FBD}" type="pres">
      <dgm:prSet presAssocID="{3A328120-6562-4ED9-A1A9-16B531CB151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ED1415D-8E07-4073-939A-D5DF5013F978}" type="pres">
      <dgm:prSet presAssocID="{0FC56FC5-B64B-4954-917B-BB50A25A2327}" presName="sibTrans" presStyleLbl="bgSibTrans2D1" presStyleIdx="2" presStyleCnt="4"/>
      <dgm:spPr/>
      <dgm:t>
        <a:bodyPr/>
        <a:lstStyle/>
        <a:p>
          <a:endParaRPr lang="tr-TR"/>
        </a:p>
      </dgm:t>
    </dgm:pt>
    <dgm:pt modelId="{EF40A06C-BA5A-4603-83B2-5B80C8C71299}" type="pres">
      <dgm:prSet presAssocID="{E6FE79C9-5F17-459D-9CE6-C11BDEAE3572}" presName="compNode" presStyleCnt="0"/>
      <dgm:spPr/>
    </dgm:pt>
    <dgm:pt modelId="{D0E5CB32-18E0-4DEE-8E5B-883868744587}" type="pres">
      <dgm:prSet presAssocID="{E6FE79C9-5F17-459D-9CE6-C11BDEAE3572}" presName="dummyConnPt" presStyleCnt="0"/>
      <dgm:spPr/>
    </dgm:pt>
    <dgm:pt modelId="{53CFD566-66AF-4A29-AD7D-D3AB39DFF157}" type="pres">
      <dgm:prSet presAssocID="{E6FE79C9-5F17-459D-9CE6-C11BDEAE357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989DD09-825C-4E3A-8D99-98633EA11D23}" type="pres">
      <dgm:prSet presAssocID="{0539BDF0-1CEB-4E9A-9263-60DF16579ED0}" presName="sibTrans" presStyleLbl="bgSibTrans2D1" presStyleIdx="3" presStyleCnt="4"/>
      <dgm:spPr/>
      <dgm:t>
        <a:bodyPr/>
        <a:lstStyle/>
        <a:p>
          <a:endParaRPr lang="tr-TR"/>
        </a:p>
      </dgm:t>
    </dgm:pt>
    <dgm:pt modelId="{518BDDEC-5533-42BF-B143-94BCCA5698B7}" type="pres">
      <dgm:prSet presAssocID="{C3794ABF-2E87-43F4-92C4-44CD8EF4B60F}" presName="compNode" presStyleCnt="0"/>
      <dgm:spPr/>
    </dgm:pt>
    <dgm:pt modelId="{CDBB62A5-D8B4-456F-ABAE-02E710271C72}" type="pres">
      <dgm:prSet presAssocID="{C3794ABF-2E87-43F4-92C4-44CD8EF4B60F}" presName="dummyConnPt" presStyleCnt="0"/>
      <dgm:spPr/>
    </dgm:pt>
    <dgm:pt modelId="{30D9FAA8-EDCD-4C9D-A114-D0A7DC867A6F}" type="pres">
      <dgm:prSet presAssocID="{C3794ABF-2E87-43F4-92C4-44CD8EF4B60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9060B10-9432-46AD-8A00-FAE5BD6BA4EB}" type="presOf" srcId="{15189F04-0296-47C2-95E4-CFECA0EAB790}" destId="{D3F8A421-3575-4211-8C4B-3A0BCDF9B9C3}" srcOrd="0" destOrd="0" presId="urn:microsoft.com/office/officeart/2005/8/layout/bProcess4"/>
    <dgm:cxn modelId="{4D507165-007F-4617-92F5-BBE75A25B086}" srcId="{26481D48-D1FA-4129-A108-C7AAB7DBD742}" destId="{E6FE79C9-5F17-459D-9CE6-C11BDEAE3572}" srcOrd="3" destOrd="0" parTransId="{A9807FD6-75CC-4B03-AB34-DEF3F7481C2A}" sibTransId="{0539BDF0-1CEB-4E9A-9263-60DF16579ED0}"/>
    <dgm:cxn modelId="{58416690-E677-4EEB-836B-EBAF870C0C8A}" srcId="{26481D48-D1FA-4129-A108-C7AAB7DBD742}" destId="{C4BDCA99-20CB-44CE-B8E9-866D0F7EAD5B}" srcOrd="1" destOrd="0" parTransId="{4A64B66F-93E7-4E7D-BF83-90AE01EBD67A}" sibTransId="{CD843BF0-D99E-486D-895D-27DDAE0B1111}"/>
    <dgm:cxn modelId="{47D338F1-F917-4930-A758-0BA87FDD7B8C}" srcId="{26481D48-D1FA-4129-A108-C7AAB7DBD742}" destId="{C3794ABF-2E87-43F4-92C4-44CD8EF4B60F}" srcOrd="4" destOrd="0" parTransId="{CFB5EDD2-4636-4687-829E-DAA38F5E80C1}" sibTransId="{2CDD9F47-4620-4712-9477-B3EC438DAAD6}"/>
    <dgm:cxn modelId="{8D19E0CD-135B-45E3-8A4D-E358742E62A5}" type="presOf" srcId="{E6FE79C9-5F17-459D-9CE6-C11BDEAE3572}" destId="{53CFD566-66AF-4A29-AD7D-D3AB39DFF157}" srcOrd="0" destOrd="0" presId="urn:microsoft.com/office/officeart/2005/8/layout/bProcess4"/>
    <dgm:cxn modelId="{7DF61B08-B977-47EE-A887-D4D1508E0031}" type="presOf" srcId="{0FC56FC5-B64B-4954-917B-BB50A25A2327}" destId="{0ED1415D-8E07-4073-939A-D5DF5013F978}" srcOrd="0" destOrd="0" presId="urn:microsoft.com/office/officeart/2005/8/layout/bProcess4"/>
    <dgm:cxn modelId="{9593A05B-0417-4EB8-83CF-0193762A6CD6}" type="presOf" srcId="{0539BDF0-1CEB-4E9A-9263-60DF16579ED0}" destId="{A989DD09-825C-4E3A-8D99-98633EA11D23}" srcOrd="0" destOrd="0" presId="urn:microsoft.com/office/officeart/2005/8/layout/bProcess4"/>
    <dgm:cxn modelId="{FF217E7B-B9EF-4EB7-988C-30B92D7DE5DC}" srcId="{26481D48-D1FA-4129-A108-C7AAB7DBD742}" destId="{3A328120-6562-4ED9-A1A9-16B531CB1516}" srcOrd="2" destOrd="0" parTransId="{44771FB4-13FE-4781-B144-D6DCB19D0837}" sibTransId="{0FC56FC5-B64B-4954-917B-BB50A25A2327}"/>
    <dgm:cxn modelId="{8B8F7296-2FDE-4348-BBC3-17DB0B61A36E}" srcId="{26481D48-D1FA-4129-A108-C7AAB7DBD742}" destId="{15189F04-0296-47C2-95E4-CFECA0EAB790}" srcOrd="0" destOrd="0" parTransId="{48503DC0-7C0D-483A-A111-32FEB9DB9E1F}" sibTransId="{54E391FE-F604-4746-A106-52DEF34728EB}"/>
    <dgm:cxn modelId="{EFF617BB-E977-47CD-B6A1-117D5D9F48A8}" type="presOf" srcId="{C4BDCA99-20CB-44CE-B8E9-866D0F7EAD5B}" destId="{B19318C4-9EFA-4E32-A5B6-045BDC3ADE71}" srcOrd="0" destOrd="0" presId="urn:microsoft.com/office/officeart/2005/8/layout/bProcess4"/>
    <dgm:cxn modelId="{270EEA9A-68BE-4903-8D23-A5386F593674}" type="presOf" srcId="{3A328120-6562-4ED9-A1A9-16B531CB1516}" destId="{D58FAFA1-5A56-48AF-B23C-41EAED0A6FBD}" srcOrd="0" destOrd="0" presId="urn:microsoft.com/office/officeart/2005/8/layout/bProcess4"/>
    <dgm:cxn modelId="{13894320-EECF-42A6-A0FE-D898860AA029}" type="presOf" srcId="{54E391FE-F604-4746-A106-52DEF34728EB}" destId="{0E15490F-0C3F-4083-A4CB-6D504061D6E9}" srcOrd="0" destOrd="0" presId="urn:microsoft.com/office/officeart/2005/8/layout/bProcess4"/>
    <dgm:cxn modelId="{FC17663B-7876-40DE-87FC-48BF23370154}" type="presOf" srcId="{CD843BF0-D99E-486D-895D-27DDAE0B1111}" destId="{8041D6EC-1F18-40E5-9610-5644EDF8F53E}" srcOrd="0" destOrd="0" presId="urn:microsoft.com/office/officeart/2005/8/layout/bProcess4"/>
    <dgm:cxn modelId="{7AD40EC2-2172-4F17-B4FE-DBDA403C232F}" type="presOf" srcId="{26481D48-D1FA-4129-A108-C7AAB7DBD742}" destId="{D870BA39-198F-4DEF-9B9C-01C6F60D71C0}" srcOrd="0" destOrd="0" presId="urn:microsoft.com/office/officeart/2005/8/layout/bProcess4"/>
    <dgm:cxn modelId="{EA811A9E-3F6D-4DBF-B2A6-2D6745021CF6}" type="presOf" srcId="{C3794ABF-2E87-43F4-92C4-44CD8EF4B60F}" destId="{30D9FAA8-EDCD-4C9D-A114-D0A7DC867A6F}" srcOrd="0" destOrd="0" presId="urn:microsoft.com/office/officeart/2005/8/layout/bProcess4"/>
    <dgm:cxn modelId="{8F5F91F2-3527-4A5C-B18A-4872A9C8BB60}" type="presParOf" srcId="{D870BA39-198F-4DEF-9B9C-01C6F60D71C0}" destId="{B25643E3-DF6E-4DFF-944E-C51F04FD2583}" srcOrd="0" destOrd="0" presId="urn:microsoft.com/office/officeart/2005/8/layout/bProcess4"/>
    <dgm:cxn modelId="{44C288A0-63CF-4F92-B659-DD69CAF6030A}" type="presParOf" srcId="{B25643E3-DF6E-4DFF-944E-C51F04FD2583}" destId="{2DC5C8B4-E4FE-4240-BCDB-D10D112192B5}" srcOrd="0" destOrd="0" presId="urn:microsoft.com/office/officeart/2005/8/layout/bProcess4"/>
    <dgm:cxn modelId="{DF69D8AA-F743-4C8C-86AB-9F9F9648FA05}" type="presParOf" srcId="{B25643E3-DF6E-4DFF-944E-C51F04FD2583}" destId="{D3F8A421-3575-4211-8C4B-3A0BCDF9B9C3}" srcOrd="1" destOrd="0" presId="urn:microsoft.com/office/officeart/2005/8/layout/bProcess4"/>
    <dgm:cxn modelId="{4A6943A6-74FA-4175-B6C9-445DDD11FD48}" type="presParOf" srcId="{D870BA39-198F-4DEF-9B9C-01C6F60D71C0}" destId="{0E15490F-0C3F-4083-A4CB-6D504061D6E9}" srcOrd="1" destOrd="0" presId="urn:microsoft.com/office/officeart/2005/8/layout/bProcess4"/>
    <dgm:cxn modelId="{F259A788-E602-4A0D-BEA4-7259E9C923E5}" type="presParOf" srcId="{D870BA39-198F-4DEF-9B9C-01C6F60D71C0}" destId="{8894A7B1-B97A-49A9-9AF9-AE80CDC1383E}" srcOrd="2" destOrd="0" presId="urn:microsoft.com/office/officeart/2005/8/layout/bProcess4"/>
    <dgm:cxn modelId="{95174EF3-4FD0-4111-AE03-5ED477D14789}" type="presParOf" srcId="{8894A7B1-B97A-49A9-9AF9-AE80CDC1383E}" destId="{D2B2FDEB-E29A-463F-A10F-7B578EDCCC44}" srcOrd="0" destOrd="0" presId="urn:microsoft.com/office/officeart/2005/8/layout/bProcess4"/>
    <dgm:cxn modelId="{4957A790-350E-43ED-850D-2C9CEC56E371}" type="presParOf" srcId="{8894A7B1-B97A-49A9-9AF9-AE80CDC1383E}" destId="{B19318C4-9EFA-4E32-A5B6-045BDC3ADE71}" srcOrd="1" destOrd="0" presId="urn:microsoft.com/office/officeart/2005/8/layout/bProcess4"/>
    <dgm:cxn modelId="{0D00E46F-184D-44E6-BED5-A95A6B6E65A2}" type="presParOf" srcId="{D870BA39-198F-4DEF-9B9C-01C6F60D71C0}" destId="{8041D6EC-1F18-40E5-9610-5644EDF8F53E}" srcOrd="3" destOrd="0" presId="urn:microsoft.com/office/officeart/2005/8/layout/bProcess4"/>
    <dgm:cxn modelId="{BB14397A-151F-4258-B7B2-B7136D4901DF}" type="presParOf" srcId="{D870BA39-198F-4DEF-9B9C-01C6F60D71C0}" destId="{1E2479BC-EC93-47D5-B3B2-B3BB26E0426F}" srcOrd="4" destOrd="0" presId="urn:microsoft.com/office/officeart/2005/8/layout/bProcess4"/>
    <dgm:cxn modelId="{EF807764-D14B-4476-A59F-C416CE5FEFA3}" type="presParOf" srcId="{1E2479BC-EC93-47D5-B3B2-B3BB26E0426F}" destId="{99E524C3-8F75-4534-B052-54EE76BB47B3}" srcOrd="0" destOrd="0" presId="urn:microsoft.com/office/officeart/2005/8/layout/bProcess4"/>
    <dgm:cxn modelId="{DAA83D04-ABD8-43EB-8F61-EDCB0EB7B9CC}" type="presParOf" srcId="{1E2479BC-EC93-47D5-B3B2-B3BB26E0426F}" destId="{D58FAFA1-5A56-48AF-B23C-41EAED0A6FBD}" srcOrd="1" destOrd="0" presId="urn:microsoft.com/office/officeart/2005/8/layout/bProcess4"/>
    <dgm:cxn modelId="{0AEAB371-8F1C-45A8-8324-24380A1EE7A4}" type="presParOf" srcId="{D870BA39-198F-4DEF-9B9C-01C6F60D71C0}" destId="{0ED1415D-8E07-4073-939A-D5DF5013F978}" srcOrd="5" destOrd="0" presId="urn:microsoft.com/office/officeart/2005/8/layout/bProcess4"/>
    <dgm:cxn modelId="{72F38879-1D85-44EC-9499-ACC1ED0E7635}" type="presParOf" srcId="{D870BA39-198F-4DEF-9B9C-01C6F60D71C0}" destId="{EF40A06C-BA5A-4603-83B2-5B80C8C71299}" srcOrd="6" destOrd="0" presId="urn:microsoft.com/office/officeart/2005/8/layout/bProcess4"/>
    <dgm:cxn modelId="{46BE4D9F-CB4F-471F-AFD0-5BAA5270A232}" type="presParOf" srcId="{EF40A06C-BA5A-4603-83B2-5B80C8C71299}" destId="{D0E5CB32-18E0-4DEE-8E5B-883868744587}" srcOrd="0" destOrd="0" presId="urn:microsoft.com/office/officeart/2005/8/layout/bProcess4"/>
    <dgm:cxn modelId="{41A6742B-98C4-48C4-AB2E-524E86B3A1A0}" type="presParOf" srcId="{EF40A06C-BA5A-4603-83B2-5B80C8C71299}" destId="{53CFD566-66AF-4A29-AD7D-D3AB39DFF157}" srcOrd="1" destOrd="0" presId="urn:microsoft.com/office/officeart/2005/8/layout/bProcess4"/>
    <dgm:cxn modelId="{397EE879-46C5-4353-9156-A66FD45AA8B4}" type="presParOf" srcId="{D870BA39-198F-4DEF-9B9C-01C6F60D71C0}" destId="{A989DD09-825C-4E3A-8D99-98633EA11D23}" srcOrd="7" destOrd="0" presId="urn:microsoft.com/office/officeart/2005/8/layout/bProcess4"/>
    <dgm:cxn modelId="{929D485B-FC33-44BE-A76A-9DCEEFF87F75}" type="presParOf" srcId="{D870BA39-198F-4DEF-9B9C-01C6F60D71C0}" destId="{518BDDEC-5533-42BF-B143-94BCCA5698B7}" srcOrd="8" destOrd="0" presId="urn:microsoft.com/office/officeart/2005/8/layout/bProcess4"/>
    <dgm:cxn modelId="{B8898644-5BE0-41E5-89F1-81C71EFD797E}" type="presParOf" srcId="{518BDDEC-5533-42BF-B143-94BCCA5698B7}" destId="{CDBB62A5-D8B4-456F-ABAE-02E710271C72}" srcOrd="0" destOrd="0" presId="urn:microsoft.com/office/officeart/2005/8/layout/bProcess4"/>
    <dgm:cxn modelId="{5A42BB0C-506A-41F7-9308-F8D1728ED5E5}" type="presParOf" srcId="{518BDDEC-5533-42BF-B143-94BCCA5698B7}" destId="{30D9FAA8-EDCD-4C9D-A114-D0A7DC867A6F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6CD745B7-E7AD-4B38-97E0-A0C80E7C4561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74AD3545-8DF1-4FC4-A50F-0C60B5C8ACC1}">
      <dgm:prSet/>
      <dgm:spPr/>
      <dgm:t>
        <a:bodyPr/>
        <a:lstStyle/>
        <a:p>
          <a:pPr rtl="0"/>
          <a:r>
            <a:rPr lang="tr-TR" b="1" dirty="0" smtClean="0"/>
            <a:t>İleri Yaşam Desteği İşlem Basamakları</a:t>
          </a:r>
          <a:endParaRPr lang="tr-TR" dirty="0"/>
        </a:p>
      </dgm:t>
    </dgm:pt>
    <dgm:pt modelId="{FF2412E9-0017-4B5E-8D4E-C541D0DBF2EF}" type="parTrans" cxnId="{063F958C-1053-44E1-9781-6F9B21FBD169}">
      <dgm:prSet/>
      <dgm:spPr/>
      <dgm:t>
        <a:bodyPr/>
        <a:lstStyle/>
        <a:p>
          <a:endParaRPr lang="tr-TR"/>
        </a:p>
      </dgm:t>
    </dgm:pt>
    <dgm:pt modelId="{F60516F9-63E9-4BC2-84D4-2CAA19A58EB4}" type="sibTrans" cxnId="{063F958C-1053-44E1-9781-6F9B21FBD169}">
      <dgm:prSet/>
      <dgm:spPr/>
      <dgm:t>
        <a:bodyPr/>
        <a:lstStyle/>
        <a:p>
          <a:endParaRPr lang="tr-TR"/>
        </a:p>
      </dgm:t>
    </dgm:pt>
    <dgm:pt modelId="{AEE7A8BD-9A67-45A4-A79A-0F8EBD3A4B23}" type="pres">
      <dgm:prSet presAssocID="{6CD745B7-E7AD-4B38-97E0-A0C80E7C4561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241FBBF-74CE-4CBA-A47F-95D67098FE66}" type="pres">
      <dgm:prSet presAssocID="{74AD3545-8DF1-4FC4-A50F-0C60B5C8ACC1}" presName="circle1" presStyleLbl="node1" presStyleIdx="0" presStyleCnt="1"/>
      <dgm:spPr/>
    </dgm:pt>
    <dgm:pt modelId="{E0080953-0E9C-4A49-9509-2086D0C231DC}" type="pres">
      <dgm:prSet presAssocID="{74AD3545-8DF1-4FC4-A50F-0C60B5C8ACC1}" presName="space" presStyleCnt="0"/>
      <dgm:spPr/>
    </dgm:pt>
    <dgm:pt modelId="{B910B42B-CCAC-4E48-B2DE-4F5DC2536AD5}" type="pres">
      <dgm:prSet presAssocID="{74AD3545-8DF1-4FC4-A50F-0C60B5C8ACC1}" presName="rect1" presStyleLbl="alignAcc1" presStyleIdx="0" presStyleCnt="1"/>
      <dgm:spPr/>
      <dgm:t>
        <a:bodyPr/>
        <a:lstStyle/>
        <a:p>
          <a:endParaRPr lang="tr-TR"/>
        </a:p>
      </dgm:t>
    </dgm:pt>
    <dgm:pt modelId="{19697494-CA36-47E1-B165-EAD84894A3BC}" type="pres">
      <dgm:prSet presAssocID="{74AD3545-8DF1-4FC4-A50F-0C60B5C8ACC1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63F958C-1053-44E1-9781-6F9B21FBD169}" srcId="{6CD745B7-E7AD-4B38-97E0-A0C80E7C4561}" destId="{74AD3545-8DF1-4FC4-A50F-0C60B5C8ACC1}" srcOrd="0" destOrd="0" parTransId="{FF2412E9-0017-4B5E-8D4E-C541D0DBF2EF}" sibTransId="{F60516F9-63E9-4BC2-84D4-2CAA19A58EB4}"/>
    <dgm:cxn modelId="{C3D598FB-46F4-4CD4-B570-E0BB36461291}" type="presOf" srcId="{6CD745B7-E7AD-4B38-97E0-A0C80E7C4561}" destId="{AEE7A8BD-9A67-45A4-A79A-0F8EBD3A4B23}" srcOrd="0" destOrd="0" presId="urn:microsoft.com/office/officeart/2005/8/layout/target3"/>
    <dgm:cxn modelId="{82498745-1C49-4E5F-A3A4-A7354F9C00FD}" type="presOf" srcId="{74AD3545-8DF1-4FC4-A50F-0C60B5C8ACC1}" destId="{19697494-CA36-47E1-B165-EAD84894A3BC}" srcOrd="1" destOrd="0" presId="urn:microsoft.com/office/officeart/2005/8/layout/target3"/>
    <dgm:cxn modelId="{201763B7-B84C-44EA-A1BA-8B6938CE5991}" type="presOf" srcId="{74AD3545-8DF1-4FC4-A50F-0C60B5C8ACC1}" destId="{B910B42B-CCAC-4E48-B2DE-4F5DC2536AD5}" srcOrd="0" destOrd="0" presId="urn:microsoft.com/office/officeart/2005/8/layout/target3"/>
    <dgm:cxn modelId="{1D6E5130-5EF0-40EA-AC89-6893A05E44FB}" type="presParOf" srcId="{AEE7A8BD-9A67-45A4-A79A-0F8EBD3A4B23}" destId="{9241FBBF-74CE-4CBA-A47F-95D67098FE66}" srcOrd="0" destOrd="0" presId="urn:microsoft.com/office/officeart/2005/8/layout/target3"/>
    <dgm:cxn modelId="{92B4A8CF-2D78-4D9F-B803-37FA2C8AC8DE}" type="presParOf" srcId="{AEE7A8BD-9A67-45A4-A79A-0F8EBD3A4B23}" destId="{E0080953-0E9C-4A49-9509-2086D0C231DC}" srcOrd="1" destOrd="0" presId="urn:microsoft.com/office/officeart/2005/8/layout/target3"/>
    <dgm:cxn modelId="{BA5E1B1D-14B3-4726-9400-41FDAA20415E}" type="presParOf" srcId="{AEE7A8BD-9A67-45A4-A79A-0F8EBD3A4B23}" destId="{B910B42B-CCAC-4E48-B2DE-4F5DC2536AD5}" srcOrd="2" destOrd="0" presId="urn:microsoft.com/office/officeart/2005/8/layout/target3"/>
    <dgm:cxn modelId="{61F1C0C8-8B66-4AB4-AB05-3067D4AB7E0E}" type="presParOf" srcId="{AEE7A8BD-9A67-45A4-A79A-0F8EBD3A4B23}" destId="{19697494-CA36-47E1-B165-EAD84894A3BC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7A090CA-3681-4524-A05E-B387F3A712B1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tr-TR"/>
        </a:p>
      </dgm:t>
    </dgm:pt>
    <dgm:pt modelId="{2FDEFBE1-D2FF-4292-8064-92008220D778}">
      <dgm:prSet/>
      <dgm:spPr/>
      <dgm:t>
        <a:bodyPr/>
        <a:lstStyle/>
        <a:p>
          <a:pPr rtl="0"/>
          <a:r>
            <a:rPr lang="tr-TR" dirty="0" err="1" smtClean="0"/>
            <a:t>CPR’da</a:t>
          </a:r>
          <a:r>
            <a:rPr lang="tr-TR" dirty="0" smtClean="0"/>
            <a:t> geçerli olan </a:t>
          </a:r>
          <a:r>
            <a:rPr lang="tr-TR" dirty="0" err="1" smtClean="0"/>
            <a:t>Airway</a:t>
          </a:r>
          <a:r>
            <a:rPr lang="tr-TR" dirty="0" smtClean="0"/>
            <a:t>-</a:t>
          </a:r>
          <a:r>
            <a:rPr lang="tr-TR" dirty="0" err="1" smtClean="0"/>
            <a:t>Breathing</a:t>
          </a:r>
          <a:r>
            <a:rPr lang="tr-TR" dirty="0" smtClean="0"/>
            <a:t>- </a:t>
          </a:r>
          <a:r>
            <a:rPr lang="tr-TR" dirty="0" err="1" smtClean="0"/>
            <a:t>Circulation</a:t>
          </a:r>
          <a:r>
            <a:rPr lang="tr-TR" dirty="0" smtClean="0"/>
            <a:t> sıralaması yerini 2010 kılavuzunda; </a:t>
          </a:r>
          <a:r>
            <a:rPr lang="tr-TR" dirty="0" err="1" smtClean="0"/>
            <a:t>Circulation</a:t>
          </a:r>
          <a:r>
            <a:rPr lang="tr-TR" dirty="0" smtClean="0"/>
            <a:t>-</a:t>
          </a:r>
          <a:r>
            <a:rPr lang="tr-TR" dirty="0" err="1" smtClean="0"/>
            <a:t>Breathing</a:t>
          </a:r>
          <a:r>
            <a:rPr lang="tr-TR" dirty="0" smtClean="0"/>
            <a:t>-</a:t>
          </a:r>
          <a:r>
            <a:rPr lang="tr-TR" dirty="0" err="1" smtClean="0"/>
            <a:t>Airway’e</a:t>
          </a:r>
          <a:r>
            <a:rPr lang="tr-TR" dirty="0" smtClean="0"/>
            <a:t> bırakmıştır.</a:t>
          </a:r>
          <a:endParaRPr lang="tr-TR" dirty="0"/>
        </a:p>
      </dgm:t>
    </dgm:pt>
    <dgm:pt modelId="{8ED9588B-4103-4B40-A87C-AEDFDAE17F2E}" type="parTrans" cxnId="{8E59BB3E-98C7-4B6C-AA10-CAD3A51F891B}">
      <dgm:prSet/>
      <dgm:spPr/>
      <dgm:t>
        <a:bodyPr/>
        <a:lstStyle/>
        <a:p>
          <a:endParaRPr lang="tr-TR"/>
        </a:p>
      </dgm:t>
    </dgm:pt>
    <dgm:pt modelId="{A0C7ACCA-B7A3-455C-9575-E94306193B63}" type="sibTrans" cxnId="{8E59BB3E-98C7-4B6C-AA10-CAD3A51F891B}">
      <dgm:prSet/>
      <dgm:spPr/>
      <dgm:t>
        <a:bodyPr/>
        <a:lstStyle/>
        <a:p>
          <a:endParaRPr lang="tr-TR"/>
        </a:p>
      </dgm:t>
    </dgm:pt>
    <dgm:pt modelId="{B45E4025-2BE2-4E17-87E9-B52B177EFCA6}" type="pres">
      <dgm:prSet presAssocID="{77A090CA-3681-4524-A05E-B387F3A712B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35FC405-2E8E-4C70-9206-3D628818C533}" type="pres">
      <dgm:prSet presAssocID="{2FDEFBE1-D2FF-4292-8064-92008220D77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37B1A8FB-299F-41DD-B0EC-3B4031DAEC00}" type="presOf" srcId="{2FDEFBE1-D2FF-4292-8064-92008220D778}" destId="{035FC405-2E8E-4C70-9206-3D628818C533}" srcOrd="0" destOrd="0" presId="urn:microsoft.com/office/officeart/2005/8/layout/vList2"/>
    <dgm:cxn modelId="{8E59BB3E-98C7-4B6C-AA10-CAD3A51F891B}" srcId="{77A090CA-3681-4524-A05E-B387F3A712B1}" destId="{2FDEFBE1-D2FF-4292-8064-92008220D778}" srcOrd="0" destOrd="0" parTransId="{8ED9588B-4103-4B40-A87C-AEDFDAE17F2E}" sibTransId="{A0C7ACCA-B7A3-455C-9575-E94306193B63}"/>
    <dgm:cxn modelId="{564C9065-1A44-4EBF-8990-EED59D24CCC2}" type="presOf" srcId="{77A090CA-3681-4524-A05E-B387F3A712B1}" destId="{B45E4025-2BE2-4E17-87E9-B52B177EFCA6}" srcOrd="0" destOrd="0" presId="urn:microsoft.com/office/officeart/2005/8/layout/vList2"/>
    <dgm:cxn modelId="{5E7B2C92-AB47-4DD0-BA28-235BD65B43CF}" type="presParOf" srcId="{B45E4025-2BE2-4E17-87E9-B52B177EFCA6}" destId="{035FC405-2E8E-4C70-9206-3D628818C53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5A37B6-DBF6-498C-A2F7-67EEE785EB61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1#1" csCatId="colorful"/>
      <dgm:spPr/>
      <dgm:t>
        <a:bodyPr/>
        <a:lstStyle/>
        <a:p>
          <a:endParaRPr lang="tr-TR"/>
        </a:p>
      </dgm:t>
    </dgm:pt>
    <dgm:pt modelId="{1445BB7F-A3C1-4960-ABF2-D4C23A1BC8D5}">
      <dgm:prSet/>
      <dgm:spPr/>
      <dgm:t>
        <a:bodyPr/>
        <a:lstStyle/>
        <a:p>
          <a:pPr rtl="0"/>
          <a:r>
            <a:rPr lang="tr-TR" b="1" smtClean="0"/>
            <a:t>Şok, vasküler yatak ile dolaşan kan hacmi arasındaki akut dengesizliktir. </a:t>
          </a:r>
          <a:endParaRPr lang="tr-TR"/>
        </a:p>
      </dgm:t>
    </dgm:pt>
    <dgm:pt modelId="{FF7AC5C7-846C-42D4-915A-E1FD453A95FD}" type="parTrans" cxnId="{D9CD65B9-CAD8-4AEE-97D3-DAB8D2168269}">
      <dgm:prSet/>
      <dgm:spPr/>
      <dgm:t>
        <a:bodyPr/>
        <a:lstStyle/>
        <a:p>
          <a:endParaRPr lang="tr-TR"/>
        </a:p>
      </dgm:t>
    </dgm:pt>
    <dgm:pt modelId="{206C8A01-630E-4DC3-8663-51239BBF4B8F}" type="sibTrans" cxnId="{D9CD65B9-CAD8-4AEE-97D3-DAB8D2168269}">
      <dgm:prSet/>
      <dgm:spPr/>
      <dgm:t>
        <a:bodyPr/>
        <a:lstStyle/>
        <a:p>
          <a:endParaRPr lang="tr-TR"/>
        </a:p>
      </dgm:t>
    </dgm:pt>
    <dgm:pt modelId="{2AF5CC63-51B1-4FC7-A41E-20C1BB2DBA3A}">
      <dgm:prSet/>
      <dgm:spPr/>
      <dgm:t>
        <a:bodyPr/>
        <a:lstStyle/>
        <a:p>
          <a:pPr rtl="0"/>
          <a:r>
            <a:rPr lang="tr-TR" b="1" smtClean="0"/>
            <a:t>Kalp debisinin dokuların gereksinimlerini karşılamaya yeterli olmayışı ile ortaya çıkan akut dolaşım yetersizliğidir. </a:t>
          </a:r>
          <a:endParaRPr lang="tr-TR"/>
        </a:p>
      </dgm:t>
    </dgm:pt>
    <dgm:pt modelId="{876C862E-1ADF-4B97-9C00-D05693305A34}" type="parTrans" cxnId="{5BF7998C-BD6B-4A69-B031-CFE859C62720}">
      <dgm:prSet/>
      <dgm:spPr/>
      <dgm:t>
        <a:bodyPr/>
        <a:lstStyle/>
        <a:p>
          <a:endParaRPr lang="tr-TR"/>
        </a:p>
      </dgm:t>
    </dgm:pt>
    <dgm:pt modelId="{8558D725-72D3-4C99-ADFA-5B89D2E3AEF3}" type="sibTrans" cxnId="{5BF7998C-BD6B-4A69-B031-CFE859C62720}">
      <dgm:prSet/>
      <dgm:spPr/>
      <dgm:t>
        <a:bodyPr/>
        <a:lstStyle/>
        <a:p>
          <a:endParaRPr lang="tr-TR"/>
        </a:p>
      </dgm:t>
    </dgm:pt>
    <dgm:pt modelId="{57FFEF23-0C9B-4821-B36F-C68F7519DD84}" type="pres">
      <dgm:prSet presAssocID="{E75A37B6-DBF6-498C-A2F7-67EEE785EB6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4CBA679C-A72C-4D74-AA7B-144AEE951979}" type="pres">
      <dgm:prSet presAssocID="{1445BB7F-A3C1-4960-ABF2-D4C23A1BC8D5}" presName="composite" presStyleCnt="0"/>
      <dgm:spPr/>
    </dgm:pt>
    <dgm:pt modelId="{CE322E0B-6F9D-4552-AD2D-89C4623FF52D}" type="pres">
      <dgm:prSet presAssocID="{1445BB7F-A3C1-4960-ABF2-D4C23A1BC8D5}" presName="LShape" presStyleLbl="alignNode1" presStyleIdx="0" presStyleCnt="3"/>
      <dgm:spPr/>
    </dgm:pt>
    <dgm:pt modelId="{870CD5AC-E800-4FE0-A8C2-4BADEB973761}" type="pres">
      <dgm:prSet presAssocID="{1445BB7F-A3C1-4960-ABF2-D4C23A1BC8D5}" presName="ParentText" presStyleLbl="revTx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702FBAE-A12E-4620-AA5F-09C3EEC6ED1E}" type="pres">
      <dgm:prSet presAssocID="{1445BB7F-A3C1-4960-ABF2-D4C23A1BC8D5}" presName="Triangle" presStyleLbl="alignNode1" presStyleIdx="1" presStyleCnt="3"/>
      <dgm:spPr/>
    </dgm:pt>
    <dgm:pt modelId="{CB4FB865-68AF-4E0B-886C-7E1A5955CF4B}" type="pres">
      <dgm:prSet presAssocID="{206C8A01-630E-4DC3-8663-51239BBF4B8F}" presName="sibTrans" presStyleCnt="0"/>
      <dgm:spPr/>
    </dgm:pt>
    <dgm:pt modelId="{BD3CC657-A820-4D88-A57A-7DABF381FFDB}" type="pres">
      <dgm:prSet presAssocID="{206C8A01-630E-4DC3-8663-51239BBF4B8F}" presName="space" presStyleCnt="0"/>
      <dgm:spPr/>
    </dgm:pt>
    <dgm:pt modelId="{3EAB1680-A1B2-4355-A036-ACF51713F84F}" type="pres">
      <dgm:prSet presAssocID="{2AF5CC63-51B1-4FC7-A41E-20C1BB2DBA3A}" presName="composite" presStyleCnt="0"/>
      <dgm:spPr/>
    </dgm:pt>
    <dgm:pt modelId="{AD9226F9-33CF-4852-9586-1074ED324C48}" type="pres">
      <dgm:prSet presAssocID="{2AF5CC63-51B1-4FC7-A41E-20C1BB2DBA3A}" presName="LShape" presStyleLbl="alignNode1" presStyleIdx="2" presStyleCnt="3"/>
      <dgm:spPr/>
    </dgm:pt>
    <dgm:pt modelId="{B6D995B9-2EAF-436D-BB9E-63D73221372E}" type="pres">
      <dgm:prSet presAssocID="{2AF5CC63-51B1-4FC7-A41E-20C1BB2DBA3A}" presName="ParentText" presStyleLbl="revTx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BF7998C-BD6B-4A69-B031-CFE859C62720}" srcId="{E75A37B6-DBF6-498C-A2F7-67EEE785EB61}" destId="{2AF5CC63-51B1-4FC7-A41E-20C1BB2DBA3A}" srcOrd="1" destOrd="0" parTransId="{876C862E-1ADF-4B97-9C00-D05693305A34}" sibTransId="{8558D725-72D3-4C99-ADFA-5B89D2E3AEF3}"/>
    <dgm:cxn modelId="{D9CD65B9-CAD8-4AEE-97D3-DAB8D2168269}" srcId="{E75A37B6-DBF6-498C-A2F7-67EEE785EB61}" destId="{1445BB7F-A3C1-4960-ABF2-D4C23A1BC8D5}" srcOrd="0" destOrd="0" parTransId="{FF7AC5C7-846C-42D4-915A-E1FD453A95FD}" sibTransId="{206C8A01-630E-4DC3-8663-51239BBF4B8F}"/>
    <dgm:cxn modelId="{8B6C0CFF-8A19-4E56-8D7E-CD11831C3576}" type="presOf" srcId="{E75A37B6-DBF6-498C-A2F7-67EEE785EB61}" destId="{57FFEF23-0C9B-4821-B36F-C68F7519DD84}" srcOrd="0" destOrd="0" presId="urn:microsoft.com/office/officeart/2009/3/layout/StepUpProcess"/>
    <dgm:cxn modelId="{62EE8A5C-8B0B-40C1-9040-7FA4603B7A06}" type="presOf" srcId="{1445BB7F-A3C1-4960-ABF2-D4C23A1BC8D5}" destId="{870CD5AC-E800-4FE0-A8C2-4BADEB973761}" srcOrd="0" destOrd="0" presId="urn:microsoft.com/office/officeart/2009/3/layout/StepUpProcess"/>
    <dgm:cxn modelId="{CE95A1CD-024C-481C-80BA-6AC9B1B47308}" type="presOf" srcId="{2AF5CC63-51B1-4FC7-A41E-20C1BB2DBA3A}" destId="{B6D995B9-2EAF-436D-BB9E-63D73221372E}" srcOrd="0" destOrd="0" presId="urn:microsoft.com/office/officeart/2009/3/layout/StepUpProcess"/>
    <dgm:cxn modelId="{77F61D37-8BAB-4A62-BC34-84A5BFB8B0AC}" type="presParOf" srcId="{57FFEF23-0C9B-4821-B36F-C68F7519DD84}" destId="{4CBA679C-A72C-4D74-AA7B-144AEE951979}" srcOrd="0" destOrd="0" presId="urn:microsoft.com/office/officeart/2009/3/layout/StepUpProcess"/>
    <dgm:cxn modelId="{B19BCB43-F483-4BD5-9414-6C0541E4D832}" type="presParOf" srcId="{4CBA679C-A72C-4D74-AA7B-144AEE951979}" destId="{CE322E0B-6F9D-4552-AD2D-89C4623FF52D}" srcOrd="0" destOrd="0" presId="urn:microsoft.com/office/officeart/2009/3/layout/StepUpProcess"/>
    <dgm:cxn modelId="{46018EC3-2543-417B-9A23-EF6170DC8576}" type="presParOf" srcId="{4CBA679C-A72C-4D74-AA7B-144AEE951979}" destId="{870CD5AC-E800-4FE0-A8C2-4BADEB973761}" srcOrd="1" destOrd="0" presId="urn:microsoft.com/office/officeart/2009/3/layout/StepUpProcess"/>
    <dgm:cxn modelId="{C8CDB4EE-55B3-4A33-BC32-806FDA2DFA4D}" type="presParOf" srcId="{4CBA679C-A72C-4D74-AA7B-144AEE951979}" destId="{5702FBAE-A12E-4620-AA5F-09C3EEC6ED1E}" srcOrd="2" destOrd="0" presId="urn:microsoft.com/office/officeart/2009/3/layout/StepUpProcess"/>
    <dgm:cxn modelId="{BB0CC907-7EE7-40C1-A8CF-45AB8F110070}" type="presParOf" srcId="{57FFEF23-0C9B-4821-B36F-C68F7519DD84}" destId="{CB4FB865-68AF-4E0B-886C-7E1A5955CF4B}" srcOrd="1" destOrd="0" presId="urn:microsoft.com/office/officeart/2009/3/layout/StepUpProcess"/>
    <dgm:cxn modelId="{443D35D0-0969-4652-93A9-FD4FEC6FCCD5}" type="presParOf" srcId="{CB4FB865-68AF-4E0B-886C-7E1A5955CF4B}" destId="{BD3CC657-A820-4D88-A57A-7DABF381FFDB}" srcOrd="0" destOrd="0" presId="urn:microsoft.com/office/officeart/2009/3/layout/StepUpProcess"/>
    <dgm:cxn modelId="{EF76835C-D671-4247-8853-FF98AC9692E1}" type="presParOf" srcId="{57FFEF23-0C9B-4821-B36F-C68F7519DD84}" destId="{3EAB1680-A1B2-4355-A036-ACF51713F84F}" srcOrd="2" destOrd="0" presId="urn:microsoft.com/office/officeart/2009/3/layout/StepUpProcess"/>
    <dgm:cxn modelId="{78FE2DD0-4BFA-4E06-A7E3-51B70BEEC1CF}" type="presParOf" srcId="{3EAB1680-A1B2-4355-A036-ACF51713F84F}" destId="{AD9226F9-33CF-4852-9586-1074ED324C48}" srcOrd="0" destOrd="0" presId="urn:microsoft.com/office/officeart/2009/3/layout/StepUpProcess"/>
    <dgm:cxn modelId="{7CB94331-3C6A-4807-ADAA-B7E6C0A5FD25}" type="presParOf" srcId="{3EAB1680-A1B2-4355-A036-ACF51713F84F}" destId="{B6D995B9-2EAF-436D-BB9E-63D73221372E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C6A93B-4A8F-49EF-A29D-E451F05720A2}" type="doc">
      <dgm:prSet loTypeId="urn:microsoft.com/office/officeart/2005/8/layout/target3" loCatId="relationship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tr-TR"/>
        </a:p>
      </dgm:t>
    </dgm:pt>
    <dgm:pt modelId="{66FD0E46-588B-4A9F-9DF4-491038ED45B9}">
      <dgm:prSet/>
      <dgm:spPr/>
      <dgm:t>
        <a:bodyPr/>
        <a:lstStyle/>
        <a:p>
          <a:pPr rtl="0"/>
          <a:r>
            <a:rPr lang="tr-TR" smtClean="0"/>
            <a:t>Şokun Sınıflandırması</a:t>
          </a:r>
          <a:endParaRPr lang="tr-TR"/>
        </a:p>
      </dgm:t>
    </dgm:pt>
    <dgm:pt modelId="{093274FE-70E6-4EEF-84EA-896095C0AAA5}" type="parTrans" cxnId="{5DF2F56B-4EDA-414D-8B6A-D00AAED0D609}">
      <dgm:prSet/>
      <dgm:spPr/>
      <dgm:t>
        <a:bodyPr/>
        <a:lstStyle/>
        <a:p>
          <a:endParaRPr lang="tr-TR"/>
        </a:p>
      </dgm:t>
    </dgm:pt>
    <dgm:pt modelId="{31C415D9-FA02-4474-90FA-D95F12881005}" type="sibTrans" cxnId="{5DF2F56B-4EDA-414D-8B6A-D00AAED0D609}">
      <dgm:prSet/>
      <dgm:spPr/>
      <dgm:t>
        <a:bodyPr/>
        <a:lstStyle/>
        <a:p>
          <a:endParaRPr lang="tr-TR"/>
        </a:p>
      </dgm:t>
    </dgm:pt>
    <dgm:pt modelId="{54EEA675-8C27-4EE6-82C2-600C1F41A8CB}" type="pres">
      <dgm:prSet presAssocID="{B1C6A93B-4A8F-49EF-A29D-E451F05720A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4EBAFCC-0505-44C1-80C6-69897048F2B5}" type="pres">
      <dgm:prSet presAssocID="{66FD0E46-588B-4A9F-9DF4-491038ED45B9}" presName="circle1" presStyleLbl="node1" presStyleIdx="0" presStyleCnt="1"/>
      <dgm:spPr/>
    </dgm:pt>
    <dgm:pt modelId="{2A35B305-1675-48FF-A9B4-ADD146352B87}" type="pres">
      <dgm:prSet presAssocID="{66FD0E46-588B-4A9F-9DF4-491038ED45B9}" presName="space" presStyleCnt="0"/>
      <dgm:spPr/>
    </dgm:pt>
    <dgm:pt modelId="{AD574E45-BF8E-4A55-9E83-8A37225A9BAD}" type="pres">
      <dgm:prSet presAssocID="{66FD0E46-588B-4A9F-9DF4-491038ED45B9}" presName="rect1" presStyleLbl="alignAcc1" presStyleIdx="0" presStyleCnt="1" custScaleY="100000"/>
      <dgm:spPr/>
      <dgm:t>
        <a:bodyPr/>
        <a:lstStyle/>
        <a:p>
          <a:endParaRPr lang="tr-TR"/>
        </a:p>
      </dgm:t>
    </dgm:pt>
    <dgm:pt modelId="{E274495C-7528-4FF9-9045-A2F6758145EF}" type="pres">
      <dgm:prSet presAssocID="{66FD0E46-588B-4A9F-9DF4-491038ED45B9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1892E63-805E-4843-A6EB-DC0A60720E9B}" type="presOf" srcId="{B1C6A93B-4A8F-49EF-A29D-E451F05720A2}" destId="{54EEA675-8C27-4EE6-82C2-600C1F41A8CB}" srcOrd="0" destOrd="0" presId="urn:microsoft.com/office/officeart/2005/8/layout/target3"/>
    <dgm:cxn modelId="{FE6C82CA-3A91-49F6-949F-3161F686900A}" type="presOf" srcId="{66FD0E46-588B-4A9F-9DF4-491038ED45B9}" destId="{E274495C-7528-4FF9-9045-A2F6758145EF}" srcOrd="1" destOrd="0" presId="urn:microsoft.com/office/officeart/2005/8/layout/target3"/>
    <dgm:cxn modelId="{EE430493-6D9D-4077-A848-1BBDAD11E617}" type="presOf" srcId="{66FD0E46-588B-4A9F-9DF4-491038ED45B9}" destId="{AD574E45-BF8E-4A55-9E83-8A37225A9BAD}" srcOrd="0" destOrd="0" presId="urn:microsoft.com/office/officeart/2005/8/layout/target3"/>
    <dgm:cxn modelId="{5DF2F56B-4EDA-414D-8B6A-D00AAED0D609}" srcId="{B1C6A93B-4A8F-49EF-A29D-E451F05720A2}" destId="{66FD0E46-588B-4A9F-9DF4-491038ED45B9}" srcOrd="0" destOrd="0" parTransId="{093274FE-70E6-4EEF-84EA-896095C0AAA5}" sibTransId="{31C415D9-FA02-4474-90FA-D95F12881005}"/>
    <dgm:cxn modelId="{B35D9224-BCAE-4F4A-A18B-164872787B91}" type="presParOf" srcId="{54EEA675-8C27-4EE6-82C2-600C1F41A8CB}" destId="{24EBAFCC-0505-44C1-80C6-69897048F2B5}" srcOrd="0" destOrd="0" presId="urn:microsoft.com/office/officeart/2005/8/layout/target3"/>
    <dgm:cxn modelId="{CF8A7159-38AC-4094-8FBB-56280DE8332A}" type="presParOf" srcId="{54EEA675-8C27-4EE6-82C2-600C1F41A8CB}" destId="{2A35B305-1675-48FF-A9B4-ADD146352B87}" srcOrd="1" destOrd="0" presId="urn:microsoft.com/office/officeart/2005/8/layout/target3"/>
    <dgm:cxn modelId="{3DA51568-BA06-44F7-B383-456FF7BDFC05}" type="presParOf" srcId="{54EEA675-8C27-4EE6-82C2-600C1F41A8CB}" destId="{AD574E45-BF8E-4A55-9E83-8A37225A9BAD}" srcOrd="2" destOrd="0" presId="urn:microsoft.com/office/officeart/2005/8/layout/target3"/>
    <dgm:cxn modelId="{5D1DFC67-DFE1-417C-A45E-578532D32167}" type="presParOf" srcId="{54EEA675-8C27-4EE6-82C2-600C1F41A8CB}" destId="{E274495C-7528-4FF9-9045-A2F6758145EF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DD387BB-7EA8-46A5-A1E3-E493742DEA82}" type="doc">
      <dgm:prSet loTypeId="urn:microsoft.com/office/officeart/2008/layout/AscendingPictureAccent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AA1EF6B1-4905-45F8-BA8E-F879DFC2DFB6}">
      <dgm:prSet/>
      <dgm:spPr/>
      <dgm:t>
        <a:bodyPr/>
        <a:lstStyle/>
        <a:p>
          <a:pPr rtl="0"/>
          <a:r>
            <a:rPr lang="tr-TR" smtClean="0"/>
            <a:t>Hipovolemik Şok</a:t>
          </a:r>
          <a:endParaRPr lang="tr-TR"/>
        </a:p>
      </dgm:t>
    </dgm:pt>
    <dgm:pt modelId="{1608D213-C7C4-4349-B73A-C91DB3EA6687}" type="parTrans" cxnId="{8224A9CB-7AEE-4672-9489-F61FF4422624}">
      <dgm:prSet/>
      <dgm:spPr/>
      <dgm:t>
        <a:bodyPr/>
        <a:lstStyle/>
        <a:p>
          <a:endParaRPr lang="tr-TR"/>
        </a:p>
      </dgm:t>
    </dgm:pt>
    <dgm:pt modelId="{96D31BBA-3704-47ED-A458-510A0D6FCD0F}" type="sibTrans" cxnId="{8224A9CB-7AEE-4672-9489-F61FF4422624}">
      <dgm:prSet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tr-TR"/>
        </a:p>
      </dgm:t>
    </dgm:pt>
    <dgm:pt modelId="{EDC57C55-DF67-41CA-A0F0-F659BB7C0194}">
      <dgm:prSet/>
      <dgm:spPr/>
      <dgm:t>
        <a:bodyPr/>
        <a:lstStyle/>
        <a:p>
          <a:pPr rtl="0"/>
          <a:r>
            <a:rPr lang="tr-TR" smtClean="0"/>
            <a:t>Kardiyojenik Şok</a:t>
          </a:r>
          <a:endParaRPr lang="tr-TR"/>
        </a:p>
      </dgm:t>
    </dgm:pt>
    <dgm:pt modelId="{5E2C99BA-3F6F-4189-BC1D-26C00DD54D22}" type="parTrans" cxnId="{591FB5F1-E65B-449B-90EF-51F7CEEC5243}">
      <dgm:prSet/>
      <dgm:spPr/>
      <dgm:t>
        <a:bodyPr/>
        <a:lstStyle/>
        <a:p>
          <a:endParaRPr lang="tr-TR"/>
        </a:p>
      </dgm:t>
    </dgm:pt>
    <dgm:pt modelId="{DD801C6C-5A94-433D-95D2-EB07DDAD3EEC}" type="sibTrans" cxnId="{591FB5F1-E65B-449B-90EF-51F7CEEC5243}">
      <dgm:prSet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tr-TR"/>
        </a:p>
      </dgm:t>
    </dgm:pt>
    <dgm:pt modelId="{041353AE-B71D-4895-9EC4-C92A47D3285C}">
      <dgm:prSet/>
      <dgm:spPr/>
      <dgm:t>
        <a:bodyPr/>
        <a:lstStyle/>
        <a:p>
          <a:pPr rtl="0"/>
          <a:r>
            <a:rPr lang="tr-TR" dirty="0" err="1" smtClean="0"/>
            <a:t>Vazojenik</a:t>
          </a:r>
          <a:r>
            <a:rPr lang="tr-TR" dirty="0" smtClean="0"/>
            <a:t> Şok</a:t>
          </a:r>
          <a:endParaRPr lang="tr-TR" dirty="0"/>
        </a:p>
      </dgm:t>
    </dgm:pt>
    <dgm:pt modelId="{09DC1DD0-92E4-4F6C-8098-98380C925A2E}" type="parTrans" cxnId="{93B0A771-0B32-4950-B37A-441B9A271404}">
      <dgm:prSet/>
      <dgm:spPr/>
      <dgm:t>
        <a:bodyPr/>
        <a:lstStyle/>
        <a:p>
          <a:endParaRPr lang="tr-TR"/>
        </a:p>
      </dgm:t>
    </dgm:pt>
    <dgm:pt modelId="{67111497-3883-4667-90BB-9FE7836BB12A}" type="sibTrans" cxnId="{93B0A771-0B32-4950-B37A-441B9A271404}">
      <dgm:prSet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tr-TR"/>
        </a:p>
      </dgm:t>
    </dgm:pt>
    <dgm:pt modelId="{7ADF6918-16BB-452D-8A47-C27CCEA18C7A}" type="pres">
      <dgm:prSet presAssocID="{3DD387BB-7EA8-46A5-A1E3-E493742DEA8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A356C9CF-CBB9-4054-81F3-B1F9B472DC98}" type="pres">
      <dgm:prSet presAssocID="{3DD387BB-7EA8-46A5-A1E3-E493742DEA82}" presName="dot1" presStyleLbl="alignNode1" presStyleIdx="0" presStyleCnt="12"/>
      <dgm:spPr/>
    </dgm:pt>
    <dgm:pt modelId="{9E486051-24D7-4ED2-8CC4-889B48AEAE7D}" type="pres">
      <dgm:prSet presAssocID="{3DD387BB-7EA8-46A5-A1E3-E493742DEA82}" presName="dot2" presStyleLbl="alignNode1" presStyleIdx="1" presStyleCnt="12"/>
      <dgm:spPr/>
    </dgm:pt>
    <dgm:pt modelId="{1FB14B4E-0B85-400B-A389-B95F34C79A97}" type="pres">
      <dgm:prSet presAssocID="{3DD387BB-7EA8-46A5-A1E3-E493742DEA82}" presName="dot3" presStyleLbl="alignNode1" presStyleIdx="2" presStyleCnt="12"/>
      <dgm:spPr/>
    </dgm:pt>
    <dgm:pt modelId="{757FE097-28A7-4B3F-BF8E-D5EFC6F0C1B0}" type="pres">
      <dgm:prSet presAssocID="{3DD387BB-7EA8-46A5-A1E3-E493742DEA82}" presName="dot4" presStyleLbl="alignNode1" presStyleIdx="3" presStyleCnt="12"/>
      <dgm:spPr/>
    </dgm:pt>
    <dgm:pt modelId="{48E44194-718B-4C83-94AD-D18A2B7E7DEA}" type="pres">
      <dgm:prSet presAssocID="{3DD387BB-7EA8-46A5-A1E3-E493742DEA82}" presName="dot5" presStyleLbl="alignNode1" presStyleIdx="4" presStyleCnt="12"/>
      <dgm:spPr/>
    </dgm:pt>
    <dgm:pt modelId="{0D0C1619-0265-4EAA-821A-0666479F4DB1}" type="pres">
      <dgm:prSet presAssocID="{3DD387BB-7EA8-46A5-A1E3-E493742DEA82}" presName="dotArrow1" presStyleLbl="alignNode1" presStyleIdx="5" presStyleCnt="12"/>
      <dgm:spPr/>
    </dgm:pt>
    <dgm:pt modelId="{017B64EB-0AC0-47C4-B03B-851DEBA91E0C}" type="pres">
      <dgm:prSet presAssocID="{3DD387BB-7EA8-46A5-A1E3-E493742DEA82}" presName="dotArrow2" presStyleLbl="alignNode1" presStyleIdx="6" presStyleCnt="12"/>
      <dgm:spPr/>
    </dgm:pt>
    <dgm:pt modelId="{B133275C-D21B-437C-A0CE-13A73D80E02C}" type="pres">
      <dgm:prSet presAssocID="{3DD387BB-7EA8-46A5-A1E3-E493742DEA82}" presName="dotArrow3" presStyleLbl="alignNode1" presStyleIdx="7" presStyleCnt="12"/>
      <dgm:spPr/>
    </dgm:pt>
    <dgm:pt modelId="{835E1B43-CB2B-484F-AB9B-F7754306FAE0}" type="pres">
      <dgm:prSet presAssocID="{3DD387BB-7EA8-46A5-A1E3-E493742DEA82}" presName="dotArrow4" presStyleLbl="alignNode1" presStyleIdx="8" presStyleCnt="12"/>
      <dgm:spPr/>
    </dgm:pt>
    <dgm:pt modelId="{1DA0DAEB-4B8A-4765-B17F-75DA17AB0466}" type="pres">
      <dgm:prSet presAssocID="{3DD387BB-7EA8-46A5-A1E3-E493742DEA82}" presName="dotArrow5" presStyleLbl="alignNode1" presStyleIdx="9" presStyleCnt="12"/>
      <dgm:spPr/>
    </dgm:pt>
    <dgm:pt modelId="{CA38795F-E3E5-4B43-BA28-2FA349AD6369}" type="pres">
      <dgm:prSet presAssocID="{3DD387BB-7EA8-46A5-A1E3-E493742DEA82}" presName="dotArrow6" presStyleLbl="alignNode1" presStyleIdx="10" presStyleCnt="12"/>
      <dgm:spPr/>
    </dgm:pt>
    <dgm:pt modelId="{759F5B1E-BBBB-4700-B582-1E13DBE34870}" type="pres">
      <dgm:prSet presAssocID="{3DD387BB-7EA8-46A5-A1E3-E493742DEA82}" presName="dotArrow7" presStyleLbl="alignNode1" presStyleIdx="11" presStyleCnt="12"/>
      <dgm:spPr/>
    </dgm:pt>
    <dgm:pt modelId="{BF130A12-FB61-4B60-9AF5-5922E7855773}" type="pres">
      <dgm:prSet presAssocID="{AA1EF6B1-4905-45F8-BA8E-F879DFC2DFB6}" presName="parTx1" presStyleLbl="node1" presStyleIdx="0" presStyleCnt="3"/>
      <dgm:spPr/>
      <dgm:t>
        <a:bodyPr/>
        <a:lstStyle/>
        <a:p>
          <a:endParaRPr lang="tr-TR"/>
        </a:p>
      </dgm:t>
    </dgm:pt>
    <dgm:pt modelId="{46CA7C4F-8D3C-4D0A-8B11-7DC94AB034C1}" type="pres">
      <dgm:prSet presAssocID="{96D31BBA-3704-47ED-A458-510A0D6FCD0F}" presName="picture1" presStyleCnt="0"/>
      <dgm:spPr/>
    </dgm:pt>
    <dgm:pt modelId="{A29E150C-35CF-423D-BCDF-DFEF5ABD022F}" type="pres">
      <dgm:prSet presAssocID="{96D31BBA-3704-47ED-A458-510A0D6FCD0F}" presName="imageRepeatNode" presStyleLbl="fgImgPlace1" presStyleIdx="0" presStyleCnt="3"/>
      <dgm:spPr/>
      <dgm:t>
        <a:bodyPr/>
        <a:lstStyle/>
        <a:p>
          <a:endParaRPr lang="tr-TR"/>
        </a:p>
      </dgm:t>
    </dgm:pt>
    <dgm:pt modelId="{70BDB1EF-223A-45F5-8951-44681450AA44}" type="pres">
      <dgm:prSet presAssocID="{EDC57C55-DF67-41CA-A0F0-F659BB7C0194}" presName="parTx2" presStyleLbl="node1" presStyleIdx="1" presStyleCnt="3"/>
      <dgm:spPr/>
      <dgm:t>
        <a:bodyPr/>
        <a:lstStyle/>
        <a:p>
          <a:endParaRPr lang="tr-TR"/>
        </a:p>
      </dgm:t>
    </dgm:pt>
    <dgm:pt modelId="{93068FDB-B3C7-4CEC-A914-5F5E129F57FC}" type="pres">
      <dgm:prSet presAssocID="{DD801C6C-5A94-433D-95D2-EB07DDAD3EEC}" presName="picture2" presStyleCnt="0"/>
      <dgm:spPr/>
    </dgm:pt>
    <dgm:pt modelId="{02931D8A-8583-4988-8437-7B6F77DE1A6E}" type="pres">
      <dgm:prSet presAssocID="{DD801C6C-5A94-433D-95D2-EB07DDAD3EEC}" presName="imageRepeatNode" presStyleLbl="fgImgPlace1" presStyleIdx="1" presStyleCnt="3"/>
      <dgm:spPr/>
      <dgm:t>
        <a:bodyPr/>
        <a:lstStyle/>
        <a:p>
          <a:endParaRPr lang="tr-TR"/>
        </a:p>
      </dgm:t>
    </dgm:pt>
    <dgm:pt modelId="{32F4DA55-2CD4-4D27-A914-5FFB40D62B99}" type="pres">
      <dgm:prSet presAssocID="{041353AE-B71D-4895-9EC4-C92A47D3285C}" presName="parTx3" presStyleLbl="node1" presStyleIdx="2" presStyleCnt="3"/>
      <dgm:spPr/>
      <dgm:t>
        <a:bodyPr/>
        <a:lstStyle/>
        <a:p>
          <a:endParaRPr lang="tr-TR"/>
        </a:p>
      </dgm:t>
    </dgm:pt>
    <dgm:pt modelId="{5ED105B5-444A-43F1-9D2C-42957971CA13}" type="pres">
      <dgm:prSet presAssocID="{67111497-3883-4667-90BB-9FE7836BB12A}" presName="picture3" presStyleCnt="0"/>
      <dgm:spPr/>
    </dgm:pt>
    <dgm:pt modelId="{8A398447-679D-4443-A3A9-0A809F61674F}" type="pres">
      <dgm:prSet presAssocID="{67111497-3883-4667-90BB-9FE7836BB12A}" presName="imageRepeatNode" presStyleLbl="fgImgPlace1" presStyleIdx="2" presStyleCnt="3"/>
      <dgm:spPr/>
      <dgm:t>
        <a:bodyPr/>
        <a:lstStyle/>
        <a:p>
          <a:endParaRPr lang="tr-TR"/>
        </a:p>
      </dgm:t>
    </dgm:pt>
  </dgm:ptLst>
  <dgm:cxnLst>
    <dgm:cxn modelId="{8224A9CB-7AEE-4672-9489-F61FF4422624}" srcId="{3DD387BB-7EA8-46A5-A1E3-E493742DEA82}" destId="{AA1EF6B1-4905-45F8-BA8E-F879DFC2DFB6}" srcOrd="0" destOrd="0" parTransId="{1608D213-C7C4-4349-B73A-C91DB3EA6687}" sibTransId="{96D31BBA-3704-47ED-A458-510A0D6FCD0F}"/>
    <dgm:cxn modelId="{30CBBB50-10D4-4180-AB28-46EC7D7054A2}" type="presOf" srcId="{DD801C6C-5A94-433D-95D2-EB07DDAD3EEC}" destId="{02931D8A-8583-4988-8437-7B6F77DE1A6E}" srcOrd="0" destOrd="0" presId="urn:microsoft.com/office/officeart/2008/layout/AscendingPictureAccentProcess"/>
    <dgm:cxn modelId="{685F1627-9AC3-491E-BEF9-1FFB3DCE2B3A}" type="presOf" srcId="{67111497-3883-4667-90BB-9FE7836BB12A}" destId="{8A398447-679D-4443-A3A9-0A809F61674F}" srcOrd="0" destOrd="0" presId="urn:microsoft.com/office/officeart/2008/layout/AscendingPictureAccentProcess"/>
    <dgm:cxn modelId="{BE06F720-0167-40C2-BEBC-904ADA0227C3}" type="presOf" srcId="{AA1EF6B1-4905-45F8-BA8E-F879DFC2DFB6}" destId="{BF130A12-FB61-4B60-9AF5-5922E7855773}" srcOrd="0" destOrd="0" presId="urn:microsoft.com/office/officeart/2008/layout/AscendingPictureAccentProcess"/>
    <dgm:cxn modelId="{74F0EA1B-FCB9-4A16-B56D-1F56A4A0B915}" type="presOf" srcId="{96D31BBA-3704-47ED-A458-510A0D6FCD0F}" destId="{A29E150C-35CF-423D-BCDF-DFEF5ABD022F}" srcOrd="0" destOrd="0" presId="urn:microsoft.com/office/officeart/2008/layout/AscendingPictureAccentProcess"/>
    <dgm:cxn modelId="{591FB5F1-E65B-449B-90EF-51F7CEEC5243}" srcId="{3DD387BB-7EA8-46A5-A1E3-E493742DEA82}" destId="{EDC57C55-DF67-41CA-A0F0-F659BB7C0194}" srcOrd="1" destOrd="0" parTransId="{5E2C99BA-3F6F-4189-BC1D-26C00DD54D22}" sibTransId="{DD801C6C-5A94-433D-95D2-EB07DDAD3EEC}"/>
    <dgm:cxn modelId="{D158A8E5-0DFA-4D4C-9C15-D7E74DB4ED8F}" type="presOf" srcId="{3DD387BB-7EA8-46A5-A1E3-E493742DEA82}" destId="{7ADF6918-16BB-452D-8A47-C27CCEA18C7A}" srcOrd="0" destOrd="0" presId="urn:microsoft.com/office/officeart/2008/layout/AscendingPictureAccentProcess"/>
    <dgm:cxn modelId="{93B0A771-0B32-4950-B37A-441B9A271404}" srcId="{3DD387BB-7EA8-46A5-A1E3-E493742DEA82}" destId="{041353AE-B71D-4895-9EC4-C92A47D3285C}" srcOrd="2" destOrd="0" parTransId="{09DC1DD0-92E4-4F6C-8098-98380C925A2E}" sibTransId="{67111497-3883-4667-90BB-9FE7836BB12A}"/>
    <dgm:cxn modelId="{9E3B0BE4-80EE-4C79-89D7-E3885B560AE8}" type="presOf" srcId="{EDC57C55-DF67-41CA-A0F0-F659BB7C0194}" destId="{70BDB1EF-223A-45F5-8951-44681450AA44}" srcOrd="0" destOrd="0" presId="urn:microsoft.com/office/officeart/2008/layout/AscendingPictureAccentProcess"/>
    <dgm:cxn modelId="{CA613E12-1807-495B-A37B-B2C06E17FA47}" type="presOf" srcId="{041353AE-B71D-4895-9EC4-C92A47D3285C}" destId="{32F4DA55-2CD4-4D27-A914-5FFB40D62B99}" srcOrd="0" destOrd="0" presId="urn:microsoft.com/office/officeart/2008/layout/AscendingPictureAccentProcess"/>
    <dgm:cxn modelId="{797633E9-C0E4-41A2-A279-F24C435DA95D}" type="presParOf" srcId="{7ADF6918-16BB-452D-8A47-C27CCEA18C7A}" destId="{A356C9CF-CBB9-4054-81F3-B1F9B472DC98}" srcOrd="0" destOrd="0" presId="urn:microsoft.com/office/officeart/2008/layout/AscendingPictureAccentProcess"/>
    <dgm:cxn modelId="{325F8EB4-017E-44D9-9B9C-7DA7518F76E0}" type="presParOf" srcId="{7ADF6918-16BB-452D-8A47-C27CCEA18C7A}" destId="{9E486051-24D7-4ED2-8CC4-889B48AEAE7D}" srcOrd="1" destOrd="0" presId="urn:microsoft.com/office/officeart/2008/layout/AscendingPictureAccentProcess"/>
    <dgm:cxn modelId="{FDA09B63-EC46-47EF-893F-E264E00E0DD2}" type="presParOf" srcId="{7ADF6918-16BB-452D-8A47-C27CCEA18C7A}" destId="{1FB14B4E-0B85-400B-A389-B95F34C79A97}" srcOrd="2" destOrd="0" presId="urn:microsoft.com/office/officeart/2008/layout/AscendingPictureAccentProcess"/>
    <dgm:cxn modelId="{394297AA-D96B-46FE-A89F-F71D37D31499}" type="presParOf" srcId="{7ADF6918-16BB-452D-8A47-C27CCEA18C7A}" destId="{757FE097-28A7-4B3F-BF8E-D5EFC6F0C1B0}" srcOrd="3" destOrd="0" presId="urn:microsoft.com/office/officeart/2008/layout/AscendingPictureAccentProcess"/>
    <dgm:cxn modelId="{77811709-2750-4814-862B-62CB1BD90A0C}" type="presParOf" srcId="{7ADF6918-16BB-452D-8A47-C27CCEA18C7A}" destId="{48E44194-718B-4C83-94AD-D18A2B7E7DEA}" srcOrd="4" destOrd="0" presId="urn:microsoft.com/office/officeart/2008/layout/AscendingPictureAccentProcess"/>
    <dgm:cxn modelId="{3B74A53D-7DD1-486C-AF10-20D8F2D1B7F2}" type="presParOf" srcId="{7ADF6918-16BB-452D-8A47-C27CCEA18C7A}" destId="{0D0C1619-0265-4EAA-821A-0666479F4DB1}" srcOrd="5" destOrd="0" presId="urn:microsoft.com/office/officeart/2008/layout/AscendingPictureAccentProcess"/>
    <dgm:cxn modelId="{14EC7F8F-307C-4F8E-825F-180263BA07EB}" type="presParOf" srcId="{7ADF6918-16BB-452D-8A47-C27CCEA18C7A}" destId="{017B64EB-0AC0-47C4-B03B-851DEBA91E0C}" srcOrd="6" destOrd="0" presId="urn:microsoft.com/office/officeart/2008/layout/AscendingPictureAccentProcess"/>
    <dgm:cxn modelId="{33622D28-6DBC-490C-BAEA-22D457E9698E}" type="presParOf" srcId="{7ADF6918-16BB-452D-8A47-C27CCEA18C7A}" destId="{B133275C-D21B-437C-A0CE-13A73D80E02C}" srcOrd="7" destOrd="0" presId="urn:microsoft.com/office/officeart/2008/layout/AscendingPictureAccentProcess"/>
    <dgm:cxn modelId="{4ED33D72-748C-4922-9F94-787FE8F65BFE}" type="presParOf" srcId="{7ADF6918-16BB-452D-8A47-C27CCEA18C7A}" destId="{835E1B43-CB2B-484F-AB9B-F7754306FAE0}" srcOrd="8" destOrd="0" presId="urn:microsoft.com/office/officeart/2008/layout/AscendingPictureAccentProcess"/>
    <dgm:cxn modelId="{52572803-DEC5-4DBB-98B2-AF3AF4318365}" type="presParOf" srcId="{7ADF6918-16BB-452D-8A47-C27CCEA18C7A}" destId="{1DA0DAEB-4B8A-4765-B17F-75DA17AB0466}" srcOrd="9" destOrd="0" presId="urn:microsoft.com/office/officeart/2008/layout/AscendingPictureAccentProcess"/>
    <dgm:cxn modelId="{F940F15B-ED10-4D1C-9762-7E613CFF6B4C}" type="presParOf" srcId="{7ADF6918-16BB-452D-8A47-C27CCEA18C7A}" destId="{CA38795F-E3E5-4B43-BA28-2FA349AD6369}" srcOrd="10" destOrd="0" presId="urn:microsoft.com/office/officeart/2008/layout/AscendingPictureAccentProcess"/>
    <dgm:cxn modelId="{83971425-C60B-435A-A741-251331E5BFE6}" type="presParOf" srcId="{7ADF6918-16BB-452D-8A47-C27CCEA18C7A}" destId="{759F5B1E-BBBB-4700-B582-1E13DBE34870}" srcOrd="11" destOrd="0" presId="urn:microsoft.com/office/officeart/2008/layout/AscendingPictureAccentProcess"/>
    <dgm:cxn modelId="{9600012A-1C83-435B-A3F6-3D1BE2EA6AB8}" type="presParOf" srcId="{7ADF6918-16BB-452D-8A47-C27CCEA18C7A}" destId="{BF130A12-FB61-4B60-9AF5-5922E7855773}" srcOrd="12" destOrd="0" presId="urn:microsoft.com/office/officeart/2008/layout/AscendingPictureAccentProcess"/>
    <dgm:cxn modelId="{06A4AA1B-95EE-4A4C-B3A8-9DF29E1E5D6D}" type="presParOf" srcId="{7ADF6918-16BB-452D-8A47-C27CCEA18C7A}" destId="{46CA7C4F-8D3C-4D0A-8B11-7DC94AB034C1}" srcOrd="13" destOrd="0" presId="urn:microsoft.com/office/officeart/2008/layout/AscendingPictureAccentProcess"/>
    <dgm:cxn modelId="{80B8595D-2F7A-4398-AFA1-2922858FAE57}" type="presParOf" srcId="{46CA7C4F-8D3C-4D0A-8B11-7DC94AB034C1}" destId="{A29E150C-35CF-423D-BCDF-DFEF5ABD022F}" srcOrd="0" destOrd="0" presId="urn:microsoft.com/office/officeart/2008/layout/AscendingPictureAccentProcess"/>
    <dgm:cxn modelId="{A7777724-8199-482E-8C50-F7E937B67EB3}" type="presParOf" srcId="{7ADF6918-16BB-452D-8A47-C27CCEA18C7A}" destId="{70BDB1EF-223A-45F5-8951-44681450AA44}" srcOrd="14" destOrd="0" presId="urn:microsoft.com/office/officeart/2008/layout/AscendingPictureAccentProcess"/>
    <dgm:cxn modelId="{E49D37DF-DD59-421D-BE09-6D905CDC1EB2}" type="presParOf" srcId="{7ADF6918-16BB-452D-8A47-C27CCEA18C7A}" destId="{93068FDB-B3C7-4CEC-A914-5F5E129F57FC}" srcOrd="15" destOrd="0" presId="urn:microsoft.com/office/officeart/2008/layout/AscendingPictureAccentProcess"/>
    <dgm:cxn modelId="{A4097251-FC31-4FE4-851A-9B7F3C0CCE1D}" type="presParOf" srcId="{93068FDB-B3C7-4CEC-A914-5F5E129F57FC}" destId="{02931D8A-8583-4988-8437-7B6F77DE1A6E}" srcOrd="0" destOrd="0" presId="urn:microsoft.com/office/officeart/2008/layout/AscendingPictureAccentProcess"/>
    <dgm:cxn modelId="{01BBD444-A0C8-49B5-AE97-9921B3B293E8}" type="presParOf" srcId="{7ADF6918-16BB-452D-8A47-C27CCEA18C7A}" destId="{32F4DA55-2CD4-4D27-A914-5FFB40D62B99}" srcOrd="16" destOrd="0" presId="urn:microsoft.com/office/officeart/2008/layout/AscendingPictureAccentProcess"/>
    <dgm:cxn modelId="{3BD51CAD-89D1-4B5B-BAEE-2305DE9F739E}" type="presParOf" srcId="{7ADF6918-16BB-452D-8A47-C27CCEA18C7A}" destId="{5ED105B5-444A-43F1-9D2C-42957971CA13}" srcOrd="17" destOrd="0" presId="urn:microsoft.com/office/officeart/2008/layout/AscendingPictureAccentProcess"/>
    <dgm:cxn modelId="{9EE530C8-3209-429B-BC15-2576ABBF59C0}" type="presParOf" srcId="{5ED105B5-444A-43F1-9D2C-42957971CA13}" destId="{8A398447-679D-4443-A3A9-0A809F61674F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AF8EB59-D968-4ED5-9106-74C574E89E11}" type="doc">
      <dgm:prSet loTypeId="urn:microsoft.com/office/officeart/2008/layout/VerticalCurvedList" loCatId="list" qsTypeId="urn:microsoft.com/office/officeart/2005/8/quickstyle/simple1" qsCatId="simple" csTypeId="urn:microsoft.com/office/officeart/2005/8/colors/accent3_1" csCatId="accent3"/>
      <dgm:spPr/>
      <dgm:t>
        <a:bodyPr/>
        <a:lstStyle/>
        <a:p>
          <a:endParaRPr lang="tr-TR"/>
        </a:p>
      </dgm:t>
    </dgm:pt>
    <dgm:pt modelId="{F20AFCEF-9698-4854-8A61-5F3F220C429D}">
      <dgm:prSet/>
      <dgm:spPr/>
      <dgm:t>
        <a:bodyPr/>
        <a:lstStyle/>
        <a:p>
          <a:pPr rtl="0"/>
          <a:r>
            <a:rPr lang="tr-TR" b="1" smtClean="0"/>
            <a:t>Anafilaktik Şok</a:t>
          </a:r>
          <a:r>
            <a:rPr lang="tr-TR" smtClean="0"/>
            <a:t> </a:t>
          </a:r>
          <a:endParaRPr lang="tr-TR"/>
        </a:p>
      </dgm:t>
    </dgm:pt>
    <dgm:pt modelId="{6C7A1AB7-ECE5-4361-99E9-8E69B38BC079}" type="parTrans" cxnId="{EDA67995-601B-45D9-A316-52591D488F9F}">
      <dgm:prSet/>
      <dgm:spPr/>
      <dgm:t>
        <a:bodyPr/>
        <a:lstStyle/>
        <a:p>
          <a:endParaRPr lang="tr-TR"/>
        </a:p>
      </dgm:t>
    </dgm:pt>
    <dgm:pt modelId="{6ED0D141-CAC2-4BB9-9D96-D397C8F445AE}" type="sibTrans" cxnId="{EDA67995-601B-45D9-A316-52591D488F9F}">
      <dgm:prSet/>
      <dgm:spPr/>
      <dgm:t>
        <a:bodyPr/>
        <a:lstStyle/>
        <a:p>
          <a:endParaRPr lang="tr-TR"/>
        </a:p>
      </dgm:t>
    </dgm:pt>
    <dgm:pt modelId="{D27B9088-C04F-4CFF-93CD-C2768C5D0181}" type="pres">
      <dgm:prSet presAssocID="{FAF8EB59-D968-4ED5-9106-74C574E89E1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D0EDC716-8F4E-42F1-90BA-9757C0F5DB52}" type="pres">
      <dgm:prSet presAssocID="{FAF8EB59-D968-4ED5-9106-74C574E89E11}" presName="Name1" presStyleCnt="0"/>
      <dgm:spPr/>
    </dgm:pt>
    <dgm:pt modelId="{FCEE2055-01F5-42C9-8A5C-6D473ADCD62D}" type="pres">
      <dgm:prSet presAssocID="{FAF8EB59-D968-4ED5-9106-74C574E89E11}" presName="cycle" presStyleCnt="0"/>
      <dgm:spPr/>
    </dgm:pt>
    <dgm:pt modelId="{53592DD5-21F1-4FCC-A44B-A6CDCF8E4C4F}" type="pres">
      <dgm:prSet presAssocID="{FAF8EB59-D968-4ED5-9106-74C574E89E11}" presName="srcNode" presStyleLbl="node1" presStyleIdx="0" presStyleCnt="1"/>
      <dgm:spPr/>
    </dgm:pt>
    <dgm:pt modelId="{F921A8D0-2BFA-4EC0-A432-5804730EBBFD}" type="pres">
      <dgm:prSet presAssocID="{FAF8EB59-D968-4ED5-9106-74C574E89E11}" presName="conn" presStyleLbl="parChTrans1D2" presStyleIdx="0" presStyleCnt="1"/>
      <dgm:spPr/>
      <dgm:t>
        <a:bodyPr/>
        <a:lstStyle/>
        <a:p>
          <a:endParaRPr lang="tr-TR"/>
        </a:p>
      </dgm:t>
    </dgm:pt>
    <dgm:pt modelId="{55ACEF45-C89E-4568-94FB-F95915378A1F}" type="pres">
      <dgm:prSet presAssocID="{FAF8EB59-D968-4ED5-9106-74C574E89E11}" presName="extraNode" presStyleLbl="node1" presStyleIdx="0" presStyleCnt="1"/>
      <dgm:spPr/>
    </dgm:pt>
    <dgm:pt modelId="{DD23AF2B-8F95-47CF-96F9-33775A9C413A}" type="pres">
      <dgm:prSet presAssocID="{FAF8EB59-D968-4ED5-9106-74C574E89E11}" presName="dstNode" presStyleLbl="node1" presStyleIdx="0" presStyleCnt="1"/>
      <dgm:spPr/>
    </dgm:pt>
    <dgm:pt modelId="{EAEDD3BD-82DF-4C46-9F73-20B4874152B9}" type="pres">
      <dgm:prSet presAssocID="{F20AFCEF-9698-4854-8A61-5F3F220C429D}" presName="text_1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410704E-7AB5-466E-A593-33012A3C365D}" type="pres">
      <dgm:prSet presAssocID="{F20AFCEF-9698-4854-8A61-5F3F220C429D}" presName="accent_1" presStyleCnt="0"/>
      <dgm:spPr/>
    </dgm:pt>
    <dgm:pt modelId="{1197C1CD-65F7-450C-9924-043A15B3C90E}" type="pres">
      <dgm:prSet presAssocID="{F20AFCEF-9698-4854-8A61-5F3F220C429D}" presName="accentRepeatNode" presStyleLbl="solidFgAcc1" presStyleIdx="0" presStyleCnt="1"/>
      <dgm:spPr/>
    </dgm:pt>
  </dgm:ptLst>
  <dgm:cxnLst>
    <dgm:cxn modelId="{465FCBEE-679C-4425-A2C8-F685C5FA16F3}" type="presOf" srcId="{F20AFCEF-9698-4854-8A61-5F3F220C429D}" destId="{EAEDD3BD-82DF-4C46-9F73-20B4874152B9}" srcOrd="0" destOrd="0" presId="urn:microsoft.com/office/officeart/2008/layout/VerticalCurvedList"/>
    <dgm:cxn modelId="{1BE1B02B-F333-478C-96E1-F8BB68ED0B2E}" type="presOf" srcId="{FAF8EB59-D968-4ED5-9106-74C574E89E11}" destId="{D27B9088-C04F-4CFF-93CD-C2768C5D0181}" srcOrd="0" destOrd="0" presId="urn:microsoft.com/office/officeart/2008/layout/VerticalCurvedList"/>
    <dgm:cxn modelId="{EDA67995-601B-45D9-A316-52591D488F9F}" srcId="{FAF8EB59-D968-4ED5-9106-74C574E89E11}" destId="{F20AFCEF-9698-4854-8A61-5F3F220C429D}" srcOrd="0" destOrd="0" parTransId="{6C7A1AB7-ECE5-4361-99E9-8E69B38BC079}" sibTransId="{6ED0D141-CAC2-4BB9-9D96-D397C8F445AE}"/>
    <dgm:cxn modelId="{7D28BF40-7DD7-4885-AADC-FAA81BD2BAF2}" type="presOf" srcId="{6ED0D141-CAC2-4BB9-9D96-D397C8F445AE}" destId="{F921A8D0-2BFA-4EC0-A432-5804730EBBFD}" srcOrd="0" destOrd="0" presId="urn:microsoft.com/office/officeart/2008/layout/VerticalCurvedList"/>
    <dgm:cxn modelId="{44F68C04-2051-4EAF-B249-A441B2E2AF3D}" type="presParOf" srcId="{D27B9088-C04F-4CFF-93CD-C2768C5D0181}" destId="{D0EDC716-8F4E-42F1-90BA-9757C0F5DB52}" srcOrd="0" destOrd="0" presId="urn:microsoft.com/office/officeart/2008/layout/VerticalCurvedList"/>
    <dgm:cxn modelId="{421B9ACE-0417-49AD-9C5F-3C9F657BA154}" type="presParOf" srcId="{D0EDC716-8F4E-42F1-90BA-9757C0F5DB52}" destId="{FCEE2055-01F5-42C9-8A5C-6D473ADCD62D}" srcOrd="0" destOrd="0" presId="urn:microsoft.com/office/officeart/2008/layout/VerticalCurvedList"/>
    <dgm:cxn modelId="{A20D681A-2C69-4CBC-AB07-1B2A1730CC68}" type="presParOf" srcId="{FCEE2055-01F5-42C9-8A5C-6D473ADCD62D}" destId="{53592DD5-21F1-4FCC-A44B-A6CDCF8E4C4F}" srcOrd="0" destOrd="0" presId="urn:microsoft.com/office/officeart/2008/layout/VerticalCurvedList"/>
    <dgm:cxn modelId="{C6EE0D23-BDE8-4259-81FA-7CBBADA390E9}" type="presParOf" srcId="{FCEE2055-01F5-42C9-8A5C-6D473ADCD62D}" destId="{F921A8D0-2BFA-4EC0-A432-5804730EBBFD}" srcOrd="1" destOrd="0" presId="urn:microsoft.com/office/officeart/2008/layout/VerticalCurvedList"/>
    <dgm:cxn modelId="{6EAFB90C-C22F-4B69-AEF8-1BA75D068F5D}" type="presParOf" srcId="{FCEE2055-01F5-42C9-8A5C-6D473ADCD62D}" destId="{55ACEF45-C89E-4568-94FB-F95915378A1F}" srcOrd="2" destOrd="0" presId="urn:microsoft.com/office/officeart/2008/layout/VerticalCurvedList"/>
    <dgm:cxn modelId="{5A7DE639-276D-4D97-B0D7-6F16C9BEB799}" type="presParOf" srcId="{FCEE2055-01F5-42C9-8A5C-6D473ADCD62D}" destId="{DD23AF2B-8F95-47CF-96F9-33775A9C413A}" srcOrd="3" destOrd="0" presId="urn:microsoft.com/office/officeart/2008/layout/VerticalCurvedList"/>
    <dgm:cxn modelId="{63B6DD8A-C6CF-457C-8222-1E0180B5187C}" type="presParOf" srcId="{D0EDC716-8F4E-42F1-90BA-9757C0F5DB52}" destId="{EAEDD3BD-82DF-4C46-9F73-20B4874152B9}" srcOrd="1" destOrd="0" presId="urn:microsoft.com/office/officeart/2008/layout/VerticalCurvedList"/>
    <dgm:cxn modelId="{0CD35154-7680-475B-8C27-241370B2908E}" type="presParOf" srcId="{D0EDC716-8F4E-42F1-90BA-9757C0F5DB52}" destId="{9410704E-7AB5-466E-A593-33012A3C365D}" srcOrd="2" destOrd="0" presId="urn:microsoft.com/office/officeart/2008/layout/VerticalCurvedList"/>
    <dgm:cxn modelId="{70688439-F01C-409F-93EA-37E13A3361A3}" type="presParOf" srcId="{9410704E-7AB5-466E-A593-33012A3C365D}" destId="{1197C1CD-65F7-450C-9924-043A15B3C90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CCB1798-17FC-4BBA-AAE9-361EC764116C}" type="doc">
      <dgm:prSet loTypeId="urn:microsoft.com/office/officeart/2005/8/layout/orgChart1" loCatId="hierarchy" qsTypeId="urn:microsoft.com/office/officeart/2005/8/quickstyle/simple1" qsCatId="simple" csTypeId="urn:microsoft.com/office/officeart/2005/8/colors/accent3_1" csCatId="accent3"/>
      <dgm:spPr/>
      <dgm:t>
        <a:bodyPr/>
        <a:lstStyle/>
        <a:p>
          <a:endParaRPr lang="tr-TR"/>
        </a:p>
      </dgm:t>
    </dgm:pt>
    <dgm:pt modelId="{12230BC3-ADFF-461A-99CF-207DE1832FFE}">
      <dgm:prSet/>
      <dgm:spPr/>
      <dgm:t>
        <a:bodyPr/>
        <a:lstStyle/>
        <a:p>
          <a:pPr rtl="0"/>
          <a:r>
            <a:rPr lang="tr-TR" smtClean="0"/>
            <a:t>Anafilaktik şokta antijen antikor reaksiyonu doğrudan kalbe veya damarlara etki etmektedir. </a:t>
          </a:r>
          <a:endParaRPr lang="tr-TR"/>
        </a:p>
      </dgm:t>
    </dgm:pt>
    <dgm:pt modelId="{593F0D06-10D6-4735-A14D-975E7A0F05C3}" type="parTrans" cxnId="{88FC10D2-CCF8-44C6-A2F7-6764D2E014A6}">
      <dgm:prSet/>
      <dgm:spPr/>
      <dgm:t>
        <a:bodyPr/>
        <a:lstStyle/>
        <a:p>
          <a:endParaRPr lang="tr-TR"/>
        </a:p>
      </dgm:t>
    </dgm:pt>
    <dgm:pt modelId="{ED346F24-8D14-4B7D-A57B-EDAF8A09918D}" type="sibTrans" cxnId="{88FC10D2-CCF8-44C6-A2F7-6764D2E014A6}">
      <dgm:prSet/>
      <dgm:spPr/>
      <dgm:t>
        <a:bodyPr/>
        <a:lstStyle/>
        <a:p>
          <a:endParaRPr lang="tr-TR"/>
        </a:p>
      </dgm:t>
    </dgm:pt>
    <dgm:pt modelId="{ABE0F70B-6712-4456-95AF-4D61ADD30145}">
      <dgm:prSet/>
      <dgm:spPr/>
      <dgm:t>
        <a:bodyPr/>
        <a:lstStyle/>
        <a:p>
          <a:pPr rtl="0"/>
          <a:r>
            <a:rPr lang="tr-TR" smtClean="0"/>
            <a:t>Alerjik reaksiyon sonucu açığa çıkan histamin, damar permeabilitesini arttırarak sıvının damar dışına sızmasına ve hipotansiyona neden olur. </a:t>
          </a:r>
          <a:endParaRPr lang="tr-TR"/>
        </a:p>
      </dgm:t>
    </dgm:pt>
    <dgm:pt modelId="{877F631F-DFB6-4B19-80F9-072BE4729F8A}" type="parTrans" cxnId="{DE1C314A-1C55-4636-B7CC-AF820772BEF6}">
      <dgm:prSet/>
      <dgm:spPr/>
      <dgm:t>
        <a:bodyPr/>
        <a:lstStyle/>
        <a:p>
          <a:endParaRPr lang="tr-TR"/>
        </a:p>
      </dgm:t>
    </dgm:pt>
    <dgm:pt modelId="{17BFEBE2-5D5D-467A-A657-B3DFD1AB8847}" type="sibTrans" cxnId="{DE1C314A-1C55-4636-B7CC-AF820772BEF6}">
      <dgm:prSet/>
      <dgm:spPr/>
      <dgm:t>
        <a:bodyPr/>
        <a:lstStyle/>
        <a:p>
          <a:endParaRPr lang="tr-TR"/>
        </a:p>
      </dgm:t>
    </dgm:pt>
    <dgm:pt modelId="{A1525FC1-CC9B-45DF-AB02-B330ADB48642}" type="pres">
      <dgm:prSet presAssocID="{3CCB1798-17FC-4BBA-AAE9-361EC764116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AC02B9D5-0A05-4EBF-B3E4-708B8AA5BBB9}" type="pres">
      <dgm:prSet presAssocID="{12230BC3-ADFF-461A-99CF-207DE1832FFE}" presName="hierRoot1" presStyleCnt="0">
        <dgm:presLayoutVars>
          <dgm:hierBranch val="init"/>
        </dgm:presLayoutVars>
      </dgm:prSet>
      <dgm:spPr/>
    </dgm:pt>
    <dgm:pt modelId="{D734C5FC-201D-45FB-B451-5B5B63022DED}" type="pres">
      <dgm:prSet presAssocID="{12230BC3-ADFF-461A-99CF-207DE1832FFE}" presName="rootComposite1" presStyleCnt="0"/>
      <dgm:spPr/>
    </dgm:pt>
    <dgm:pt modelId="{C109ADFA-3206-4AF1-BCD4-B10EDC880652}" type="pres">
      <dgm:prSet presAssocID="{12230BC3-ADFF-461A-99CF-207DE1832FFE}" presName="rootText1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E760596-C649-4FF9-972B-249441568EB7}" type="pres">
      <dgm:prSet presAssocID="{12230BC3-ADFF-461A-99CF-207DE1832FFE}" presName="rootConnector1" presStyleLbl="node1" presStyleIdx="0" presStyleCnt="0"/>
      <dgm:spPr/>
      <dgm:t>
        <a:bodyPr/>
        <a:lstStyle/>
        <a:p>
          <a:endParaRPr lang="tr-TR"/>
        </a:p>
      </dgm:t>
    </dgm:pt>
    <dgm:pt modelId="{B518438F-FA56-41A9-AC0E-F1889A018DDB}" type="pres">
      <dgm:prSet presAssocID="{12230BC3-ADFF-461A-99CF-207DE1832FFE}" presName="hierChild2" presStyleCnt="0"/>
      <dgm:spPr/>
    </dgm:pt>
    <dgm:pt modelId="{C04FACA8-ECD9-43DC-B6C3-283E18FC5D1C}" type="pres">
      <dgm:prSet presAssocID="{12230BC3-ADFF-461A-99CF-207DE1832FFE}" presName="hierChild3" presStyleCnt="0"/>
      <dgm:spPr/>
    </dgm:pt>
    <dgm:pt modelId="{FE09812C-BB5F-423F-89B6-ED5B76F7AF98}" type="pres">
      <dgm:prSet presAssocID="{ABE0F70B-6712-4456-95AF-4D61ADD30145}" presName="hierRoot1" presStyleCnt="0">
        <dgm:presLayoutVars>
          <dgm:hierBranch val="init"/>
        </dgm:presLayoutVars>
      </dgm:prSet>
      <dgm:spPr/>
    </dgm:pt>
    <dgm:pt modelId="{046CBBA8-6E2A-482E-A364-369D61339772}" type="pres">
      <dgm:prSet presAssocID="{ABE0F70B-6712-4456-95AF-4D61ADD30145}" presName="rootComposite1" presStyleCnt="0"/>
      <dgm:spPr/>
    </dgm:pt>
    <dgm:pt modelId="{0415B1E8-5C1F-4D5D-B1D9-2BD93166399C}" type="pres">
      <dgm:prSet presAssocID="{ABE0F70B-6712-4456-95AF-4D61ADD30145}" presName="rootText1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096BD5B-08B2-47DC-8531-882608C8C882}" type="pres">
      <dgm:prSet presAssocID="{ABE0F70B-6712-4456-95AF-4D61ADD30145}" presName="rootConnector1" presStyleLbl="node1" presStyleIdx="0" presStyleCnt="0"/>
      <dgm:spPr/>
      <dgm:t>
        <a:bodyPr/>
        <a:lstStyle/>
        <a:p>
          <a:endParaRPr lang="tr-TR"/>
        </a:p>
      </dgm:t>
    </dgm:pt>
    <dgm:pt modelId="{62ECCD95-DAC4-4652-B8BB-AB6CFE166BF7}" type="pres">
      <dgm:prSet presAssocID="{ABE0F70B-6712-4456-95AF-4D61ADD30145}" presName="hierChild2" presStyleCnt="0"/>
      <dgm:spPr/>
    </dgm:pt>
    <dgm:pt modelId="{DCA36247-D000-4A83-B4BA-589A8410DDC6}" type="pres">
      <dgm:prSet presAssocID="{ABE0F70B-6712-4456-95AF-4D61ADD30145}" presName="hierChild3" presStyleCnt="0"/>
      <dgm:spPr/>
    </dgm:pt>
  </dgm:ptLst>
  <dgm:cxnLst>
    <dgm:cxn modelId="{9C5818D6-D15F-423F-AC31-F7D4D6D7DF05}" type="presOf" srcId="{12230BC3-ADFF-461A-99CF-207DE1832FFE}" destId="{9E760596-C649-4FF9-972B-249441568EB7}" srcOrd="1" destOrd="0" presId="urn:microsoft.com/office/officeart/2005/8/layout/orgChart1"/>
    <dgm:cxn modelId="{88FC10D2-CCF8-44C6-A2F7-6764D2E014A6}" srcId="{3CCB1798-17FC-4BBA-AAE9-361EC764116C}" destId="{12230BC3-ADFF-461A-99CF-207DE1832FFE}" srcOrd="0" destOrd="0" parTransId="{593F0D06-10D6-4735-A14D-975E7A0F05C3}" sibTransId="{ED346F24-8D14-4B7D-A57B-EDAF8A09918D}"/>
    <dgm:cxn modelId="{2C69FB3E-3B1B-4D9B-BD5F-9DF3D07C7827}" type="presOf" srcId="{ABE0F70B-6712-4456-95AF-4D61ADD30145}" destId="{0415B1E8-5C1F-4D5D-B1D9-2BD93166399C}" srcOrd="0" destOrd="0" presId="urn:microsoft.com/office/officeart/2005/8/layout/orgChart1"/>
    <dgm:cxn modelId="{6EEB9EEA-E06D-40A9-B02B-76E0CC99EC0F}" type="presOf" srcId="{ABE0F70B-6712-4456-95AF-4D61ADD30145}" destId="{2096BD5B-08B2-47DC-8531-882608C8C882}" srcOrd="1" destOrd="0" presId="urn:microsoft.com/office/officeart/2005/8/layout/orgChart1"/>
    <dgm:cxn modelId="{C1217122-D5CE-4690-979E-1C822EC8DB94}" type="presOf" srcId="{12230BC3-ADFF-461A-99CF-207DE1832FFE}" destId="{C109ADFA-3206-4AF1-BCD4-B10EDC880652}" srcOrd="0" destOrd="0" presId="urn:microsoft.com/office/officeart/2005/8/layout/orgChart1"/>
    <dgm:cxn modelId="{DE1C314A-1C55-4636-B7CC-AF820772BEF6}" srcId="{3CCB1798-17FC-4BBA-AAE9-361EC764116C}" destId="{ABE0F70B-6712-4456-95AF-4D61ADD30145}" srcOrd="1" destOrd="0" parTransId="{877F631F-DFB6-4B19-80F9-072BE4729F8A}" sibTransId="{17BFEBE2-5D5D-467A-A657-B3DFD1AB8847}"/>
    <dgm:cxn modelId="{2720A74E-5057-4955-A842-A9D54AFB15CD}" type="presOf" srcId="{3CCB1798-17FC-4BBA-AAE9-361EC764116C}" destId="{A1525FC1-CC9B-45DF-AB02-B330ADB48642}" srcOrd="0" destOrd="0" presId="urn:microsoft.com/office/officeart/2005/8/layout/orgChart1"/>
    <dgm:cxn modelId="{574E2EC6-76DC-498E-A9BB-E0A3A29EDE4F}" type="presParOf" srcId="{A1525FC1-CC9B-45DF-AB02-B330ADB48642}" destId="{AC02B9D5-0A05-4EBF-B3E4-708B8AA5BBB9}" srcOrd="0" destOrd="0" presId="urn:microsoft.com/office/officeart/2005/8/layout/orgChart1"/>
    <dgm:cxn modelId="{3F8916E5-2557-4D4E-9954-113EFCDC9E4C}" type="presParOf" srcId="{AC02B9D5-0A05-4EBF-B3E4-708B8AA5BBB9}" destId="{D734C5FC-201D-45FB-B451-5B5B63022DED}" srcOrd="0" destOrd="0" presId="urn:microsoft.com/office/officeart/2005/8/layout/orgChart1"/>
    <dgm:cxn modelId="{281720BB-189F-4C95-B8B7-07E2E5187A79}" type="presParOf" srcId="{D734C5FC-201D-45FB-B451-5B5B63022DED}" destId="{C109ADFA-3206-4AF1-BCD4-B10EDC880652}" srcOrd="0" destOrd="0" presId="urn:microsoft.com/office/officeart/2005/8/layout/orgChart1"/>
    <dgm:cxn modelId="{525E4CB8-EBF8-4921-BF0C-35A971C13552}" type="presParOf" srcId="{D734C5FC-201D-45FB-B451-5B5B63022DED}" destId="{9E760596-C649-4FF9-972B-249441568EB7}" srcOrd="1" destOrd="0" presId="urn:microsoft.com/office/officeart/2005/8/layout/orgChart1"/>
    <dgm:cxn modelId="{381CD4B9-FAAD-4BF2-A0EE-7932D42832D5}" type="presParOf" srcId="{AC02B9D5-0A05-4EBF-B3E4-708B8AA5BBB9}" destId="{B518438F-FA56-41A9-AC0E-F1889A018DDB}" srcOrd="1" destOrd="0" presId="urn:microsoft.com/office/officeart/2005/8/layout/orgChart1"/>
    <dgm:cxn modelId="{D8133738-FB51-4499-885A-A244303A55D0}" type="presParOf" srcId="{AC02B9D5-0A05-4EBF-B3E4-708B8AA5BBB9}" destId="{C04FACA8-ECD9-43DC-B6C3-283E18FC5D1C}" srcOrd="2" destOrd="0" presId="urn:microsoft.com/office/officeart/2005/8/layout/orgChart1"/>
    <dgm:cxn modelId="{85BAC5B3-0095-4A22-85C2-AA63C74A9427}" type="presParOf" srcId="{A1525FC1-CC9B-45DF-AB02-B330ADB48642}" destId="{FE09812C-BB5F-423F-89B6-ED5B76F7AF98}" srcOrd="1" destOrd="0" presId="urn:microsoft.com/office/officeart/2005/8/layout/orgChart1"/>
    <dgm:cxn modelId="{39368204-114A-41A2-8E1D-AB6AD37CAB07}" type="presParOf" srcId="{FE09812C-BB5F-423F-89B6-ED5B76F7AF98}" destId="{046CBBA8-6E2A-482E-A364-369D61339772}" srcOrd="0" destOrd="0" presId="urn:microsoft.com/office/officeart/2005/8/layout/orgChart1"/>
    <dgm:cxn modelId="{FEB37ACA-58B1-473F-A773-EE55793C2A45}" type="presParOf" srcId="{046CBBA8-6E2A-482E-A364-369D61339772}" destId="{0415B1E8-5C1F-4D5D-B1D9-2BD93166399C}" srcOrd="0" destOrd="0" presId="urn:microsoft.com/office/officeart/2005/8/layout/orgChart1"/>
    <dgm:cxn modelId="{CD961A4C-1C81-4B96-B252-E97AA923F6B4}" type="presParOf" srcId="{046CBBA8-6E2A-482E-A364-369D61339772}" destId="{2096BD5B-08B2-47DC-8531-882608C8C882}" srcOrd="1" destOrd="0" presId="urn:microsoft.com/office/officeart/2005/8/layout/orgChart1"/>
    <dgm:cxn modelId="{EBAC66F9-243D-429C-B38B-6C36B1CA8AE5}" type="presParOf" srcId="{FE09812C-BB5F-423F-89B6-ED5B76F7AF98}" destId="{62ECCD95-DAC4-4652-B8BB-AB6CFE166BF7}" srcOrd="1" destOrd="0" presId="urn:microsoft.com/office/officeart/2005/8/layout/orgChart1"/>
    <dgm:cxn modelId="{70F48064-E9F7-4BA7-BE25-610A30B01E63}" type="presParOf" srcId="{FE09812C-BB5F-423F-89B6-ED5B76F7AF98}" destId="{DCA36247-D000-4A83-B4BA-589A8410DDC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8F6DEB4-DBFA-4C89-B59E-C95D34F28DA8}" type="doc">
      <dgm:prSet loTypeId="urn:microsoft.com/office/officeart/2008/layout/VerticalCurvedList" loCatId="list" qsTypeId="urn:microsoft.com/office/officeart/2005/8/quickstyle/simple1" qsCatId="simple" csTypeId="urn:microsoft.com/office/officeart/2005/8/colors/accent5_5" csCatId="accent5"/>
      <dgm:spPr/>
      <dgm:t>
        <a:bodyPr/>
        <a:lstStyle/>
        <a:p>
          <a:endParaRPr lang="tr-TR"/>
        </a:p>
      </dgm:t>
    </dgm:pt>
    <dgm:pt modelId="{D9DB4E7A-C308-4C36-AD97-AB9BCC963504}">
      <dgm:prSet/>
      <dgm:spPr/>
      <dgm:t>
        <a:bodyPr/>
        <a:lstStyle/>
        <a:p>
          <a:pPr rtl="0"/>
          <a:r>
            <a:rPr lang="tr-TR" smtClean="0"/>
            <a:t>Septik Şok</a:t>
          </a:r>
          <a:endParaRPr lang="tr-TR"/>
        </a:p>
      </dgm:t>
    </dgm:pt>
    <dgm:pt modelId="{CD3B6C6F-F638-4D10-ADC1-D03E85CC9504}" type="parTrans" cxnId="{781D59DC-DBDD-4A22-A9BB-A2A7CFB808F1}">
      <dgm:prSet/>
      <dgm:spPr/>
      <dgm:t>
        <a:bodyPr/>
        <a:lstStyle/>
        <a:p>
          <a:endParaRPr lang="tr-TR"/>
        </a:p>
      </dgm:t>
    </dgm:pt>
    <dgm:pt modelId="{02AD6A69-4851-43A0-89A5-634631D59D5A}" type="sibTrans" cxnId="{781D59DC-DBDD-4A22-A9BB-A2A7CFB808F1}">
      <dgm:prSet/>
      <dgm:spPr/>
      <dgm:t>
        <a:bodyPr/>
        <a:lstStyle/>
        <a:p>
          <a:endParaRPr lang="tr-TR"/>
        </a:p>
      </dgm:t>
    </dgm:pt>
    <dgm:pt modelId="{847C0BA0-6875-4345-BE82-36D37577881A}" type="pres">
      <dgm:prSet presAssocID="{E8F6DEB4-DBFA-4C89-B59E-C95D34F28DA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1032B61A-2F37-4DF1-9F76-39E9D732F2EE}" type="pres">
      <dgm:prSet presAssocID="{E8F6DEB4-DBFA-4C89-B59E-C95D34F28DA8}" presName="Name1" presStyleCnt="0"/>
      <dgm:spPr/>
    </dgm:pt>
    <dgm:pt modelId="{50E5E360-FDBA-4D61-87BF-79675285E1D7}" type="pres">
      <dgm:prSet presAssocID="{E8F6DEB4-DBFA-4C89-B59E-C95D34F28DA8}" presName="cycle" presStyleCnt="0"/>
      <dgm:spPr/>
    </dgm:pt>
    <dgm:pt modelId="{C8BBC443-4066-4F1D-BF9B-E770B0344338}" type="pres">
      <dgm:prSet presAssocID="{E8F6DEB4-DBFA-4C89-B59E-C95D34F28DA8}" presName="srcNode" presStyleLbl="node1" presStyleIdx="0" presStyleCnt="1"/>
      <dgm:spPr/>
    </dgm:pt>
    <dgm:pt modelId="{7A620C07-F543-4D86-BD23-6E93DDA8A647}" type="pres">
      <dgm:prSet presAssocID="{E8F6DEB4-DBFA-4C89-B59E-C95D34F28DA8}" presName="conn" presStyleLbl="parChTrans1D2" presStyleIdx="0" presStyleCnt="1"/>
      <dgm:spPr/>
      <dgm:t>
        <a:bodyPr/>
        <a:lstStyle/>
        <a:p>
          <a:endParaRPr lang="tr-TR"/>
        </a:p>
      </dgm:t>
    </dgm:pt>
    <dgm:pt modelId="{F2B3E5B9-E87A-4971-AD06-59C90E081035}" type="pres">
      <dgm:prSet presAssocID="{E8F6DEB4-DBFA-4C89-B59E-C95D34F28DA8}" presName="extraNode" presStyleLbl="node1" presStyleIdx="0" presStyleCnt="1"/>
      <dgm:spPr/>
    </dgm:pt>
    <dgm:pt modelId="{ABD47676-A4D1-4950-AD4E-DAAEF7EF13A2}" type="pres">
      <dgm:prSet presAssocID="{E8F6DEB4-DBFA-4C89-B59E-C95D34F28DA8}" presName="dstNode" presStyleLbl="node1" presStyleIdx="0" presStyleCnt="1"/>
      <dgm:spPr/>
    </dgm:pt>
    <dgm:pt modelId="{AE7625FB-5EDD-4794-A96F-5D9282A251A6}" type="pres">
      <dgm:prSet presAssocID="{D9DB4E7A-C308-4C36-AD97-AB9BCC963504}" presName="text_1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830134A-0F19-4801-B978-B88DFCDF0F51}" type="pres">
      <dgm:prSet presAssocID="{D9DB4E7A-C308-4C36-AD97-AB9BCC963504}" presName="accent_1" presStyleCnt="0"/>
      <dgm:spPr/>
    </dgm:pt>
    <dgm:pt modelId="{DAB3DA80-2428-44E3-BAA2-86D11E122B75}" type="pres">
      <dgm:prSet presAssocID="{D9DB4E7A-C308-4C36-AD97-AB9BCC963504}" presName="accentRepeatNode" presStyleLbl="solidFgAcc1" presStyleIdx="0" presStyleCnt="1"/>
      <dgm:spPr/>
    </dgm:pt>
  </dgm:ptLst>
  <dgm:cxnLst>
    <dgm:cxn modelId="{781D59DC-DBDD-4A22-A9BB-A2A7CFB808F1}" srcId="{E8F6DEB4-DBFA-4C89-B59E-C95D34F28DA8}" destId="{D9DB4E7A-C308-4C36-AD97-AB9BCC963504}" srcOrd="0" destOrd="0" parTransId="{CD3B6C6F-F638-4D10-ADC1-D03E85CC9504}" sibTransId="{02AD6A69-4851-43A0-89A5-634631D59D5A}"/>
    <dgm:cxn modelId="{A769B6AC-1581-4556-A720-52F263CD9415}" type="presOf" srcId="{02AD6A69-4851-43A0-89A5-634631D59D5A}" destId="{7A620C07-F543-4D86-BD23-6E93DDA8A647}" srcOrd="0" destOrd="0" presId="urn:microsoft.com/office/officeart/2008/layout/VerticalCurvedList"/>
    <dgm:cxn modelId="{5595D70E-722C-4851-A73E-F3E0EB04A426}" type="presOf" srcId="{E8F6DEB4-DBFA-4C89-B59E-C95D34F28DA8}" destId="{847C0BA0-6875-4345-BE82-36D37577881A}" srcOrd="0" destOrd="0" presId="urn:microsoft.com/office/officeart/2008/layout/VerticalCurvedList"/>
    <dgm:cxn modelId="{F2BAE749-1FEE-4363-B60C-5EA79FD13B9D}" type="presOf" srcId="{D9DB4E7A-C308-4C36-AD97-AB9BCC963504}" destId="{AE7625FB-5EDD-4794-A96F-5D9282A251A6}" srcOrd="0" destOrd="0" presId="urn:microsoft.com/office/officeart/2008/layout/VerticalCurvedList"/>
    <dgm:cxn modelId="{D752C7F4-6109-4BEE-BB0B-C5AF132EB46B}" type="presParOf" srcId="{847C0BA0-6875-4345-BE82-36D37577881A}" destId="{1032B61A-2F37-4DF1-9F76-39E9D732F2EE}" srcOrd="0" destOrd="0" presId="urn:microsoft.com/office/officeart/2008/layout/VerticalCurvedList"/>
    <dgm:cxn modelId="{916A7A84-AAC8-4BAE-8384-7F844AB44A0B}" type="presParOf" srcId="{1032B61A-2F37-4DF1-9F76-39E9D732F2EE}" destId="{50E5E360-FDBA-4D61-87BF-79675285E1D7}" srcOrd="0" destOrd="0" presId="urn:microsoft.com/office/officeart/2008/layout/VerticalCurvedList"/>
    <dgm:cxn modelId="{2FA2852C-5311-42BC-AABD-313DAAE7D739}" type="presParOf" srcId="{50E5E360-FDBA-4D61-87BF-79675285E1D7}" destId="{C8BBC443-4066-4F1D-BF9B-E770B0344338}" srcOrd="0" destOrd="0" presId="urn:microsoft.com/office/officeart/2008/layout/VerticalCurvedList"/>
    <dgm:cxn modelId="{EA55D1A7-B55D-4684-A3CB-FE042FEB30D2}" type="presParOf" srcId="{50E5E360-FDBA-4D61-87BF-79675285E1D7}" destId="{7A620C07-F543-4D86-BD23-6E93DDA8A647}" srcOrd="1" destOrd="0" presId="urn:microsoft.com/office/officeart/2008/layout/VerticalCurvedList"/>
    <dgm:cxn modelId="{E145B23D-92C2-4150-AF02-FC9BD05D66B5}" type="presParOf" srcId="{50E5E360-FDBA-4D61-87BF-79675285E1D7}" destId="{F2B3E5B9-E87A-4971-AD06-59C90E081035}" srcOrd="2" destOrd="0" presId="urn:microsoft.com/office/officeart/2008/layout/VerticalCurvedList"/>
    <dgm:cxn modelId="{F738892D-3DA5-4E29-953C-4BA33DB99918}" type="presParOf" srcId="{50E5E360-FDBA-4D61-87BF-79675285E1D7}" destId="{ABD47676-A4D1-4950-AD4E-DAAEF7EF13A2}" srcOrd="3" destOrd="0" presId="urn:microsoft.com/office/officeart/2008/layout/VerticalCurvedList"/>
    <dgm:cxn modelId="{774344CD-2D41-499E-9A9E-CF0CAAEC8DE6}" type="presParOf" srcId="{1032B61A-2F37-4DF1-9F76-39E9D732F2EE}" destId="{AE7625FB-5EDD-4794-A96F-5D9282A251A6}" srcOrd="1" destOrd="0" presId="urn:microsoft.com/office/officeart/2008/layout/VerticalCurvedList"/>
    <dgm:cxn modelId="{EC8EC5FF-D44C-4487-B7F0-D9F743BDEEAC}" type="presParOf" srcId="{1032B61A-2F37-4DF1-9F76-39E9D732F2EE}" destId="{2830134A-0F19-4801-B978-B88DFCDF0F51}" srcOrd="2" destOrd="0" presId="urn:microsoft.com/office/officeart/2008/layout/VerticalCurvedList"/>
    <dgm:cxn modelId="{753BE5C5-20AF-4E08-81EF-30D887DA377A}" type="presParOf" srcId="{2830134A-0F19-4801-B978-B88DFCDF0F51}" destId="{DAB3DA80-2428-44E3-BAA2-86D11E122B7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531C636-D735-4927-B7E6-D2945D9F2956}" type="doc">
      <dgm:prSet loTypeId="urn:microsoft.com/office/officeart/2005/8/layout/hList6" loCatId="list" qsTypeId="urn:microsoft.com/office/officeart/2005/8/quickstyle/simple1" qsCatId="simple" csTypeId="urn:microsoft.com/office/officeart/2005/8/colors/accent5_1" csCatId="accent5"/>
      <dgm:spPr/>
      <dgm:t>
        <a:bodyPr/>
        <a:lstStyle/>
        <a:p>
          <a:endParaRPr lang="tr-TR"/>
        </a:p>
      </dgm:t>
    </dgm:pt>
    <dgm:pt modelId="{3DE59099-DFD3-4D12-86F5-350B1A86196B}">
      <dgm:prSet/>
      <dgm:spPr/>
      <dgm:t>
        <a:bodyPr/>
        <a:lstStyle/>
        <a:p>
          <a:pPr rtl="0"/>
          <a:r>
            <a:rPr lang="tr-TR" smtClean="0"/>
            <a:t>Septik şokta genellikle gram (-) veya gram (+) bakterilerin endotoksinlerin, virüs, parazit ve mantarlar neden olmaktadır.</a:t>
          </a:r>
          <a:endParaRPr lang="tr-TR"/>
        </a:p>
      </dgm:t>
    </dgm:pt>
    <dgm:pt modelId="{7894F5EA-121F-4675-A5E8-5B7732E00EC3}" type="parTrans" cxnId="{AF02A5C8-37BB-4DA2-8B75-477B2F8E7F6A}">
      <dgm:prSet/>
      <dgm:spPr/>
      <dgm:t>
        <a:bodyPr/>
        <a:lstStyle/>
        <a:p>
          <a:endParaRPr lang="tr-TR"/>
        </a:p>
      </dgm:t>
    </dgm:pt>
    <dgm:pt modelId="{0430987D-C1C4-4787-B00E-5C6ED92BC096}" type="sibTrans" cxnId="{AF02A5C8-37BB-4DA2-8B75-477B2F8E7F6A}">
      <dgm:prSet/>
      <dgm:spPr/>
      <dgm:t>
        <a:bodyPr/>
        <a:lstStyle/>
        <a:p>
          <a:endParaRPr lang="tr-TR"/>
        </a:p>
      </dgm:t>
    </dgm:pt>
    <dgm:pt modelId="{48A8431A-89CC-44EA-A01C-593A0C758B42}">
      <dgm:prSet/>
      <dgm:spPr/>
      <dgm:t>
        <a:bodyPr/>
        <a:lstStyle/>
        <a:p>
          <a:pPr rtl="0"/>
          <a:r>
            <a:rPr lang="tr-TR" smtClean="0"/>
            <a:t>Septik şok ölüme neden olan ciddi bir durumdur. Yoğun bakım ünitesine alınan sepsise sekonder hipotansiyonu olan hastaların yaklaşık %50’si yaşar. </a:t>
          </a:r>
          <a:endParaRPr lang="tr-TR"/>
        </a:p>
      </dgm:t>
    </dgm:pt>
    <dgm:pt modelId="{7B28A4FE-FA3A-4640-8AA3-F645C8570552}" type="parTrans" cxnId="{51706F27-955F-4838-842F-C2C83C69592E}">
      <dgm:prSet/>
      <dgm:spPr/>
      <dgm:t>
        <a:bodyPr/>
        <a:lstStyle/>
        <a:p>
          <a:endParaRPr lang="tr-TR"/>
        </a:p>
      </dgm:t>
    </dgm:pt>
    <dgm:pt modelId="{8C071BEF-ABDE-43B8-A873-1B8E838F91B7}" type="sibTrans" cxnId="{51706F27-955F-4838-842F-C2C83C69592E}">
      <dgm:prSet/>
      <dgm:spPr/>
      <dgm:t>
        <a:bodyPr/>
        <a:lstStyle/>
        <a:p>
          <a:endParaRPr lang="tr-TR"/>
        </a:p>
      </dgm:t>
    </dgm:pt>
    <dgm:pt modelId="{31CBF32C-7FFF-4FCA-A34A-D033960E533E}">
      <dgm:prSet/>
      <dgm:spPr/>
      <dgm:t>
        <a:bodyPr/>
        <a:lstStyle/>
        <a:p>
          <a:pPr rtl="0"/>
          <a:r>
            <a:rPr lang="tr-TR" smtClean="0"/>
            <a:t>Septik şokun daha çok enfeksiyonun kana karışarak kapiller endoteline zarar vermesi sonucu kan ve plazmanın doku arasına sızması ile gerçekleşmektedir. </a:t>
          </a:r>
          <a:endParaRPr lang="tr-TR"/>
        </a:p>
      </dgm:t>
    </dgm:pt>
    <dgm:pt modelId="{5EA37B30-EBE0-43D5-BED0-494C464AB871}" type="parTrans" cxnId="{F3B1E592-BCDE-4AB4-86CC-68F0FF4AB984}">
      <dgm:prSet/>
      <dgm:spPr/>
      <dgm:t>
        <a:bodyPr/>
        <a:lstStyle/>
        <a:p>
          <a:endParaRPr lang="tr-TR"/>
        </a:p>
      </dgm:t>
    </dgm:pt>
    <dgm:pt modelId="{E5C8D21B-326B-4C2B-A7A3-DB1BF0731362}" type="sibTrans" cxnId="{F3B1E592-BCDE-4AB4-86CC-68F0FF4AB984}">
      <dgm:prSet/>
      <dgm:spPr/>
      <dgm:t>
        <a:bodyPr/>
        <a:lstStyle/>
        <a:p>
          <a:endParaRPr lang="tr-TR"/>
        </a:p>
      </dgm:t>
    </dgm:pt>
    <dgm:pt modelId="{DFEE5FEE-219F-4DF5-A6ED-2B7E589EE22C}" type="pres">
      <dgm:prSet presAssocID="{F531C636-D735-4927-B7E6-D2945D9F295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EEEBF36-3106-4334-B1C7-9AC83419CA5C}" type="pres">
      <dgm:prSet presAssocID="{3DE59099-DFD3-4D12-86F5-350B1A86196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11B4AF8-3A01-4317-B904-9C6EF4B84DB5}" type="pres">
      <dgm:prSet presAssocID="{0430987D-C1C4-4787-B00E-5C6ED92BC096}" presName="sibTrans" presStyleCnt="0"/>
      <dgm:spPr/>
    </dgm:pt>
    <dgm:pt modelId="{BA17298D-4D03-49B1-A8D3-82CB8E62BE35}" type="pres">
      <dgm:prSet presAssocID="{48A8431A-89CC-44EA-A01C-593A0C758B4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84B112B-A13F-4A1E-B5A0-1A1C717242E0}" type="pres">
      <dgm:prSet presAssocID="{8C071BEF-ABDE-43B8-A873-1B8E838F91B7}" presName="sibTrans" presStyleCnt="0"/>
      <dgm:spPr/>
    </dgm:pt>
    <dgm:pt modelId="{F1950569-D2DC-4DC2-87CA-9DF77CF6F747}" type="pres">
      <dgm:prSet presAssocID="{31CBF32C-7FFF-4FCA-A34A-D033960E533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38D75EA-F48C-41EA-8052-BD839C93371C}" type="presOf" srcId="{48A8431A-89CC-44EA-A01C-593A0C758B42}" destId="{BA17298D-4D03-49B1-A8D3-82CB8E62BE35}" srcOrd="0" destOrd="0" presId="urn:microsoft.com/office/officeart/2005/8/layout/hList6"/>
    <dgm:cxn modelId="{F03593D7-7515-4BCF-90C6-03BF732392BE}" type="presOf" srcId="{F531C636-D735-4927-B7E6-D2945D9F2956}" destId="{DFEE5FEE-219F-4DF5-A6ED-2B7E589EE22C}" srcOrd="0" destOrd="0" presId="urn:microsoft.com/office/officeart/2005/8/layout/hList6"/>
    <dgm:cxn modelId="{C70F35D4-6A0E-45FC-9FC9-14980E36386E}" type="presOf" srcId="{3DE59099-DFD3-4D12-86F5-350B1A86196B}" destId="{8EEEBF36-3106-4334-B1C7-9AC83419CA5C}" srcOrd="0" destOrd="0" presId="urn:microsoft.com/office/officeart/2005/8/layout/hList6"/>
    <dgm:cxn modelId="{9D42C251-C103-49C3-96E3-BC2327DF8931}" type="presOf" srcId="{31CBF32C-7FFF-4FCA-A34A-D033960E533E}" destId="{F1950569-D2DC-4DC2-87CA-9DF77CF6F747}" srcOrd="0" destOrd="0" presId="urn:microsoft.com/office/officeart/2005/8/layout/hList6"/>
    <dgm:cxn modelId="{51706F27-955F-4838-842F-C2C83C69592E}" srcId="{F531C636-D735-4927-B7E6-D2945D9F2956}" destId="{48A8431A-89CC-44EA-A01C-593A0C758B42}" srcOrd="1" destOrd="0" parTransId="{7B28A4FE-FA3A-4640-8AA3-F645C8570552}" sibTransId="{8C071BEF-ABDE-43B8-A873-1B8E838F91B7}"/>
    <dgm:cxn modelId="{F3B1E592-BCDE-4AB4-86CC-68F0FF4AB984}" srcId="{F531C636-D735-4927-B7E6-D2945D9F2956}" destId="{31CBF32C-7FFF-4FCA-A34A-D033960E533E}" srcOrd="2" destOrd="0" parTransId="{5EA37B30-EBE0-43D5-BED0-494C464AB871}" sibTransId="{E5C8D21B-326B-4C2B-A7A3-DB1BF0731362}"/>
    <dgm:cxn modelId="{AF02A5C8-37BB-4DA2-8B75-477B2F8E7F6A}" srcId="{F531C636-D735-4927-B7E6-D2945D9F2956}" destId="{3DE59099-DFD3-4D12-86F5-350B1A86196B}" srcOrd="0" destOrd="0" parTransId="{7894F5EA-121F-4675-A5E8-5B7732E00EC3}" sibTransId="{0430987D-C1C4-4787-B00E-5C6ED92BC096}"/>
    <dgm:cxn modelId="{489EA0A0-707E-43E4-8C88-2095BD233F3D}" type="presParOf" srcId="{DFEE5FEE-219F-4DF5-A6ED-2B7E589EE22C}" destId="{8EEEBF36-3106-4334-B1C7-9AC83419CA5C}" srcOrd="0" destOrd="0" presId="urn:microsoft.com/office/officeart/2005/8/layout/hList6"/>
    <dgm:cxn modelId="{6CDD278F-AE37-443C-874B-41E3F7D23DE9}" type="presParOf" srcId="{DFEE5FEE-219F-4DF5-A6ED-2B7E589EE22C}" destId="{311B4AF8-3A01-4317-B904-9C6EF4B84DB5}" srcOrd="1" destOrd="0" presId="urn:microsoft.com/office/officeart/2005/8/layout/hList6"/>
    <dgm:cxn modelId="{19FB2A7C-CBF1-44C7-887C-4BEC97DA4FFE}" type="presParOf" srcId="{DFEE5FEE-219F-4DF5-A6ED-2B7E589EE22C}" destId="{BA17298D-4D03-49B1-A8D3-82CB8E62BE35}" srcOrd="2" destOrd="0" presId="urn:microsoft.com/office/officeart/2005/8/layout/hList6"/>
    <dgm:cxn modelId="{9D915BF8-678C-454A-AD2A-2CCCDEE455BE}" type="presParOf" srcId="{DFEE5FEE-219F-4DF5-A6ED-2B7E589EE22C}" destId="{884B112B-A13F-4A1E-B5A0-1A1C717242E0}" srcOrd="3" destOrd="0" presId="urn:microsoft.com/office/officeart/2005/8/layout/hList6"/>
    <dgm:cxn modelId="{37A9FE99-C255-4020-B35E-07FA4438F145}" type="presParOf" srcId="{DFEE5FEE-219F-4DF5-A6ED-2B7E589EE22C}" destId="{F1950569-D2DC-4DC2-87CA-9DF77CF6F747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1C3B598-3DF1-487F-9D97-189F6A912C8D}" type="doc">
      <dgm:prSet loTypeId="urn:microsoft.com/office/officeart/2005/8/layout/process1" loCatId="process" qsTypeId="urn:microsoft.com/office/officeart/2005/8/quickstyle/simple1" qsCatId="simple" csTypeId="urn:microsoft.com/office/officeart/2005/8/colors/colorful1#3" csCatId="colorful"/>
      <dgm:spPr/>
      <dgm:t>
        <a:bodyPr/>
        <a:lstStyle/>
        <a:p>
          <a:endParaRPr lang="tr-TR"/>
        </a:p>
      </dgm:t>
    </dgm:pt>
    <dgm:pt modelId="{2CD407E3-0BDD-4C79-A5BE-5B4F9305D228}">
      <dgm:prSet/>
      <dgm:spPr/>
      <dgm:t>
        <a:bodyPr/>
        <a:lstStyle/>
        <a:p>
          <a:pPr rtl="0"/>
          <a:r>
            <a:rPr lang="tr-TR" b="1" smtClean="0"/>
            <a:t>Şokun Belirti ve Bulguları</a:t>
          </a:r>
          <a:endParaRPr lang="tr-TR"/>
        </a:p>
      </dgm:t>
    </dgm:pt>
    <dgm:pt modelId="{2F1C9404-1CF9-4120-B9B2-DAA4E297A2FF}" type="parTrans" cxnId="{D5764922-CD67-44E8-8156-AB4AAEEA2DAF}">
      <dgm:prSet/>
      <dgm:spPr/>
      <dgm:t>
        <a:bodyPr/>
        <a:lstStyle/>
        <a:p>
          <a:endParaRPr lang="tr-TR"/>
        </a:p>
      </dgm:t>
    </dgm:pt>
    <dgm:pt modelId="{CB6365C5-2FFC-40FC-B643-21BC05DD1B05}" type="sibTrans" cxnId="{D5764922-CD67-44E8-8156-AB4AAEEA2DAF}">
      <dgm:prSet/>
      <dgm:spPr/>
      <dgm:t>
        <a:bodyPr/>
        <a:lstStyle/>
        <a:p>
          <a:endParaRPr lang="tr-TR"/>
        </a:p>
      </dgm:t>
    </dgm:pt>
    <dgm:pt modelId="{4C7A899A-3B0B-4F63-8BD7-6B0FCF5DC2C7}" type="pres">
      <dgm:prSet presAssocID="{51C3B598-3DF1-487F-9D97-189F6A912C8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2E132D3-44A7-4438-9D22-07CBF47DA7D6}" type="pres">
      <dgm:prSet presAssocID="{2CD407E3-0BDD-4C79-A5BE-5B4F9305D228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431D6CC-6E3A-466C-8D2F-E9A35D605C23}" type="presOf" srcId="{51C3B598-3DF1-487F-9D97-189F6A912C8D}" destId="{4C7A899A-3B0B-4F63-8BD7-6B0FCF5DC2C7}" srcOrd="0" destOrd="0" presId="urn:microsoft.com/office/officeart/2005/8/layout/process1"/>
    <dgm:cxn modelId="{A0335D53-48DE-414A-8090-11B5AB5F5AD7}" type="presOf" srcId="{2CD407E3-0BDD-4C79-A5BE-5B4F9305D228}" destId="{D2E132D3-44A7-4438-9D22-07CBF47DA7D6}" srcOrd="0" destOrd="0" presId="urn:microsoft.com/office/officeart/2005/8/layout/process1"/>
    <dgm:cxn modelId="{D5764922-CD67-44E8-8156-AB4AAEEA2DAF}" srcId="{51C3B598-3DF1-487F-9D97-189F6A912C8D}" destId="{2CD407E3-0BDD-4C79-A5BE-5B4F9305D228}" srcOrd="0" destOrd="0" parTransId="{2F1C9404-1CF9-4120-B9B2-DAA4E297A2FF}" sibTransId="{CB6365C5-2FFC-40FC-B643-21BC05DD1B05}"/>
    <dgm:cxn modelId="{70DAB2C1-FF3E-4F46-8FDA-56EBFCDB3FFA}" type="presParOf" srcId="{4C7A899A-3B0B-4F63-8BD7-6B0FCF5DC2C7}" destId="{D2E132D3-44A7-4438-9D22-07CBF47DA7D6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D414A-032D-48A8-AA7A-457A94B36A05}">
      <dsp:nvSpPr>
        <dsp:cNvPr id="0" name=""/>
        <dsp:cNvSpPr/>
      </dsp:nvSpPr>
      <dsp:spPr>
        <a:xfrm>
          <a:off x="0" y="0"/>
          <a:ext cx="5760640" cy="540060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4700" b="1" kern="1200" dirty="0" smtClean="0"/>
        </a:p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b="1" kern="1200" dirty="0" smtClean="0"/>
            <a:t>ŞOK,</a:t>
          </a:r>
          <a:r>
            <a:rPr lang="tr-TR" sz="4700" kern="1200" dirty="0" smtClean="0"/>
            <a:t/>
          </a:r>
          <a:br>
            <a:rPr lang="tr-TR" sz="4700" kern="1200" dirty="0" smtClean="0"/>
          </a:br>
          <a:r>
            <a:rPr lang="tr-TR" sz="4700" b="1" kern="1200" dirty="0" smtClean="0"/>
            <a:t>HEMŞİRELİK BAKIMI</a:t>
          </a:r>
          <a:r>
            <a:rPr lang="tr-TR" sz="4700" kern="1200" dirty="0" smtClean="0"/>
            <a:t/>
          </a:r>
          <a:br>
            <a:rPr lang="tr-TR" sz="4700" kern="1200" dirty="0" smtClean="0"/>
          </a:br>
          <a:r>
            <a:rPr lang="tr-TR" sz="4700" b="1" kern="1200" dirty="0" smtClean="0"/>
            <a:t>VE</a:t>
          </a:r>
          <a:r>
            <a:rPr lang="tr-TR" sz="4700" kern="1200" dirty="0" smtClean="0"/>
            <a:t/>
          </a:r>
          <a:br>
            <a:rPr lang="tr-TR" sz="4700" kern="1200" dirty="0" smtClean="0"/>
          </a:br>
          <a:r>
            <a:rPr lang="tr-TR" sz="4700" b="1" kern="1200" dirty="0" smtClean="0"/>
            <a:t>RESÜSİTASYON</a:t>
          </a:r>
          <a:r>
            <a:rPr lang="tr-TR" sz="4700" kern="1200" dirty="0" smtClean="0"/>
            <a:t/>
          </a:r>
          <a:br>
            <a:rPr lang="tr-TR" sz="4700" kern="1200" dirty="0" smtClean="0"/>
          </a:br>
          <a:endParaRPr lang="tr-TR" sz="4700" kern="1200" dirty="0"/>
        </a:p>
      </dsp:txBody>
      <dsp:txXfrm>
        <a:off x="1692188" y="0"/>
        <a:ext cx="4068451" cy="5400601"/>
      </dsp:txXfrm>
    </dsp:sp>
    <dsp:sp modelId="{A3BF839A-E938-4179-B44B-A46328D06751}">
      <dsp:nvSpPr>
        <dsp:cNvPr id="0" name=""/>
        <dsp:cNvSpPr/>
      </dsp:nvSpPr>
      <dsp:spPr>
        <a:xfrm>
          <a:off x="540060" y="1440167"/>
          <a:ext cx="1152128" cy="252026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1FBBF-74CE-4CBA-A47F-95D67098FE66}">
      <dsp:nvSpPr>
        <dsp:cNvPr id="0" name=""/>
        <dsp:cNvSpPr/>
      </dsp:nvSpPr>
      <dsp:spPr>
        <a:xfrm>
          <a:off x="0" y="0"/>
          <a:ext cx="1143000" cy="11430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10B42B-CCAC-4E48-B2DE-4F5DC2536AD5}">
      <dsp:nvSpPr>
        <dsp:cNvPr id="0" name=""/>
        <dsp:cNvSpPr/>
      </dsp:nvSpPr>
      <dsp:spPr>
        <a:xfrm>
          <a:off x="571500" y="0"/>
          <a:ext cx="7658100" cy="114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700" b="1" kern="1200" dirty="0" smtClean="0"/>
            <a:t>İleri Yaşam Desteği İşlem Basamakları</a:t>
          </a:r>
          <a:endParaRPr lang="tr-TR" sz="3700" kern="1200" dirty="0"/>
        </a:p>
      </dsp:txBody>
      <dsp:txXfrm>
        <a:off x="571500" y="0"/>
        <a:ext cx="7658100" cy="114300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5FC405-2E8E-4C70-9206-3D628818C533}">
      <dsp:nvSpPr>
        <dsp:cNvPr id="0" name=""/>
        <dsp:cNvSpPr/>
      </dsp:nvSpPr>
      <dsp:spPr>
        <a:xfrm>
          <a:off x="0" y="35301"/>
          <a:ext cx="4038600" cy="44553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dirty="0" err="1" smtClean="0"/>
            <a:t>CPR’da</a:t>
          </a:r>
          <a:r>
            <a:rPr lang="tr-TR" sz="3400" kern="1200" dirty="0" smtClean="0"/>
            <a:t> geçerli olan </a:t>
          </a:r>
          <a:r>
            <a:rPr lang="tr-TR" sz="3400" kern="1200" dirty="0" err="1" smtClean="0"/>
            <a:t>Airway</a:t>
          </a:r>
          <a:r>
            <a:rPr lang="tr-TR" sz="3400" kern="1200" dirty="0" smtClean="0"/>
            <a:t>-</a:t>
          </a:r>
          <a:r>
            <a:rPr lang="tr-TR" sz="3400" kern="1200" dirty="0" err="1" smtClean="0"/>
            <a:t>Breathing</a:t>
          </a:r>
          <a:r>
            <a:rPr lang="tr-TR" sz="3400" kern="1200" dirty="0" smtClean="0"/>
            <a:t>- </a:t>
          </a:r>
          <a:r>
            <a:rPr lang="tr-TR" sz="3400" kern="1200" dirty="0" err="1" smtClean="0"/>
            <a:t>Circulation</a:t>
          </a:r>
          <a:r>
            <a:rPr lang="tr-TR" sz="3400" kern="1200" dirty="0" smtClean="0"/>
            <a:t> sıralaması yerini 2010 kılavuzunda; </a:t>
          </a:r>
          <a:r>
            <a:rPr lang="tr-TR" sz="3400" kern="1200" dirty="0" err="1" smtClean="0"/>
            <a:t>Circulation</a:t>
          </a:r>
          <a:r>
            <a:rPr lang="tr-TR" sz="3400" kern="1200" dirty="0" smtClean="0"/>
            <a:t>-</a:t>
          </a:r>
          <a:r>
            <a:rPr lang="tr-TR" sz="3400" kern="1200" dirty="0" err="1" smtClean="0"/>
            <a:t>Breathing</a:t>
          </a:r>
          <a:r>
            <a:rPr lang="tr-TR" sz="3400" kern="1200" dirty="0" smtClean="0"/>
            <a:t>-</a:t>
          </a:r>
          <a:r>
            <a:rPr lang="tr-TR" sz="3400" kern="1200" dirty="0" err="1" smtClean="0"/>
            <a:t>Airway’e</a:t>
          </a:r>
          <a:r>
            <a:rPr lang="tr-TR" sz="3400" kern="1200" dirty="0" smtClean="0"/>
            <a:t> bırakmıştır.</a:t>
          </a:r>
          <a:endParaRPr lang="tr-TR" sz="3400" kern="1200" dirty="0"/>
        </a:p>
      </dsp:txBody>
      <dsp:txXfrm>
        <a:off x="197148" y="232449"/>
        <a:ext cx="3644304" cy="40610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2E17A-7F1E-46CA-B893-48989AF627A7}" type="datetimeFigureOut">
              <a:rPr lang="tr-TR" smtClean="0"/>
              <a:pPr/>
              <a:t>2.8.2019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BD4CA-3C04-40D6-B101-BD9BE0F6D36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01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BD4CA-3C04-40D6-B101-BD9BE0F6D36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141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E7119-9722-4434-A20D-542B8BD22A6F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6FBF-5A6D-482E-B6B2-90C536837FCE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8DE79-E6A8-4BDA-8CC8-75EE2E84F8B2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A3A1-DA9B-4A7E-AE68-6A66456F5325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B9BA-2402-4C81-B6BF-6AC8832892D5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112F-1CDA-420A-AEAD-27A226940AE6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62905-9CB4-492C-9350-D726E510ACD2}" type="datetime1">
              <a:rPr lang="tr-TR" smtClean="0"/>
              <a:t>2.8.2019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2363C-8767-4626-AB4F-C7697D43CD31}" type="datetime1">
              <a:rPr lang="tr-TR" smtClean="0"/>
              <a:t>2.8.2019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11AF2-BBDE-401F-8CEB-87A60F5393CB}" type="datetime1">
              <a:rPr lang="tr-TR" smtClean="0"/>
              <a:t>2.8.2019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E4CA-11CA-4511-B594-043209D314DE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A60B-45B5-4CC4-9B84-97BB8F22EF26}" type="datetime1">
              <a:rPr lang="tr-TR" smtClean="0"/>
              <a:t>2.8.2019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1AEE0-979C-420E-8156-C0432A9735B0}" type="datetime1">
              <a:rPr lang="tr-TR" smtClean="0"/>
              <a:t>2.8.2019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602EA-EB1C-47B8-8DC2-1362B1B8DA1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7" Type="http://schemas.openxmlformats.org/officeDocument/2006/relationships/image" Target="../media/image7.png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9.xml"/><Relationship Id="rId3" Type="http://schemas.openxmlformats.org/officeDocument/2006/relationships/diagramLayout" Target="../diagrams/layout18.xml"/><Relationship Id="rId7" Type="http://schemas.openxmlformats.org/officeDocument/2006/relationships/diagramData" Target="../diagrams/data19.xml"/><Relationship Id="rId12" Type="http://schemas.openxmlformats.org/officeDocument/2006/relationships/image" Target="../media/image8.png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8.xml"/><Relationship Id="rId11" Type="http://schemas.microsoft.com/office/2007/relationships/diagramDrawing" Target="../diagrams/drawing19.xml"/><Relationship Id="rId5" Type="http://schemas.openxmlformats.org/officeDocument/2006/relationships/diagramColors" Target="../diagrams/colors18.xml"/><Relationship Id="rId10" Type="http://schemas.openxmlformats.org/officeDocument/2006/relationships/diagramColors" Target="../diagrams/colors19.xml"/><Relationship Id="rId4" Type="http://schemas.openxmlformats.org/officeDocument/2006/relationships/diagramQuickStyle" Target="../diagrams/quickStyle18.xml"/><Relationship Id="rId9" Type="http://schemas.openxmlformats.org/officeDocument/2006/relationships/diagramQuickStyle" Target="../diagrams/quickStyle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yagram"/>
          <p:cNvGraphicFramePr/>
          <p:nvPr/>
        </p:nvGraphicFramePr>
        <p:xfrm>
          <a:off x="1691680" y="332656"/>
          <a:ext cx="5760640" cy="5400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547664" y="5877272"/>
            <a:ext cx="6400800" cy="720080"/>
          </a:xfrm>
        </p:spPr>
        <p:txBody>
          <a:bodyPr>
            <a:normAutofit/>
          </a:bodyPr>
          <a:lstStyle/>
          <a:p>
            <a:r>
              <a:rPr lang="tr-TR" dirty="0" err="1" smtClean="0">
                <a:solidFill>
                  <a:schemeClr val="tx2"/>
                </a:solidFill>
                <a:latin typeface="Brush Script MT" pitchFamily="66" charset="0"/>
              </a:rPr>
              <a:t>Ögr</a:t>
            </a:r>
            <a:r>
              <a:rPr lang="tr-TR" dirty="0" smtClean="0">
                <a:solidFill>
                  <a:schemeClr val="tx2"/>
                </a:solidFill>
                <a:latin typeface="Brush Script MT" pitchFamily="66" charset="0"/>
              </a:rPr>
              <a:t>. Gör. Dr. Ayşegül </a:t>
            </a:r>
            <a:r>
              <a:rPr lang="tr-TR" err="1" smtClean="0">
                <a:solidFill>
                  <a:schemeClr val="tx2"/>
                </a:solidFill>
                <a:latin typeface="Brush Script MT" pitchFamily="66" charset="0"/>
              </a:rPr>
              <a:t>Öztürk</a:t>
            </a:r>
            <a:r>
              <a:rPr lang="tr-TR" smtClean="0">
                <a:solidFill>
                  <a:schemeClr val="tx2"/>
                </a:solidFill>
                <a:latin typeface="Brush Script MT" pitchFamily="66" charset="0"/>
              </a:rPr>
              <a:t> Birge</a:t>
            </a:r>
            <a:endParaRPr lang="tr-TR" dirty="0" smtClean="0">
              <a:solidFill>
                <a:schemeClr val="tx2"/>
              </a:solidFill>
              <a:latin typeface="Brush Script MT" pitchFamily="66" charset="0"/>
            </a:endParaRPr>
          </a:p>
        </p:txBody>
      </p:sp>
      <p:sp>
        <p:nvSpPr>
          <p:cNvPr id="58370" name="AutoShape 2" descr="data:image/jpeg;base64,/9j/4AAQSkZJRgABAQAAAQABAAD/2wCEAAkGBxQSEhMSEhMWFhIVFx8aGBcYGRsfGxsbGRYaFhgaGBoaHiggGxolHhgYITEhJSkrOi4uGh8zOD8sNyotLysBCgoKDg0OGxAQGzQkICY1NCwsMiwsLCwvNywsLCwsLCwvLCwsLCw0LCwsLCwsLCwsLCwsLCwsLCwsLCwsLCwsLP/AABEIANwA5QMBEQACEQEDEQH/xAAcAAEAAgMBAQEAAAAAAAAAAAAABAUCAwYHAQj/xABIEAACAQIDAwgIBAIHBwUBAAABAgMAEQQSIQUxQQYTIjJRYXGBFUJSkaGxwdEHFCPwYnJTgpKywuHxFiQzQ5Oi0iU0RGNzF//EABoBAQADAQEBAAAAAAAAAAAAAAACAwQBBQb/xAA2EQACAQIEBAMGBgMAAwEAAAAAAQIDEQQSITETQVFhIjJxgZGhscHwBRQjQtHhM1LxRGKCJP/aAAwDAQACEQMRAD8A9qghXKvRG4cB2UBnzC+yvuFAOYX2V9woBzC+yvuFAOYX2V9woBzC+yvuFAOYX2V9woBzC+yvuFAOYX2V9woBzC+yvuFAOYX2V9woBzC+yvuFAOYX2V9woBzC+yvuFAOYX2V9woBzC+yvuFAOYX2V9woBzC+yvuFAOYX2V9woBzC+yvuFAOYX2V9woBzC+yvuFAOYX2V9woBzC+yvuFAOYX2V9woBzC+yvuFAOYX2V9woBzC+yvuFAQdqQr0eiOPAd1ATsP1V8B8qA2UAoBQCgFAKAUAoBQCgFAKAUAoBQCgFAKAUAoBQCgFAKAUAoBQEDanq+f0oCXh+qvgPlQGygFAKAUAoBQCgFAKAUAoBQCgFAKAUAoBQCgFAKAUAoBQCgFAKAgbU9Xz+lAS8P1V8B8qA2UAoBQCgFAKAUAoBQCgFAKAUAoBQCgFAKAUAoBQCgFAKAUAoBQEDanq+f0oCXh+qvgPlQGygFAKAUAoBQCgFAKAwllVRdiFA4k2HxrjaSuzqV9iql5RR3yxK8rdiKbe/7VQ8THaOvoWKk+ehh+bxj9WFIx/G1/l9q5nrS2il6jLTW7Pv5XGnfPGv8q3+Ypkrv9yXsF6fQxkwmLUEnFLYC5/THDypw63+/wABmp/6kfZmMxM0Uc8MkMsUihlJVlJB3GxAI86644iLtdMXpvqSfS06f8XDNb2ozm+H+dc41SPmh7hki9mSsFtuGXRXAb2W0Phrv8qnCvCWzIypyRY1cQFAKAUAoBQCgFAKAUBA2p6vn9KAl4fqr4D5UBsoBQCgFAKAUAoD4xsLnQCgKWbbLSMY8KmcjfIeov3/AHvrM67k8tNX78i1U0tZn2HYOY58S5lfs3KPAD/LwosPfWo7v4B1baRVjndp45JNox7NaKaJXglBHOqkUkb6FlWLMWkGRstyhALX32O2MFGF0Vtt7l3sZZ1xE+HmlDRpEhhVEy9Bi6dJmZnaRebAJzAdIG1zpx2tdHDi321i9mTPNiJJMTsyWZ4mJJMmHKyMiG41IIt49zWz2qMZqy0Z0sZ8ibIx80M8zFWmeOUYiVj0WYw2fPcqAVGW9jbW+tRWs0mgFxGJTYC4uPES/mRAuILsQ99AzKQ4Iy5b6edLLiWtoCzwfKLEHCbOeMRz4nFIrGNiY9CgeRsyqwRUvYkqb3UbyAYuCzPscJm2dq4JZlw+MKRTOuZS5srcDll03HSzWv2VTLDxqK7VyUZyjsbxg54NYH52P+jc62/hb/TzrPw6lPyO66MszRl5tCds3a6TdHVJBvRtCO23bVlOtGemz6EJU3H0LCriAoBQCgFAKAUAoCBtT1fP6UBLw/VXwHyoDZQCgFAKAUAoDVisSsal3NlHH97zUZSUVdnUm3ZFIkUmMOZ7x4bgnrP3t3fvvrMlKvq9I/Muuqe25o5X7cbZsMDw4bnUMuR0TRgnNvIzKADcgITr37t9baVOPlWhS229Sx5N8o8Pj4udw0gdfWXcynsdd4PwPC4pKDi7M4c5+Iux52mwOPwkZlmwkpzxqQGaJ7ZgLkXNgR/XJ1qdOSs4vmC42a02IxKYloJMPHHC8YWUpnkaR4mvljZgqrzRGpuc50FtYuyVtwY7PwBRcRHjJ8PLFOzNzfN5AM+jKc0jZ1OnAcfKEqkVzt7Tqi2UrcloVwE2zsPjY0ildjdwHKq5DZFtIu4jrG+nfrXfzMHLM2veSyy6F5gdjf8Apv5EyJLbDmAOoygjmubUkZmseJ1rudOWZEbWIPIjYbbPwaNi2zTLGFYqCwjjBJWNAovYFiWa2p36KLSnLM9Dhx2x5sTjcZidqwRo6mUYODOCebiuA8wA32BzFTbruL6WNkrRioP1OnZ5I9lYXGYkSLzTOZYkJJjUFVCRxqDYZmv1fbHZVes2kcM9m4+DaUcblHw+IaMSKrjLJl0syHdImo1G646pNUV8OpevVE4zcSwwO0njcQYnRj1JPVfx7D+/GmFWUXkqex9SUoJrNEuq0lQoBQCgFAKAUBA2p6vn9KAl4fqr4D5UBsoBQCgFAKAwmlCKWY2UC5NcbSV2dSvoc8pGIJxOIITCx3KhjYEDe7k6W/e698sIuvLNLbki5vhqy3Oa5Qcs55MJJj9nTYcYeB8pWQXeTpBdbkCMG4KrvIINxe1ejGmlLLJFJccqttxyYOObDzB5OdjKGDLKxIlRJREACrSBHewI8dL1GMbSszhCTkLhY5o8dnnwwCXkQSsskjs2Y886Ob96pa57hauTr5YvMSSb0R85TfiXDh7qp6XZa7f2RovixrLGVWr/AIo6dWWcOMfMzzja/wCJuJlJyCw/jJP/AGrZR8avjgL/AOSbfpohxEvKjnpuVWLb/nFe5VUfS9XRwNBft+Zx1ZdTPF7Xx0LBZJZFYgNY5dx3HdXIYfDVFeMU0dc5rc2YTlni4zfOrW9pR81sa5L8PoPZW9H/ANHFkdhsL8WnWwmDAdvXX/zHleqZYStDySv2f8i8Jbq3odlHLs/aaNctE0nXeCVkz8CJChAbTS0gqEMS4yyzVn3OSpPdakTlXsKbFYuGLFhY9kYdGkHNZrOUU2Elh+nlTtuLBrElrLrhJKN1uVmvkhh59ovhdqz4nLh8MZhFHzQQlbtFnkYNl1UAmygaEADfXZtQvFI4dZhdsYXaCBVzlJL807RuofLe5iZgASLE24gE2tes9WjmWWRKMnF3Ru2VjHjf8tObsP8Ahv7a9nj+/HPSm4y4c/Y+pOcU1miXdaSoUAoBQCgFAQNqer5/SgJeH6q+A+VAbKAUAoBQCgKHHk4qbmFP6MespHE8F/ff2Vkn+rPItlv/AAXR8Ec3Pkb4tu4JyYVxGHZkbKY86XBQ2tlvvBHwrZlaWxScPyr5OtgsZFtHARpJz0gWXCaWkZ7jPEDoGszEn1bs24ve6Ms0csgW+G2Tg9lmTFiJYsRKpLRrITGnFst7BV0FzbtAsNKzV8Q0lHd8icIOXoeW8sOX8uJcrExCbs+427EHqL37z3VOjg7vPW1fTkvv7uTc0tInFAEniST4kk/Mmt+yKzrP9nJGwEeWE/mBIWIsFfKbjXNb+E2rzfzcI4l3l4bey5dw24banPbOwaSOUllEQAOpF7kHVRqLNvt4Vuq1JRjmjHN97lSSb1Om5e4OIOrtKwk5qyplLBsp06V+je/fXn/h1Sbi0o6X3vbfsW1krmXITY6MDO+RxuAIJKMDc3uLXtbUVz8RxEl+mrr6o7Sgnqc3ygiC4iXKQVZyy2KkWYk+qSBx07LVvw0m6Ub77fdyqfmZHwGOkhfPE5Vu7ce5huI8anUpQqRyzVzik1qj1zkH+ISyj8viADcWKHUEW1yX3i29D5V5lSnPDO+8PiiyyqdmdPNsqOB4Akix7LdHjZAXtnkVlXO7MQsViyqlgA7DeSLaYzzq61ZS01oc9+Hmz5poZcFz55jA439PEIblkAfNHGw0BuRfsEjDstZUavfqjh1OJ2zFjiYoFZ5I5mjMiFSIWRSyu7Buo9gARfW40K2rLXoZo9HuicJZWXmxMeZU6QtKhyuO8cfP71CjUzx13W4qRyvTYsauICgFAKAUBA2p6vn9KAl4fqr4D5UBsoBQCgFAQdtY7mYmcdbco/iO77+VVVqmSDZOEc0rGrYuGWFFjZhzzguwJ6RsVDHtIXMov3jtpRp5IfMVJZmcR+IHJDC52xEkUYixDKJp2JBw7XAMumhDKMuugfIx0LVrp1JbIjcsOTXJzB7LWXFwZisyrzIbMCqMqsVGfUZmBZiQNAot0dacRiHGN5fbOxjmdjyPl1yrfGSsoa8QOpHrkf4BwHn2VPCYZx/UqeZ/AsnJeVbHNRYZ2VmVGZV6xAJA8SN1bHOMWk3uV2ZrVrWINiNQRwtxBqVr6A9OwWznkwCxFpEkZL5mJzByc9yQb2vw7K+enVjDEuaSavy2tt99zUo3hY49eTEgxYw2dL5ecL2uAO9TvN+F+Nep+dhweLbtb+ynhvNlOs5YbIjmQO8gjaNGI3dLQGxvra44e1Xm4KvKnLLFXu0XVIpq9xyLwrDCLnZWjdbqoHVBLZgzX1Jv5WpjpxdZ2VmufuFJeE4DaWzjDO2HuCwYKLcc1svzFe1SqqpTVQzSjZ2LvlfseLCx4dU65zZmO9urqeAAO4d9ZMFiJ1pTcttLfEsqQUUjmVYgggkEG4I3gjcQe2t7V9GVHsf4YctecBgnIJt0gdxB0zgbu5h591eTUp/lp6eR/Blr/UXcueUOxcfisR+QWVMNs7LnLwrld1LaxaaAi4B3AggnNcqNkZRSzbsoLL0ZFsmNWweBzJGv6svOKrc3mBkZr9KV1C5gCO5SL2qN3N6sFlj2EM8eJU/pS2WS27UdFv8APu76w1P06inyejLo+KOX3F/WopFAKAUAoCBtT1fP6UBLw/VXwHyoDZQCgFAKAo8Z+ti44/UhGdv5jbKPkffWWfjrKPJal0fDBvqcntzlRCuKmxUEqyYnB5oGwrSKmeLQylLjrCTISddISONehGDtZ7MpJWDxm08ZiI4MbgYsPg3VnkUsJGYR5bIWVsq3Z1NiLkK3YaNQirxd2DmPxh5Tm/MRnfddOCjRz/WPR8Aay4eHGrZ3tHb1+/oX+SFubPLcNgHkR3RcwjtmA1IBvY27NN9ejKrGMlGTtfYrSbVy65E7YMMpjyl1mIFltcML2IvwsTfwrJj8OqkM17NE6U7Ox0G1+TOFjSaVlc5uqqX6LHQBFUcW7bgdwrFRxleUowTXt+v9FsqcUmzbyZkxbhxiSVzJaPRQQVuGYgceku/sqGK/Lxa4XXUQzPcqzsKCBs+Ix7LMd5RgrG+/2mrT+aqVFanS8PfVfREciW8iy2hsyBoYufaQxxBrMSxawIUXAF92p0G7Ws1KvVVR5LXfuJOMbajYgwvNyw4bEm8gOUM2qEgi6AhTvN9OypYjjZ4zqw26c/XcRy2aizLk5hJcM7xSqHDtn58NxIAAYN0rnKdfGo4qpCslKDtbS38CCcXZlXyuRcWgmwzNKI75wD0UW1ybG3S0vYXNvKtOCboSyVFa+3dkani1REfY6YTCNNOA00q5UQ6hc2t/5wLm/C1qtWIlXrKFPSK1b6/0RyKMbs53AYxoZElQ9JTfx7Qe4i4rdUpxqRcZbMrTs7o/Qmw9sy4rZ7HCuBiEQPFmFw1jmEb9xKmNrWIB0IOteXh3lbpz3WnsJVEr5lzKfD8icTj0XEbWxUkiFQ64SEFEGmYKQbEt5Ag+sa28RR0gvaVnTbBwDnBNhZlVHUHm4g+do4S7fl1kOvSULkuCQch1OtZ68FNNdfmdjLLK5a8nsVzkCE9Zei3iumvfax86qw880Ff0JVI2kWVXFYoBQCgIG1PV8/pQEvD9VfAfKgNlAKAUAoDmsDjRHDjcawuBncDtWNSwA8d1Z8KszcurLaulolDtfZWx8REpxcH5VrAc5IkkDAngZXUK5vfeWvW6Mpp6FRK5NbKGAwuJlXEtiQ5ywSNJnIjXoooYdHR2kNl017qoxVW0G7W/knBZpJHhPKLHc/iJZPVvlX+VdB79/nWrC0uHSjH3+rOzleVzZyc20cLLn1MbCzqLXIG4i/EH61zFYdV4W58jsJ5Wd2my4WYY3mnV+buEAswO+4VTYvbS2t68Z16iXAzJq+/L39C/KvNYbKM0al8RKDiJhdIWIVRlUkKAOO7Nb47yrcOTtTj4Y7ta7/eh2N1u9WQMbiZDEBHN/vcQMjKinK2ZlbIe45gF9q3utpwip3lHwPRX+fw16EG3bR6kiTCR5ueEcXpDmw3N5tM50DEdvf8AHjUVUnbJd8O+9uXT7/olZb8yP6RUBmGKVlByBSpCCYxgi8g9TMpN7W1NT4Ldo5LPffW1+nXUjm7/APT5PsOBM2M5lyVGb8uLEBwdTpwG/TTjroK7HE1JWo5v/rsHBLxW9hIw212aHO+Rpysbc2ptcMTKFF/W5v8A1qqdBKdlpHXX00v7zqnp3JkODjw3PTxE5ApLwrlK51FyR7LWFrXtrUJVJ1stOe/Jvez+hJJRu0cxynP52WP8oWlIQllHVTUWPStZjx8BXoYT/wDNB8Xw66dyqfjfhOYw2FeQlY0Z2G8KCSPG26vQnOMFeTsUpN7Ho34NbYMcphY6Bt3c5ysPJgp8zXn4tZKsai56P6ffYsjrBxOt5VY/aiTYtIMRhocNCqyc7KP1AsgOVVBDKemrqvRF9Bqa0QULK61KTDkSrQ4iCebGTzvjkMRE8TxENEvPrkV/UAMouNCW0pPVWS2OnX7J/TxOJi4NaQefW+JHurBS8NWUfaWT1gn7C7rSVCgFAKAgbU9Xz+lAS8P1V8B8qA2UAoBQGjHSZY5G9lGPuBNRm7RbOxV2kc1PtGTCbNSSCEzzsQI4xfpNI/G3AAlj3LvG+oYSCyJMnVd5s4+DZSYg/m9vYtuh0hhiskMKd3TVc54dHfuu9bc1tKaIHRcvMWkOzl5hBHHzZdEC5QAI+iMo3auNKw1lnnCD5stpaXZ4DsyFHljSRiqMwUkcATbjXp1ZSjByirshFJvU6jE8gnzgJKObIOrDUW3Agb79um6vPj+KRy3lHUtdF3LTk5zpLT4qYZIM0SkEBTYgO7EWDDogC/YeNZ8VkSUKUdZWb69kThfeT2Nm14UeaR2h/VhjzRvK/wCk2vQI6WWwJJNwNbd1QoylGCipaSeqS179xJJu9iCmPxSxRSPNAy844fPJGEZbIVUMNLiz7tRxvV7pUHOUYxeytZO6ev8ARHNK12zAJhoMWyrnadw2Uu14zziEqM181zfLeuXrVKKbtlXTfR9Nu48Kl3IKJGcOI/ybhmxBUxrI2YMkY16YNhZ7fGtDc1VzcRWUd2ls329COlrWLXCTwHEqsbzc+iiO6nMuWNOlmNrNuIvbU2rJONVUm5JZW766PX5E045tNzWNqYlkd48GRldVVDG2cx5GDZjvvYKLjde2tT4FFSUZVOTu7q17r+/U5mlyR92O0GExAjAxAfEKpEZAKqHJIDDrZlswJ10vXKyqV6WZ5bR5+nw1OxtGVtdSXFhsLgsUDncSTmyoOoAzW4cL7rnThVbnWxFHZWju+Z20YS9Ss5Y7ZlidsNGEjjKg3TrEHhwy7joOFtda0YHDwnFVZavv96kak2nlRUcisQUxkVvWzKfNSR8VFasfHNQfbUhSfiPcuUbIJsFiRJi0llXm1XDIjc7cc6EkDqygAByCbWBc3GtQpPND4lTVnY+xco8DLj3UQO80BETYrmw0cbs2URiS90JbS4Fr7zUsslE4W+J6OOiPtxlfddvtWKWldPqi1a02XVaSoUAoBQEDanq+f0oCXh+qvgPlQGygFAKAg7cP+7zfyH5VVW/xy9CdPzIx2dMseGjd2VUWNSWYgADKNSToBXaK8EfQ5PzM4LlZ+JEUyT4TZ8LY2VonDFVJiVctmJ4uADwsDcC+ta4UmrOWhw2/jI1sJpuyaeBdBWP/AMin7S2HkkeD16xWdhsvlesOGRWDyyhukGOmW56ra7hYW8a8utgHUqtqyXbqXRq2iX+1tlibDRxRZYoSwd+AVNZDYbr5rVio13TrOc/FLZeuxZKN42WiKXC8oYCwwgRvy4Xmw7EksDocw3hTwPDTQDQap4SrbjX8W9l9O/zIKpHy8iZPyeVIUiEckoWYuq3QDVbWka/UFtSBeqo4tyqOd1HS3P4LqddOysTxNHnWGSSE47KxU5bhS3AAm+62lwSFvVOWeVzinw9L6/f9E7rZ7kRsHi/y8CiQiYSnnWY3TIC+pHFLBdBbhu4WZ8PxZO3htpbe+nxI2llR9OOSQO2A5ppUcNKuXKZVAscp7Dc6/fVwpQssRdJqy7eoun5Cvw+w1aIqJZlSdkZUZGLqEz5lve3rAXNt2tXSxTjO7im43TaejvbX4EVDT1JuKb9ORsAY2xEaiNrHM6RqLBY76E9/E33kCqoLxJYi6i9ezfck9vBuROWsZlwmHxAG4AseIEij/FarsA8ladP70/ojV1imcQ7Em5JJPE6n316ySWiKCfyea2Kw/wD+i/O1U4lXoy9GSh5kfoaUzLHhJsPGk0yRMoheQRllYJdkYgjMpRBrwc67gceHs6av2OT8zKHkxyTxuGwvNuYM+IxPP4lmdrhcyHm47IQS2U3YkWzEC+8aJzi36bEDrtrf+6wni/8AdFYKv+WHtLYeSRdVpKhQCgFAQNqer5/SgJeH6q+A+VAbKAUAoCHthbwTD/62/umq6yvTl6EoeZFaNkQY3BRQ4iMSRlV0uRqosCCpBBHaDTDyahFrodqeZlXNyVmwyhtnyJmiikSKOWNQP1Mh68YXW8am7qxOtzWjOn5iBWfirC7YBS46fMkvu0ZQjndpwO6s0tK9N97e8up+WSPBK9YrJ2D2RLLFJLGAyx6MAeluB0XjoRVM8RCnNQluySi2ro9Gk2qMPBh2kDBXVVZrdQlLgsu+1xavCVB1ak1HdXfrqac2WKuV5x2P51Y0WF42GZZgrZMvaSH0Ou7jw7av4eFyOUm01yvrf3Ec072LeTbUSJEzOCsjFA4HRzC4J36LdTr4eNZVh5ylJJarW3P/AKTzpIhLjsQszCWCJIU6TTZjbLwINut3cPde10qTgskm29Eu/wDBG8r6onLtSGRI9VtOG5tXFg+XQg3B7RpvqrgVISf/AK725Esya9Sr2ZK/OsXwMOHWO+aUsBbTehyDMLcbgfKtFWMciUark3sv51IRvfVWLXFYvnMOZIU54MNFzFc4vY2Nr+XGs0IZauWby/GxNu8brU5zkzi0ZmlXBx4eOMEPKWItbeououe0cPdW7F05JZHUcm9lb47lcGr3tY3cvp1OEiK9V5FI4aZGYae6o/h0Wq0k+S+qFZ+FHn9e2Zy05Lx5sXAP47/2QW+lZsW7UJPsSp+ZHvm2uSJxseDH5iWAQxm7QtlcswjsL26tg1++1Z8PLJBK3JEZvxMqv/55iI2iZNp4qZEmiZopnYqypMjsCc3AAm1tbW41dxU+SOHQLh5ExOGSWYzODK+cqq9FrlFsunRFlvxtesNXWtC3csj5JHS1oKhQCgFAQNqer5/SgJeH6q+A+VAbKAUAoDGRMwIO4i3vrjV1YIqOSj/oZDvjZlPvv9az4V/p26aFtbzXLmtJUUPLTBCXCsDuG/wIKH4NfyrPiU8uZcnctpPxW6n5z2XhsOkki4xnHNnKEUHpEEhrkbhp3b69CrOrKKdFb83yEVFPxHd8ntrRSkxYaMrFGBckAancAu83s1yezvrxsTQqQWaq7tmiEk9IkTATLtHDzwu5uJTZrC4XPmiNvAW8jVtSLwlWM0uXxtZkU+ImjZCjRWwiYWQ4TKVaTMMxLdZgL3y6nsPYO2Mmp/rOaz729Dq08NtDDHcl88WHgz/pRMxY26RBJIAA46kX/wBK7TxuWc6ltXb0OOnokfRnnzYaXCOmFICo1xmXL1WbXuFt9uN7mzw0rVYVE58/ad1fha0MsVsCNYYBLnkXDBrLGpu5YgjQa8BoPlXIYqbqSyWWa2/IOCSV+RWSbQGPDYadWw8ma8V81iRuVwbXP7Fjv0Kk8K1Ug8y57fAhmz6PQssPgTDBhWmk5oYbMZLHrXJAXvB+1td2eVRVKk1BZs1rEkrJX5ELHSDakYWCQpkfpxtYXUnR9N5GpA7b8bGrqaeCleor3Wj79Dj/AFFoXGI5h8RDhzmMkIzqtrrbKV6WltBY623isseLGlKotpaPr10JvK5JdDm9s7NwbmWU4sLIWN1AXTLplEejX033131voVsRFRhw7r71vsVSjB3dz5+GezeexdxqFGUG3FzlB/shqs/EJXhGnzkyNLRuXQ/SAFtK4Un2gKSPp45jwiiA82N/kTWZeKu+yLXpT9S7rSVCgFAKAgbU9Xz+lAS8P1V8B8qA2UAoBQCgKTZ/6WLmi4SASL4+t8b+6s1Pw1ZR66lstYJ9NC7rSVGE8QdWVtzAg+BFq5JJqzOp2dz84fiTsRsPii1tHNj/ADqP8S2b31PAVPC6T3j8vv6FtRX8S5kfkLKDJNATbnoiAb8Rfd32Zj5Vz8Qj4I1F+1naW7XUrdibRfBz3IOhKSL2gGx8wRcf51fXpRxFOy9UQjJxZ2mL2aJX/NpiJjhyucxxs92KjcgDaXtqtr3v26eVCtkjwZQWba7S+P8AJe43eZPQyx3KBkbCAxOBiAwZNecXVQtuNxck1ynhFJVHmXhtry5nXPbTc1Y1jgFeZ5ZpyzZY1ZmyLcaZ9bX7yPAXqVNLEtQjFR69fYcfg1buP9pMseGE5K/mIyzSLpkNxlIFj0dfgN+tPyeaU+H+17PmOJor8zZgWxaO7YidPy0Yzc5lTpjha27v9wvvqNRYeUUqcXmfLXT7/wCnVmT1ehNxG1VdIghVZMQhaESLdTaxAbXQkMP3pVUaDjKTltF2dtzrldepoixzYfDNPio40k3BIxYn2Vvc3JOum4eFTdJVaqp0m2ur+ZxPLG8jlOSmLklx4kIzM+YseAGXf4DQAeFeljIRhhsq0Stb7+JVTbc7lRtyVWxE7L1TIxB/rHWtOHi1Sin0RXLzM9m/B3k+YoudcWY9I/zMLAeSb+9q86UuNXcuUdETl4YW6nptXFJ8ZgASdw302BTcmVLCWc75XJH8o0H1rNhtU59WW1dLR6F1WkqFAKAUBA2p6vn9KAl4fqr4D5UBsoBQCgFAUvKOMpzeIUdKJte9Dof33ms2ITVqi5fItpO94vmW8UgZQym4IuD3GtCaauitqxnXThx/4i8mlxcDG2oGpG8W1Vx/Lx7iaoqZqclVjy39C2m01lZ+e2WTCz6jLLE1+7T5qR8DXp3hXp9mR1izpZosJtA84JPy+II6StaxO6+tg3iCD2158XiMKsts0S3wz12ZM2ZsDGYU/oTROh3q2YKe+wBse8H31VVxWHrL9SLT6qxKMJx2Z1eHzFVMiqH4hSWA8CQD8K82WVNqL0LlfmVezuT4j55XkaSOYklG6oub3G83778BWmrinLK0rNcyEadrn3E8nMO4hRwSIlyoMx1Atoe3dSGLqxcnHnvoHTi7InTYBHUo4DRkAc2QMoy7sthccOPAWtVEasovNHR9eZJxT0ZhPgUARkiRnhUiIHQLoBYGxy7hrapRqybalJ2e4cVyRxu1NiY/FSZpVUAdUZxlUdwBJ869WjicLRjaL+GpRKE5PU+Yt49nxPFE4fFyCzuP+WvYOw/HieApBSxc1OStBbLr9/0HaCstzTyD5Nti51OW8atu4Mw1A/lG8/51djK7iuHDzP5dSMI/ueyP0hs7BiGNY14bz2niaopwUIqKK5SzO5JqZEqOUmIIjESf8SY5B4esfDh51nxEnlyrd6FtJa3fIssJAI0VF3KAPdV0YqKSRW3d3NtSOCgFAKAgbU9Xz+lAS8P1V8B8qA2UAoBQCgMZYwwKsLgixHcdDXGk1ZhOxS7DkMLthHPV6UZPrKdbeI+/ZWai8knSfs9C6osyzr2l5WopBoDzD8SOQQlUyxCxG4+z/C38HYfV+dEJyw0rrWL3XTui9NVFZ7nimMwrxOY5FKuN4PzHaO+vVhOM45ou6KmmnZmEcrL1WYeBI+VScU90DfhtoyxsHSRww/iPxB0I7jUJUoSVmkdUmjvMe0uOwUb4dsrkjOobLe11Zb9l9a8WmqeGxDjUV1y5+hod5wujmX5KY24OQll6p5xbjjoS1xXoLHYa1r/B/wAFXCmdJyt2zJhoYo1b9dx0nHAKBmI7yfrWDBYeFapKTXhXL5FtSbikuZxS7bxI/wDkS/22+pr1vy1H/Re5FGeXUxm2xiG0aeUjsztb3A12OHpR2ivcczS6k7kxyalxjgKCI72LAak+yna3fw49lV4jFKlotZckShC+vI/RHJTk6mDiVQoDWtp6o32B4niTxNYqdNpuc9ZM5Od9FsXtXFZi7gAkmwAuT3CjdtQUmyFM8zYph0R0Ygezi3z957Ky0v1Juo9tkXT8McvvL2tRSKAUAoBQEDanq+f0oCXh+qvgPlQGygFAKAUAoCt21s8yqGQ2mjN0Pf2HuNU1qedXW62LKc8r12M9j7SEy6jLIujrxB+1dpVc678zk4ZWT6tIHwigOL5X8gYcUpKqA3AbiP5G4fynSqFCdJ5qT9nIuVRPSZ43t7kPicOxAUyKOAFnA714+K3rVSx0JeGfhffb3h03utTmXUgkEEEbwdCPEGtqd1dFZtixkiiyyOo7FZgPcDUXThJ3aT9gu0bPSU39NL/1H+9c4NP/AFXuR3M+ppnxDubu7OQLXZiTbsueFSjCMdIq3ocbb3NmCwMkxtFGznuGg8TuHmajUqwpq83Y6ot7Hf8AJP8ADGSYh5tV9kGy/wBZt7eC++sE8ZOppRWnV/Qsyxj5vcey7D2FFhVAQC4Fr2AsOxQOqO6oU6Shq9X1K5zcvQtKtICgKHaMxxMn5aM/pqf1XH90d/74GslSTqy4cduf8F0VkWZ+wu4ogqhVFlAsB3CtSSSsipu5nXTgoBQCgFAQNqer5/SgJeH6q+A+VAbKAUAoBQCgFAVG1dmtmE8Gkw3jg47D3/vsIz1aTvnhv8y2E1bLLYkbK2oswPqyL1kO8Hd7qnSqqa79CM4OJPq0gKA04nDJIMrqGHePl2VGUYyVmjqbWxzO1uRuDmOVst/ZbK1r7rBukPfVKw+XWnJx9Cziv9yuc9ivwigJ6IXyZ1+FyKmp4mO00/VHc1N8iMv4PR93/Uf/AMa7xcV1XuF6fRlpgPwqwyasqHxBf++bfCuPjy81T3aDPBbIv9n7NwMUow4eNpwLiJnXNYC9xGLaWsd1cjhYrxNX7si6smdEBVxWfaAUBRY7aDTMYMMf55eCjsB4n994yzqObyU/ay6MFFZpFps7ArCgRBpxPEntNX06ahGyK5ScndkmpkRQCgFAKAUBA2p6vn9KAl4fqr4D5UBsoBQCgFAKAUAoCs2nsgSESIebmG5xx7m7R++6qKlFSeZaMshUto9iPh9stGRHilyNwcdRvPh+91RjXcXlqK3fkddNPWBdIwIBBBB3EVpTuVH2gOAnjTF7fiyhSuBwxdmFtZJjlVSeNk6Qq7an6g3crcXMu0MOjmdcAYHN4Ocu0+tldohmAC2IFwCe2uRSyvqDfyB5TPNsmHF4o3k6SkgC8jLIYksN2ZiAO8nhSpBKdkDHkHteWWfaMeIlUypOMqBrqqc0llQHeo4m2pudL1yaSSsDg9h7Tmhw0OKeGGWXAY2SGbOH57PiJbyOhDBQSZAlmVtQTpV0km7dUD3CsoI2Ox0cIzSMB2DifAbzUJ1IwV5MlGLlsVBM2L0F4cOePruPoP3rWfx1u0fiyzw0+7LnB4RIlCILKPj3ntNaYQUFZFUpNu7N9SOCgFAKAUAoBQEDanq+f0oCXh+qvgPlQGygFAKAUAoBQCgFAa54VcFXUMp4EVxxUlZnU2tiobYjxEthZSn8Daoft8az8Bx1pu3bkWcRPzIelpo9J8O1vbj1Hu4eZpxpx88fcMkX5X7yPs+bALIZogkUrdYgGPNv69rK9rnrXtU1ioSVs3vOOlJcjDa+xYcTNz64t43MDQHm5FIyO2YkKwIV+Ga3HuFro1o2smmQytciyw2zMLHh0woSM4eNQqo9mFl3XzXub63PHWjnre4sym2JsTDYKefELirma2aP9EILAAZAiBlsBawNjck3OtcniIWs2vedUJPkbZMTgueMscAknYglkj1JXqs17XIubNqRwql4uO0bv0JqlLnoTOdxc3VVYE7W1byH3AqF609llXxO2px7kjBbDjQ53Jlk9p9fcP8AWpww8Yu71fcjKo3otEWlXlYoBQCgFAKAUAoBQEDanq+f0oCXh+qvgPlQGygFAKAUAoBQCgFAKAUAoDRPg4366K3iAajKEZbo6pNbMhvyfw53xDyLD5GqnhqT5E+LPqYf7N4b+j/7m+9c/K0unzHGn1N0WxYF3RL5i/zvU1QprkcdST5k6OMKLKAB2AWqxJLYhe5lXQKAUAoBQCgFAKAUAoBQEDanq+f0oCXh+qvgPlQGygFAKAUAoBQCgFAKAUAoBQCgFAKAUAoBQCgFAKAUAoBQCgFAKAgbU9Xz+lAS8P1V8B8qA2UAoBQCgFAKAUAoBQCgFAKAUAoBQCgFAKAUAoBQCgFAKAUAoBQEDanq+f0oCXh+qvgPlQGygFAKAUAoBQCgFAKAUAoBQCgFAKAUAoBQCgFAKAUAoBQCgFAKAgbU9Xz+lAaIdoNlXQbh29njQGfpBuxfj96AekG7F+P3oB6QbsX4/egHpBuxfj96AekG7F+P3oB6QbsX4/egHpBuxfj96AekG7F+P3oB6QbsX4/egHpBuxfj96AekG7F+P3oB6QbsX4/egHpBuxfj96AekG7F+P3oB6QbsX4/egHpBuxfj96AekG7F+P3oB6QbsX4/egHpBuxfj96AekG7F+P3oB6QbsX4/egHpBuxfj96AekG7F+P3oB6QbsX4/egHpBuxfj96AekG7F+P3oB6QbsX4/egIe0ccxy6Dj293fQH/2Q=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8372" name="AutoShape 4" descr="data:image/jpeg;base64,/9j/4AAQSkZJRgABAQAAAQABAAD/2wCEAAkGBxQSEhMSEhMWFhIVFx8aGBcYGRsfGxsbGRYaFhgaGBoaHiggGxolHhgYITEhJSkrOi4uGh8zOD8sNyotLysBCgoKDg0OGxAQGzQkICY1NCwsMiwsLCwvNywsLCwsLCwvLCwsLCw0LCwsLCwsLCwsLCwsLCwsLCwsLCwsLCwsLP/AABEIANwA5QMBEQACEQEDEQH/xAAcAAEAAgMBAQEAAAAAAAAAAAAABAUCAwYHAQj/xABIEAACAQIDAwgIBAIHBwUBAAABAgMAEQQSIQUxQQYTIjJRYXGBFUJSkaGxwdEHFCPwYnJTgpKywuHxFiQzQ5Oi0iU0RGNzF//EABoBAQADAQEBAAAAAAAAAAAAAAACAwQBBQb/xAA2EQACAQIEBAMGBgMAAwEAAAAAAQIDEQQSITETQVFhIjJxgZGhscHwBRQjQtHhM1LxRGKCJP/aAAwDAQACEQMRAD8A9qghXKvRG4cB2UBnzC+yvuFAOYX2V9woBzC+yvuFAOYX2V9woBzC+yvuFAOYX2V9woBzC+yvuFAOYX2V9woBzC+yvuFAOYX2V9woBzC+yvuFAOYX2V9woBzC+yvuFAOYX2V9woBzC+yvuFAOYX2V9woBzC+yvuFAOYX2V9woBzC+yvuFAOYX2V9woBzC+yvuFAOYX2V9woBzC+yvuFAOYX2V9woBzC+yvuFAOYX2V9woBzC+yvuFAQdqQr0eiOPAd1ATsP1V8B8qA2UAoBQCgFAKAUAoBQCgFAKAUAoBQCgFAKAUAoBQCgFAKAUAoBQEDanq+f0oCXh+qvgPlQGygFAKAUAoBQCgFAKAUAoBQCgFAKAUAoBQCgFAKAUAoBQCgFAKAgbU9Xz+lAS8P1V8B8qA2UAoBQCgFAKAUAoBQCgFAKAUAoBQCgFAKAUAoBQCgFAKAUAoBQEDanq+f0oCXh+qvgPlQGygFAKAUAoBQCgFAKAwllVRdiFA4k2HxrjaSuzqV9iql5RR3yxK8rdiKbe/7VQ8THaOvoWKk+ehh+bxj9WFIx/G1/l9q5nrS2il6jLTW7Pv5XGnfPGv8q3+Ypkrv9yXsF6fQxkwmLUEnFLYC5/THDypw63+/wABmp/6kfZmMxM0Uc8MkMsUihlJVlJB3GxAI86644iLtdMXpvqSfS06f8XDNb2ozm+H+dc41SPmh7hki9mSsFtuGXRXAb2W0Phrv8qnCvCWzIypyRY1cQFAKAUAoBQCgFAKAUBA2p6vn9KAl4fqr4D5UBsoBQCgFAKAUAoD4xsLnQCgKWbbLSMY8KmcjfIeov3/AHvrM67k8tNX78i1U0tZn2HYOY58S5lfs3KPAD/LwosPfWo7v4B1baRVjndp45JNox7NaKaJXglBHOqkUkb6FlWLMWkGRstyhALX32O2MFGF0Vtt7l3sZZ1xE+HmlDRpEhhVEy9Bi6dJmZnaRebAJzAdIG1zpx2tdHDi321i9mTPNiJJMTsyWZ4mJJMmHKyMiG41IIt49zWz2qMZqy0Z0sZ8ibIx80M8zFWmeOUYiVj0WYw2fPcqAVGW9jbW+tRWs0mgFxGJTYC4uPES/mRAuILsQ99AzKQ4Iy5b6edLLiWtoCzwfKLEHCbOeMRz4nFIrGNiY9CgeRsyqwRUvYkqb3UbyAYuCzPscJm2dq4JZlw+MKRTOuZS5srcDll03HSzWv2VTLDxqK7VyUZyjsbxg54NYH52P+jc62/hb/TzrPw6lPyO66MszRl5tCds3a6TdHVJBvRtCO23bVlOtGemz6EJU3H0LCriAoBQCgFAKAUAoCBtT1fP6UBLw/VXwHyoDZQCgFAKAUAoDVisSsal3NlHH97zUZSUVdnUm3ZFIkUmMOZ7x4bgnrP3t3fvvrMlKvq9I/Muuqe25o5X7cbZsMDw4bnUMuR0TRgnNvIzKADcgITr37t9baVOPlWhS229Sx5N8o8Pj4udw0gdfWXcynsdd4PwPC4pKDi7M4c5+Iux52mwOPwkZlmwkpzxqQGaJ7ZgLkXNgR/XJ1qdOSs4vmC42a02IxKYloJMPHHC8YWUpnkaR4mvljZgqrzRGpuc50FtYuyVtwY7PwBRcRHjJ8PLFOzNzfN5AM+jKc0jZ1OnAcfKEqkVzt7Tqi2UrcloVwE2zsPjY0ildjdwHKq5DZFtIu4jrG+nfrXfzMHLM2veSyy6F5gdjf8Apv5EyJLbDmAOoygjmubUkZmseJ1rudOWZEbWIPIjYbbPwaNi2zTLGFYqCwjjBJWNAovYFiWa2p36KLSnLM9Dhx2x5sTjcZidqwRo6mUYODOCebiuA8wA32BzFTbruL6WNkrRioP1OnZ5I9lYXGYkSLzTOZYkJJjUFVCRxqDYZmv1fbHZVes2kcM9m4+DaUcblHw+IaMSKrjLJl0syHdImo1G646pNUV8OpevVE4zcSwwO0njcQYnRj1JPVfx7D+/GmFWUXkqex9SUoJrNEuq0lQoBQCgFAKAUBA2p6vn9KAl4fqr4D5UBsoBQCgFAKAwmlCKWY2UC5NcbSV2dSvoc8pGIJxOIITCx3KhjYEDe7k6W/e698sIuvLNLbki5vhqy3Oa5Qcs55MJJj9nTYcYeB8pWQXeTpBdbkCMG4KrvIINxe1ejGmlLLJFJccqttxyYOObDzB5OdjKGDLKxIlRJREACrSBHewI8dL1GMbSszhCTkLhY5o8dnnwwCXkQSsskjs2Y886Ob96pa57hauTr5YvMSSb0R85TfiXDh7qp6XZa7f2RovixrLGVWr/AIo6dWWcOMfMzzja/wCJuJlJyCw/jJP/AGrZR8avjgL/AOSbfpohxEvKjnpuVWLb/nFe5VUfS9XRwNBft+Zx1ZdTPF7Xx0LBZJZFYgNY5dx3HdXIYfDVFeMU0dc5rc2YTlni4zfOrW9pR81sa5L8PoPZW9H/ANHFkdhsL8WnWwmDAdvXX/zHleqZYStDySv2f8i8Jbq3odlHLs/aaNctE0nXeCVkz8CJChAbTS0gqEMS4yyzVn3OSpPdakTlXsKbFYuGLFhY9kYdGkHNZrOUU2Elh+nlTtuLBrElrLrhJKN1uVmvkhh59ovhdqz4nLh8MZhFHzQQlbtFnkYNl1UAmygaEADfXZtQvFI4dZhdsYXaCBVzlJL807RuofLe5iZgASLE24gE2tes9WjmWWRKMnF3Ru2VjHjf8tObsP8Ahv7a9nj+/HPSm4y4c/Y+pOcU1miXdaSoUAoBQCgFAQNqer5/SgJeH6q+A+VAbKAUAoBQCgKHHk4qbmFP6MespHE8F/ff2Vkn+rPItlv/AAXR8Ec3Pkb4tu4JyYVxGHZkbKY86XBQ2tlvvBHwrZlaWxScPyr5OtgsZFtHARpJz0gWXCaWkZ7jPEDoGszEn1bs24ve6Ms0csgW+G2Tg9lmTFiJYsRKpLRrITGnFst7BV0FzbtAsNKzV8Q0lHd8icIOXoeW8sOX8uJcrExCbs+427EHqL37z3VOjg7vPW1fTkvv7uTc0tInFAEniST4kk/Mmt+yKzrP9nJGwEeWE/mBIWIsFfKbjXNb+E2rzfzcI4l3l4bey5dw24banPbOwaSOUllEQAOpF7kHVRqLNvt4Vuq1JRjmjHN97lSSb1Om5e4OIOrtKwk5qyplLBsp06V+je/fXn/h1Sbi0o6X3vbfsW1krmXITY6MDO+RxuAIJKMDc3uLXtbUVz8RxEl+mrr6o7Sgnqc3ygiC4iXKQVZyy2KkWYk+qSBx07LVvw0m6Ub77fdyqfmZHwGOkhfPE5Vu7ce5huI8anUpQqRyzVzik1qj1zkH+ISyj8viADcWKHUEW1yX3i29D5V5lSnPDO+8PiiyyqdmdPNsqOB4Akix7LdHjZAXtnkVlXO7MQsViyqlgA7DeSLaYzzq61ZS01oc9+Hmz5poZcFz55jA439PEIblkAfNHGw0BuRfsEjDstZUavfqjh1OJ2zFjiYoFZ5I5mjMiFSIWRSyu7Buo9gARfW40K2rLXoZo9HuicJZWXmxMeZU6QtKhyuO8cfP71CjUzx13W4qRyvTYsauICgFAKAUBA2p6vn9KAl4fqr4D5UBsoBQCgFAQdtY7mYmcdbco/iO77+VVVqmSDZOEc0rGrYuGWFFjZhzzguwJ6RsVDHtIXMov3jtpRp5IfMVJZmcR+IHJDC52xEkUYixDKJp2JBw7XAMumhDKMuugfIx0LVrp1JbIjcsOTXJzB7LWXFwZisyrzIbMCqMqsVGfUZmBZiQNAot0dacRiHGN5fbOxjmdjyPl1yrfGSsoa8QOpHrkf4BwHn2VPCYZx/UqeZ/AsnJeVbHNRYZ2VmVGZV6xAJA8SN1bHOMWk3uV2ZrVrWINiNQRwtxBqVr6A9OwWznkwCxFpEkZL5mJzByc9yQb2vw7K+enVjDEuaSavy2tt99zUo3hY49eTEgxYw2dL5ecL2uAO9TvN+F+Nep+dhweLbtb+ynhvNlOs5YbIjmQO8gjaNGI3dLQGxvra44e1Xm4KvKnLLFXu0XVIpq9xyLwrDCLnZWjdbqoHVBLZgzX1Jv5WpjpxdZ2VmufuFJeE4DaWzjDO2HuCwYKLcc1svzFe1SqqpTVQzSjZ2LvlfseLCx4dU65zZmO9urqeAAO4d9ZMFiJ1pTcttLfEsqQUUjmVYgggkEG4I3gjcQe2t7V9GVHsf4YctecBgnIJt0gdxB0zgbu5h591eTUp/lp6eR/Blr/UXcueUOxcfisR+QWVMNs7LnLwrld1LaxaaAi4B3AggnNcqNkZRSzbsoLL0ZFsmNWweBzJGv6svOKrc3mBkZr9KV1C5gCO5SL2qN3N6sFlj2EM8eJU/pS2WS27UdFv8APu76w1P06inyejLo+KOX3F/WopFAKAUAoCBtT1fP6UBLw/VXwHyoDZQCgFAKAo8Z+ti44/UhGdv5jbKPkffWWfjrKPJal0fDBvqcntzlRCuKmxUEqyYnB5oGwrSKmeLQylLjrCTISddISONehGDtZ7MpJWDxm08ZiI4MbgYsPg3VnkUsJGYR5bIWVsq3Z1NiLkK3YaNQirxd2DmPxh5Tm/MRnfddOCjRz/WPR8Aay4eHGrZ3tHb1+/oX+SFubPLcNgHkR3RcwjtmA1IBvY27NN9ejKrGMlGTtfYrSbVy65E7YMMpjyl1mIFltcML2IvwsTfwrJj8OqkM17NE6U7Ox0G1+TOFjSaVlc5uqqX6LHQBFUcW7bgdwrFRxleUowTXt+v9FsqcUmzbyZkxbhxiSVzJaPRQQVuGYgceku/sqGK/Lxa4XXUQzPcqzsKCBs+Ix7LMd5RgrG+/2mrT+aqVFanS8PfVfREciW8iy2hsyBoYufaQxxBrMSxawIUXAF92p0G7Ws1KvVVR5LXfuJOMbajYgwvNyw4bEm8gOUM2qEgi6AhTvN9OypYjjZ4zqw26c/XcRy2aizLk5hJcM7xSqHDtn58NxIAAYN0rnKdfGo4qpCslKDtbS38CCcXZlXyuRcWgmwzNKI75wD0UW1ybG3S0vYXNvKtOCboSyVFa+3dkani1REfY6YTCNNOA00q5UQ6hc2t/5wLm/C1qtWIlXrKFPSK1b6/0RyKMbs53AYxoZElQ9JTfx7Qe4i4rdUpxqRcZbMrTs7o/Qmw9sy4rZ7HCuBiEQPFmFw1jmEb9xKmNrWIB0IOteXh3lbpz3WnsJVEr5lzKfD8icTj0XEbWxUkiFQ64SEFEGmYKQbEt5Ag+sa28RR0gvaVnTbBwDnBNhZlVHUHm4g+do4S7fl1kOvSULkuCQch1OtZ68FNNdfmdjLLK5a8nsVzkCE9Zei3iumvfax86qw880Ff0JVI2kWVXFYoBQCgIG1PV8/pQEvD9VfAfKgNlAKAUAoDmsDjRHDjcawuBncDtWNSwA8d1Z8KszcurLaulolDtfZWx8REpxcH5VrAc5IkkDAngZXUK5vfeWvW6Mpp6FRK5NbKGAwuJlXEtiQ5ywSNJnIjXoooYdHR2kNl017qoxVW0G7W/knBZpJHhPKLHc/iJZPVvlX+VdB79/nWrC0uHSjH3+rOzleVzZyc20cLLn1MbCzqLXIG4i/EH61zFYdV4W58jsJ5Wd2my4WYY3mnV+buEAswO+4VTYvbS2t68Z16iXAzJq+/L39C/KvNYbKM0al8RKDiJhdIWIVRlUkKAOO7Nb47yrcOTtTj4Y7ta7/eh2N1u9WQMbiZDEBHN/vcQMjKinK2ZlbIe45gF9q3utpwip3lHwPRX+fw16EG3bR6kiTCR5ueEcXpDmw3N5tM50DEdvf8AHjUVUnbJd8O+9uXT7/olZb8yP6RUBmGKVlByBSpCCYxgi8g9TMpN7W1NT4Ldo5LPffW1+nXUjm7/APT5PsOBM2M5lyVGb8uLEBwdTpwG/TTjroK7HE1JWo5v/rsHBLxW9hIw212aHO+Rpysbc2ptcMTKFF/W5v8A1qqdBKdlpHXX00v7zqnp3JkODjw3PTxE5ApLwrlK51FyR7LWFrXtrUJVJ1stOe/Jvez+hJJRu0cxynP52WP8oWlIQllHVTUWPStZjx8BXoYT/wDNB8Xw66dyqfjfhOYw2FeQlY0Z2G8KCSPG26vQnOMFeTsUpN7Ho34NbYMcphY6Bt3c5ysPJgp8zXn4tZKsai56P6ffYsjrBxOt5VY/aiTYtIMRhocNCqyc7KP1AsgOVVBDKemrqvRF9Bqa0QULK61KTDkSrQ4iCebGTzvjkMRE8TxENEvPrkV/UAMouNCW0pPVWS2OnX7J/TxOJi4NaQefW+JHurBS8NWUfaWT1gn7C7rSVCgFAKAgbU9Xz+lAS8P1V8B8qA2UAoBQGjHSZY5G9lGPuBNRm7RbOxV2kc1PtGTCbNSSCEzzsQI4xfpNI/G3AAlj3LvG+oYSCyJMnVd5s4+DZSYg/m9vYtuh0hhiskMKd3TVc54dHfuu9bc1tKaIHRcvMWkOzl5hBHHzZdEC5QAI+iMo3auNKw1lnnCD5stpaXZ4DsyFHljSRiqMwUkcATbjXp1ZSjByirshFJvU6jE8gnzgJKObIOrDUW3Agb79um6vPj+KRy3lHUtdF3LTk5zpLT4qYZIM0SkEBTYgO7EWDDogC/YeNZ8VkSUKUdZWb69kThfeT2Nm14UeaR2h/VhjzRvK/wCk2vQI6WWwJJNwNbd1QoylGCipaSeqS179xJJu9iCmPxSxRSPNAy844fPJGEZbIVUMNLiz7tRxvV7pUHOUYxeytZO6ev8ARHNK12zAJhoMWyrnadw2Uu14zziEqM181zfLeuXrVKKbtlXTfR9Nu48Kl3IKJGcOI/ybhmxBUxrI2YMkY16YNhZ7fGtDc1VzcRWUd2ls329COlrWLXCTwHEqsbzc+iiO6nMuWNOlmNrNuIvbU2rJONVUm5JZW766PX5E045tNzWNqYlkd48GRldVVDG2cx5GDZjvvYKLjde2tT4FFSUZVOTu7q17r+/U5mlyR92O0GExAjAxAfEKpEZAKqHJIDDrZlswJ10vXKyqV6WZ5bR5+nw1OxtGVtdSXFhsLgsUDncSTmyoOoAzW4cL7rnThVbnWxFHZWju+Z20YS9Ss5Y7ZlidsNGEjjKg3TrEHhwy7joOFtda0YHDwnFVZavv96kak2nlRUcisQUxkVvWzKfNSR8VFasfHNQfbUhSfiPcuUbIJsFiRJi0llXm1XDIjc7cc6EkDqygAByCbWBc3GtQpPND4lTVnY+xco8DLj3UQO80BETYrmw0cbs2URiS90JbS4Fr7zUsslE4W+J6OOiPtxlfddvtWKWldPqi1a02XVaSoUAoBQEDanq+f0oCXh+qvgPlQGygFAKAg7cP+7zfyH5VVW/xy9CdPzIx2dMseGjd2VUWNSWYgADKNSToBXaK8EfQ5PzM4LlZ+JEUyT4TZ8LY2VonDFVJiVctmJ4uADwsDcC+ta4UmrOWhw2/jI1sJpuyaeBdBWP/AMin7S2HkkeD16xWdhsvlesOGRWDyyhukGOmW56ra7hYW8a8utgHUqtqyXbqXRq2iX+1tlibDRxRZYoSwd+AVNZDYbr5rVio13TrOc/FLZeuxZKN42WiKXC8oYCwwgRvy4Xmw7EksDocw3hTwPDTQDQap4SrbjX8W9l9O/zIKpHy8iZPyeVIUiEckoWYuq3QDVbWka/UFtSBeqo4tyqOd1HS3P4LqddOysTxNHnWGSSE47KxU5bhS3AAm+62lwSFvVOWeVzinw9L6/f9E7rZ7kRsHi/y8CiQiYSnnWY3TIC+pHFLBdBbhu4WZ8PxZO3htpbe+nxI2llR9OOSQO2A5ppUcNKuXKZVAscp7Dc6/fVwpQssRdJqy7eoun5Cvw+w1aIqJZlSdkZUZGLqEz5lve3rAXNt2tXSxTjO7im43TaejvbX4EVDT1JuKb9ORsAY2xEaiNrHM6RqLBY76E9/E33kCqoLxJYi6i9ezfck9vBuROWsZlwmHxAG4AseIEij/FarsA8ladP70/ojV1imcQ7Em5JJPE6n316ySWiKCfyea2Kw/wD+i/O1U4lXoy9GSh5kfoaUzLHhJsPGk0yRMoheQRllYJdkYgjMpRBrwc67gceHs6av2OT8zKHkxyTxuGwvNuYM+IxPP4lmdrhcyHm47IQS2U3YkWzEC+8aJzi36bEDrtrf+6wni/8AdFYKv+WHtLYeSRdVpKhQCgFAQNqer5/SgJeH6q+A+VAbKAUAoCHthbwTD/62/umq6yvTl6EoeZFaNkQY3BRQ4iMSRlV0uRqosCCpBBHaDTDyahFrodqeZlXNyVmwyhtnyJmiikSKOWNQP1Mh68YXW8am7qxOtzWjOn5iBWfirC7YBS46fMkvu0ZQjndpwO6s0tK9N97e8up+WSPBK9YrJ2D2RLLFJLGAyx6MAeluB0XjoRVM8RCnNQluySi2ro9Gk2qMPBh2kDBXVVZrdQlLgsu+1xavCVB1ak1HdXfrqac2WKuV5x2P51Y0WF42GZZgrZMvaSH0Ou7jw7av4eFyOUm01yvrf3Ec072LeTbUSJEzOCsjFA4HRzC4J36LdTr4eNZVh5ylJJarW3P/AKTzpIhLjsQszCWCJIU6TTZjbLwINut3cPde10qTgskm29Eu/wDBG8r6onLtSGRI9VtOG5tXFg+XQg3B7RpvqrgVISf/AK725Esya9Sr2ZK/OsXwMOHWO+aUsBbTehyDMLcbgfKtFWMciUark3sv51IRvfVWLXFYvnMOZIU54MNFzFc4vY2Nr+XGs0IZauWby/GxNu8brU5zkzi0ZmlXBx4eOMEPKWItbeououe0cPdW7F05JZHUcm9lb47lcGr3tY3cvp1OEiK9V5FI4aZGYae6o/h0Wq0k+S+qFZ+FHn9e2Zy05Lx5sXAP47/2QW+lZsW7UJPsSp+ZHvm2uSJxseDH5iWAQxm7QtlcswjsL26tg1++1Z8PLJBK3JEZvxMqv/55iI2iZNp4qZEmiZopnYqypMjsCc3AAm1tbW41dxU+SOHQLh5ExOGSWYzODK+cqq9FrlFsunRFlvxtesNXWtC3csj5JHS1oKhQCgFAQNqer5/SgJeH6q+A+VAbKAUAoDGRMwIO4i3vrjV1YIqOSj/oZDvjZlPvv9az4V/p26aFtbzXLmtJUUPLTBCXCsDuG/wIKH4NfyrPiU8uZcnctpPxW6n5z2XhsOkki4xnHNnKEUHpEEhrkbhp3b69CrOrKKdFb83yEVFPxHd8ntrRSkxYaMrFGBckAancAu83s1yezvrxsTQqQWaq7tmiEk9IkTATLtHDzwu5uJTZrC4XPmiNvAW8jVtSLwlWM0uXxtZkU+ImjZCjRWwiYWQ4TKVaTMMxLdZgL3y6nsPYO2Mmp/rOaz729Dq08NtDDHcl88WHgz/pRMxY26RBJIAA46kX/wBK7TxuWc6ltXb0OOnokfRnnzYaXCOmFICo1xmXL1WbXuFt9uN7mzw0rVYVE58/ad1fha0MsVsCNYYBLnkXDBrLGpu5YgjQa8BoPlXIYqbqSyWWa2/IOCSV+RWSbQGPDYadWw8ma8V81iRuVwbXP7Fjv0Kk8K1Ug8y57fAhmz6PQssPgTDBhWmk5oYbMZLHrXJAXvB+1td2eVRVKk1BZs1rEkrJX5ELHSDakYWCQpkfpxtYXUnR9N5GpA7b8bGrqaeCleor3Wj79Dj/AFFoXGI5h8RDhzmMkIzqtrrbKV6WltBY623isseLGlKotpaPr10JvK5JdDm9s7NwbmWU4sLIWN1AXTLplEejX033131voVsRFRhw7r71vsVSjB3dz5+GezeexdxqFGUG3FzlB/shqs/EJXhGnzkyNLRuXQ/SAFtK4Un2gKSPp45jwiiA82N/kTWZeKu+yLXpT9S7rSVCgFAKAgbU9Xz+lAS8P1V8B8qA2UAoBQCgKTZ/6WLmi4SASL4+t8b+6s1Pw1ZR66lstYJ9NC7rSVGE8QdWVtzAg+BFq5JJqzOp2dz84fiTsRsPii1tHNj/ADqP8S2b31PAVPC6T3j8vv6FtRX8S5kfkLKDJNATbnoiAb8Rfd32Zj5Vz8Qj4I1F+1naW7XUrdibRfBz3IOhKSL2gGx8wRcf51fXpRxFOy9UQjJxZ2mL2aJX/NpiJjhyucxxs92KjcgDaXtqtr3v26eVCtkjwZQWba7S+P8AJe43eZPQyx3KBkbCAxOBiAwZNecXVQtuNxck1ynhFJVHmXhtry5nXPbTc1Y1jgFeZ5ZpyzZY1ZmyLcaZ9bX7yPAXqVNLEtQjFR69fYcfg1buP9pMseGE5K/mIyzSLpkNxlIFj0dfgN+tPyeaU+H+17PmOJor8zZgWxaO7YidPy0Yzc5lTpjha27v9wvvqNRYeUUqcXmfLXT7/wCnVmT1ehNxG1VdIghVZMQhaESLdTaxAbXQkMP3pVUaDjKTltF2dtzrldepoixzYfDNPio40k3BIxYn2Vvc3JOum4eFTdJVaqp0m2ur+ZxPLG8jlOSmLklx4kIzM+YseAGXf4DQAeFeljIRhhsq0Stb7+JVTbc7lRtyVWxE7L1TIxB/rHWtOHi1Sin0RXLzM9m/B3k+YoudcWY9I/zMLAeSb+9q86UuNXcuUdETl4YW6nptXFJ8ZgASdw302BTcmVLCWc75XJH8o0H1rNhtU59WW1dLR6F1WkqFAKAUBA2p6vn9KAl4fqr4D5UBsoBQCgFAUvKOMpzeIUdKJte9Dof33ms2ITVqi5fItpO94vmW8UgZQym4IuD3GtCaauitqxnXThx/4i8mlxcDG2oGpG8W1Vx/Lx7iaoqZqclVjy39C2m01lZ+e2WTCz6jLLE1+7T5qR8DXp3hXp9mR1izpZosJtA84JPy+II6StaxO6+tg3iCD2158XiMKsts0S3wz12ZM2ZsDGYU/oTROh3q2YKe+wBse8H31VVxWHrL9SLT6qxKMJx2Z1eHzFVMiqH4hSWA8CQD8K82WVNqL0LlfmVezuT4j55XkaSOYklG6oub3G83778BWmrinLK0rNcyEadrn3E8nMO4hRwSIlyoMx1Atoe3dSGLqxcnHnvoHTi7InTYBHUo4DRkAc2QMoy7sthccOPAWtVEasovNHR9eZJxT0ZhPgUARkiRnhUiIHQLoBYGxy7hrapRqybalJ2e4cVyRxu1NiY/FSZpVUAdUZxlUdwBJ869WjicLRjaL+GpRKE5PU+Yt49nxPFE4fFyCzuP+WvYOw/HieApBSxc1OStBbLr9/0HaCstzTyD5Nti51OW8atu4Mw1A/lG8/51djK7iuHDzP5dSMI/ueyP0hs7BiGNY14bz2niaopwUIqKK5SzO5JqZEqOUmIIjESf8SY5B4esfDh51nxEnlyrd6FtJa3fIssJAI0VF3KAPdV0YqKSRW3d3NtSOCgFAKAgbU9Xz+lAS8P1V8B8qA2UAoBQCgMZYwwKsLgixHcdDXGk1ZhOxS7DkMLthHPV6UZPrKdbeI+/ZWai8knSfs9C6osyzr2l5WopBoDzD8SOQQlUyxCxG4+z/C38HYfV+dEJyw0rrWL3XTui9NVFZ7nimMwrxOY5FKuN4PzHaO+vVhOM45ou6KmmnZmEcrL1WYeBI+VScU90DfhtoyxsHSRww/iPxB0I7jUJUoSVmkdUmjvMe0uOwUb4dsrkjOobLe11Zb9l9a8WmqeGxDjUV1y5+hod5wujmX5KY24OQll6p5xbjjoS1xXoLHYa1r/B/wAFXCmdJyt2zJhoYo1b9dx0nHAKBmI7yfrWDBYeFapKTXhXL5FtSbikuZxS7bxI/wDkS/22+pr1vy1H/Re5FGeXUxm2xiG0aeUjsztb3A12OHpR2ivcczS6k7kxyalxjgKCI72LAak+yna3fw49lV4jFKlotZckShC+vI/RHJTk6mDiVQoDWtp6o32B4niTxNYqdNpuc9ZM5Od9FsXtXFZi7gAkmwAuT3CjdtQUmyFM8zYph0R0Ygezi3z957Ky0v1Juo9tkXT8McvvL2tRSKAUAoBQEDanq+f0oCXh+qvgPlQGygFAKAUAoCt21s8yqGQ2mjN0Pf2HuNU1qedXW62LKc8r12M9j7SEy6jLIujrxB+1dpVc678zk4ZWT6tIHwigOL5X8gYcUpKqA3AbiP5G4fynSqFCdJ5qT9nIuVRPSZ43t7kPicOxAUyKOAFnA714+K3rVSx0JeGfhffb3h03utTmXUgkEEEbwdCPEGtqd1dFZtixkiiyyOo7FZgPcDUXThJ3aT9gu0bPSU39NL/1H+9c4NP/AFXuR3M+ppnxDubu7OQLXZiTbsueFSjCMdIq3ocbb3NmCwMkxtFGznuGg8TuHmajUqwpq83Y6ot7Hf8AJP8ADGSYh5tV9kGy/wBZt7eC++sE8ZOppRWnV/Qsyxj5vcey7D2FFhVAQC4Fr2AsOxQOqO6oU6Shq9X1K5zcvQtKtICgKHaMxxMn5aM/pqf1XH90d/74GslSTqy4cduf8F0VkWZ+wu4ogqhVFlAsB3CtSSSsipu5nXTgoBQCgFAQNqer5/SgJeH6q+A+VAbKAUAoBQCgFAVG1dmtmE8Gkw3jg47D3/vsIz1aTvnhv8y2E1bLLYkbK2oswPqyL1kO8Hd7qnSqqa79CM4OJPq0gKA04nDJIMrqGHePl2VGUYyVmjqbWxzO1uRuDmOVst/ZbK1r7rBukPfVKw+XWnJx9Cziv9yuc9ivwigJ6IXyZ1+FyKmp4mO00/VHc1N8iMv4PR93/Uf/AMa7xcV1XuF6fRlpgPwqwyasqHxBf++bfCuPjy81T3aDPBbIv9n7NwMUow4eNpwLiJnXNYC9xGLaWsd1cjhYrxNX7si6smdEBVxWfaAUBRY7aDTMYMMf55eCjsB4n994yzqObyU/ay6MFFZpFps7ArCgRBpxPEntNX06ahGyK5ScndkmpkRQCgFAKAUBA2p6vn9KAl4fqr4D5UBsoBQCgFAKAUAoCs2nsgSESIebmG5xx7m7R++6qKlFSeZaMshUto9iPh9stGRHilyNwcdRvPh+91RjXcXlqK3fkddNPWBdIwIBBBB3EVpTuVH2gOAnjTF7fiyhSuBwxdmFtZJjlVSeNk6Qq7an6g3crcXMu0MOjmdcAYHN4Ocu0+tldohmAC2IFwCe2uRSyvqDfyB5TPNsmHF4o3k6SkgC8jLIYksN2ZiAO8nhSpBKdkDHkHteWWfaMeIlUypOMqBrqqc0llQHeo4m2pudL1yaSSsDg9h7Tmhw0OKeGGWXAY2SGbOH57PiJbyOhDBQSZAlmVtQTpV0km7dUD3CsoI2Ox0cIzSMB2DifAbzUJ1IwV5MlGLlsVBM2L0F4cOePruPoP3rWfx1u0fiyzw0+7LnB4RIlCILKPj3ntNaYQUFZFUpNu7N9SOCgFAKAUAoBQEDanq+f0oCXh+qvgPlQGygFAKAUAoBQCgFAa54VcFXUMp4EVxxUlZnU2tiobYjxEthZSn8Daoft8az8Bx1pu3bkWcRPzIelpo9J8O1vbj1Hu4eZpxpx88fcMkX5X7yPs+bALIZogkUrdYgGPNv69rK9rnrXtU1ioSVs3vOOlJcjDa+xYcTNz64t43MDQHm5FIyO2YkKwIV+Ga3HuFro1o2smmQytciyw2zMLHh0woSM4eNQqo9mFl3XzXub63PHWjnre4sym2JsTDYKefELirma2aP9EILAAZAiBlsBawNjck3OtcniIWs2vedUJPkbZMTgueMscAknYglkj1JXqs17XIubNqRwql4uO0bv0JqlLnoTOdxc3VVYE7W1byH3AqF609llXxO2px7kjBbDjQ53Jlk9p9fcP8AWpww8Yu71fcjKo3otEWlXlYoBQCgFAKAUAoBQEDanq+f0oCXh+qvgPlQGygFAKAUAoBQCgFAKAUAoDRPg4366K3iAajKEZbo6pNbMhvyfw53xDyLD5GqnhqT5E+LPqYf7N4b+j/7m+9c/K0unzHGn1N0WxYF3RL5i/zvU1QprkcdST5k6OMKLKAB2AWqxJLYhe5lXQKAUAoBQCgFAKAUAoBQEDanq+f0oCXh+qvgPlQGygFAKAUAoBQCgFAKAUAoBQCgFAKAUAoBQCgFAKAUAoBQCgFAKAgbU9Xz+lAS8P1V8B8qA2UAoBQCgFAKAUAoBQCgFAKAUAoBQCgFAKAUAoBQCgFAKAUAoBQEDanq+f0oCXh+qvgPlQGygFAKAUAoBQCgFAKAUAoBQCgFAKAUAoBQCgFAKAUAoBQCgFAKAgbU9Xz+lAaIdoNlXQbh29njQGfpBuxfj96AekG7F+P3oB6QbsX4/egHpBuxfj96AekG7F+P3oB6QbsX4/egHpBuxfj96AekG7F+P3oB6QbsX4/egHpBuxfj96AekG7F+P3oB6QbsX4/egHpBuxfj96AekG7F+P3oB6QbsX4/egHpBuxfj96AekG7F+P3oB6QbsX4/egHpBuxfj96AekG7F+P3oB6QbsX4/egHpBuxfj96AekG7F+P3oB6QbsX4/egHpBuxfj96AekG7F+P3oB6QbsX4/egIe0ccxy6Dj293fQH/2Q=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6" name="5 Resim" descr="ank üni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9512" y="260648"/>
            <a:ext cx="1403648" cy="1412776"/>
          </a:xfrm>
          <a:prstGeom prst="rect">
            <a:avLst/>
          </a:prstGeom>
        </p:spPr>
      </p:pic>
      <p:pic>
        <p:nvPicPr>
          <p:cNvPr id="7" name="6 Resim" descr="sbf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596336" y="332656"/>
            <a:ext cx="1224136" cy="115212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3873444248"/>
              </p:ext>
            </p:extLst>
          </p:nvPr>
        </p:nvGraphicFramePr>
        <p:xfrm>
          <a:off x="457200" y="0"/>
          <a:ext cx="8229600" cy="764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3 İçerik Yer Tutucusu"/>
          <p:cNvPicPr>
            <a:picLocks noGrp="1"/>
          </p:cNvPicPr>
          <p:nvPr>
            <p:ph idx="1"/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3528" y="980728"/>
            <a:ext cx="8352928" cy="5877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yagram"/>
          <p:cNvGraphicFramePr/>
          <p:nvPr/>
        </p:nvGraphicFramePr>
        <p:xfrm>
          <a:off x="467544" y="2852936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0592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260648"/>
          <a:ext cx="8686800" cy="5865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1015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404664"/>
          <a:ext cx="8507288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984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Diyagram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6 İçerik Yer Tutucusu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700808"/>
            <a:ext cx="3816424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9595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soru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Şokun </a:t>
            </a:r>
            <a:r>
              <a:rPr lang="tr-TR" dirty="0" err="1"/>
              <a:t>kompansasyon</a:t>
            </a:r>
            <a:r>
              <a:rPr lang="tr-TR" dirty="0"/>
              <a:t> evresinde </a:t>
            </a:r>
            <a:r>
              <a:rPr lang="tr-TR" dirty="0" err="1"/>
              <a:t>aldosteron</a:t>
            </a:r>
            <a:r>
              <a:rPr lang="tr-TR" dirty="0"/>
              <a:t> salgısına yol açan </a:t>
            </a:r>
            <a:r>
              <a:rPr lang="tr-TR" smtClean="0"/>
              <a:t>hormon hangisi/hangileridir?</a:t>
            </a: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920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0913796"/>
              </p:ext>
            </p:extLst>
          </p:nvPr>
        </p:nvGraphicFramePr>
        <p:xfrm>
          <a:off x="457200" y="764704"/>
          <a:ext cx="8229600" cy="5361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 smtClean="0"/>
              <a:t>Ankara Üniversitesi Hemşirelik Fakültesi Hemşirelik Bölümü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254591236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56875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982138153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38239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751651603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00331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1495415449"/>
              </p:ext>
            </p:extLst>
          </p:nvPr>
        </p:nvGraphicFramePr>
        <p:xfrm>
          <a:off x="539552" y="242088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1583528176"/>
              </p:ext>
            </p:extLst>
          </p:nvPr>
        </p:nvGraphicFramePr>
        <p:xfrm>
          <a:off x="251520" y="116632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İçerik Yer Tutucusu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47929215"/>
              </p:ext>
            </p:extLst>
          </p:nvPr>
        </p:nvGraphicFramePr>
        <p:xfrm>
          <a:off x="5148064" y="1600200"/>
          <a:ext cx="353873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yagram 2"/>
          <p:cNvGraphicFramePr/>
          <p:nvPr>
            <p:extLst>
              <p:ext uri="{D42A27DB-BD31-4B8C-83A1-F6EECF244321}">
                <p14:modId xmlns:p14="http://schemas.microsoft.com/office/powerpoint/2010/main" val="2778203273"/>
              </p:ext>
            </p:extLst>
          </p:nvPr>
        </p:nvGraphicFramePr>
        <p:xfrm>
          <a:off x="539552" y="2564904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232517"/>
              </p:ext>
            </p:extLst>
          </p:nvPr>
        </p:nvGraphicFramePr>
        <p:xfrm>
          <a:off x="467544" y="76470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602EA-EB1C-47B8-8DC2-1362B1B8DA1E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Ankara Üniversitesi Hemşirelik Fakültesi Hemşirelik Bölümü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415</Words>
  <Application>Microsoft Office PowerPoint</Application>
  <PresentationFormat>Ekran Gösterisi (4:3)</PresentationFormat>
  <Paragraphs>72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Brush Script MT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Örnek soru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ŞOK, HEMŞİRELİK BAKIMI VE RESÜSİTASYON</dc:title>
  <dc:creator>saglık</dc:creator>
  <cp:lastModifiedBy>exper</cp:lastModifiedBy>
  <cp:revision>95</cp:revision>
  <dcterms:created xsi:type="dcterms:W3CDTF">2014-09-03T13:05:57Z</dcterms:created>
  <dcterms:modified xsi:type="dcterms:W3CDTF">2019-08-02T13:01:22Z</dcterms:modified>
</cp:coreProperties>
</file>