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/>
    <p:restoredTop sz="94747"/>
  </p:normalViewPr>
  <p:slideViewPr>
    <p:cSldViewPr snapToGrid="0" snapToObjects="1">
      <p:cViewPr varScale="1">
        <p:scale>
          <a:sx n="62" d="100"/>
          <a:sy n="62" d="100"/>
        </p:scale>
        <p:origin x="232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ABDF9-B921-6342-BE88-919A456FBFA1}" type="datetimeFigureOut">
              <a:rPr lang="tr-TR" smtClean="0"/>
              <a:t>21.10.2018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2BC6B-9E31-954A-ACDA-9390CF405B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6521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ABDF9-B921-6342-BE88-919A456FBFA1}" type="datetimeFigureOut">
              <a:rPr lang="tr-TR" smtClean="0"/>
              <a:t>21.10.2018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2BC6B-9E31-954A-ACDA-9390CF405B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568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ABDF9-B921-6342-BE88-919A456FBFA1}" type="datetimeFigureOut">
              <a:rPr lang="tr-TR" smtClean="0"/>
              <a:t>21.10.2018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2BC6B-9E31-954A-ACDA-9390CF405B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8262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ABDF9-B921-6342-BE88-919A456FBFA1}" type="datetimeFigureOut">
              <a:rPr lang="tr-TR" smtClean="0"/>
              <a:t>21.10.2018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2BC6B-9E31-954A-ACDA-9390CF405B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6702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ABDF9-B921-6342-BE88-919A456FBFA1}" type="datetimeFigureOut">
              <a:rPr lang="tr-TR" smtClean="0"/>
              <a:t>21.10.2018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2BC6B-9E31-954A-ACDA-9390CF405B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1560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ABDF9-B921-6342-BE88-919A456FBFA1}" type="datetimeFigureOut">
              <a:rPr lang="tr-TR" smtClean="0"/>
              <a:t>21.10.2018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2BC6B-9E31-954A-ACDA-9390CF405B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6476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ABDF9-B921-6342-BE88-919A456FBFA1}" type="datetimeFigureOut">
              <a:rPr lang="tr-TR" smtClean="0"/>
              <a:t>21.10.2018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2BC6B-9E31-954A-ACDA-9390CF405B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6372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ABDF9-B921-6342-BE88-919A456FBFA1}" type="datetimeFigureOut">
              <a:rPr lang="tr-TR" smtClean="0"/>
              <a:t>21.10.2018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2BC6B-9E31-954A-ACDA-9390CF405B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7629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ABDF9-B921-6342-BE88-919A456FBFA1}" type="datetimeFigureOut">
              <a:rPr lang="tr-TR" smtClean="0"/>
              <a:t>21.10.2018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2BC6B-9E31-954A-ACDA-9390CF405B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1542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ABDF9-B921-6342-BE88-919A456FBFA1}" type="datetimeFigureOut">
              <a:rPr lang="tr-TR" smtClean="0"/>
              <a:t>21.10.2018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2BC6B-9E31-954A-ACDA-9390CF405B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214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ABDF9-B921-6342-BE88-919A456FBFA1}" type="datetimeFigureOut">
              <a:rPr lang="tr-TR" smtClean="0"/>
              <a:t>21.10.2018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2BC6B-9E31-954A-ACDA-9390CF405B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4687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FABDF9-B921-6342-BE88-919A456FBFA1}" type="datetimeFigureOut">
              <a:rPr lang="tr-TR" smtClean="0"/>
              <a:t>21.10.2018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2BC6B-9E31-954A-ACDA-9390CF405B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5406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TRABLUSGAP VE BALKAN SAVAŞLARI 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3700" dirty="0" smtClean="0"/>
              <a:t>1911-1912-1913</a:t>
            </a:r>
            <a:endParaRPr lang="tr-TR" sz="3700" dirty="0"/>
          </a:p>
        </p:txBody>
      </p:sp>
    </p:spTree>
    <p:extLst>
      <p:ext uri="{BB962C8B-B14F-4D97-AF65-F5344CB8AC3E}">
        <p14:creationId xmlns:p14="http://schemas.microsoft.com/office/powerpoint/2010/main" val="590707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TRABLUSGARP SAVAŞI 1911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6672" y="1850808"/>
            <a:ext cx="7938655" cy="5007192"/>
          </a:xfrm>
        </p:spPr>
      </p:pic>
    </p:spTree>
    <p:extLst>
      <p:ext uri="{BB962C8B-B14F-4D97-AF65-F5344CB8AC3E}">
        <p14:creationId xmlns:p14="http://schemas.microsoft.com/office/powerpoint/2010/main" val="1403670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8200" y="249382"/>
            <a:ext cx="10515600" cy="1441306"/>
          </a:xfrm>
        </p:spPr>
        <p:txBody>
          <a:bodyPr>
            <a:noAutofit/>
          </a:bodyPr>
          <a:lstStyle/>
          <a:p>
            <a:r>
              <a:rPr lang="tr-TR" sz="3500" dirty="0" smtClean="0"/>
              <a:t>MAVİ:KİKLAT ADALARI</a:t>
            </a:r>
            <a:br>
              <a:rPr lang="tr-TR" sz="3500" dirty="0" smtClean="0"/>
            </a:br>
            <a:r>
              <a:rPr lang="tr-TR" sz="3500" dirty="0" smtClean="0"/>
              <a:t>PEMBE: EGE ADALARI</a:t>
            </a:r>
            <a:br>
              <a:rPr lang="tr-TR" sz="3500" dirty="0" smtClean="0"/>
            </a:br>
            <a:r>
              <a:rPr lang="tr-TR" sz="3500" dirty="0" smtClean="0"/>
              <a:t>YEŞİL ONİKİADA</a:t>
            </a:r>
            <a:endParaRPr lang="tr-TR" sz="3500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6650" y="1690688"/>
            <a:ext cx="5058699" cy="5024511"/>
          </a:xfrm>
        </p:spPr>
      </p:pic>
    </p:spTree>
    <p:extLst>
      <p:ext uri="{BB962C8B-B14F-4D97-AF65-F5344CB8AC3E}">
        <p14:creationId xmlns:p14="http://schemas.microsoft.com/office/powerpoint/2010/main" val="12952707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</Words>
  <Application>Microsoft Macintosh PowerPoint</Application>
  <PresentationFormat>Geniş Ekran</PresentationFormat>
  <Paragraphs>4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Teması</vt:lpstr>
      <vt:lpstr>TRABLUSGAP VE BALKAN SAVAŞLARI </vt:lpstr>
      <vt:lpstr>TRABLUSGARP SAVAŞI 1911</vt:lpstr>
      <vt:lpstr>MAVİ:KİKLAT ADALARI PEMBE: EGE ADALARI YEŞİL ONİKİADA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TRABLUSGAP VE BALKAN SAVAŞLARI </dc:title>
  <dc:creator>Çağla Tağmat</dc:creator>
  <cp:lastModifiedBy>Çağla Tağmat</cp:lastModifiedBy>
  <cp:revision>1</cp:revision>
  <dcterms:created xsi:type="dcterms:W3CDTF">2018-10-21T19:22:54Z</dcterms:created>
  <dcterms:modified xsi:type="dcterms:W3CDTF">2018-10-21T19:25:42Z</dcterms:modified>
</cp:coreProperties>
</file>