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41"/>
  </p:notesMasterIdLst>
  <p:sldIdLst>
    <p:sldId id="256" r:id="rId2"/>
    <p:sldId id="257" r:id="rId3"/>
    <p:sldId id="258" r:id="rId4"/>
    <p:sldId id="260" r:id="rId5"/>
    <p:sldId id="261" r:id="rId6"/>
    <p:sldId id="262" r:id="rId7"/>
    <p:sldId id="274" r:id="rId8"/>
    <p:sldId id="263" r:id="rId9"/>
    <p:sldId id="264" r:id="rId10"/>
    <p:sldId id="265" r:id="rId11"/>
    <p:sldId id="270" r:id="rId12"/>
    <p:sldId id="273" r:id="rId13"/>
    <p:sldId id="266" r:id="rId14"/>
    <p:sldId id="267" r:id="rId15"/>
    <p:sldId id="268" r:id="rId16"/>
    <p:sldId id="272" r:id="rId17"/>
    <p:sldId id="269" r:id="rId18"/>
    <p:sldId id="271" r:id="rId19"/>
    <p:sldId id="275" r:id="rId20"/>
    <p:sldId id="276" r:id="rId21"/>
    <p:sldId id="277" r:id="rId22"/>
    <p:sldId id="278" r:id="rId23"/>
    <p:sldId id="279" r:id="rId24"/>
    <p:sldId id="280" r:id="rId25"/>
    <p:sldId id="281" r:id="rId26"/>
    <p:sldId id="282" r:id="rId27"/>
    <p:sldId id="283" r:id="rId28"/>
    <p:sldId id="284" r:id="rId29"/>
    <p:sldId id="294" r:id="rId30"/>
    <p:sldId id="285" r:id="rId31"/>
    <p:sldId id="286" r:id="rId32"/>
    <p:sldId id="287" r:id="rId33"/>
    <p:sldId id="295" r:id="rId34"/>
    <p:sldId id="288" r:id="rId35"/>
    <p:sldId id="289" r:id="rId36"/>
    <p:sldId id="290" r:id="rId37"/>
    <p:sldId id="291" r:id="rId38"/>
    <p:sldId id="292" r:id="rId39"/>
    <p:sldId id="293" r:id="rId40"/>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0"/>
  </p:normalViewPr>
  <p:slideViewPr>
    <p:cSldViewPr snapToGrid="0" snapToObjects="1">
      <p:cViewPr varScale="1">
        <p:scale>
          <a:sx n="76" d="100"/>
          <a:sy n="76" d="100"/>
        </p:scale>
        <p:origin x="21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488CF-E05B-420A-A2B8-AB3188EF685A}"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8E8E9AD-45CB-4783-98DA-C5041C6CD759}">
      <dgm:prSet/>
      <dgm:spPr/>
      <dgm:t>
        <a:bodyPr/>
        <a:lstStyle/>
        <a:p>
          <a:r>
            <a:rPr lang="en-US" baseline="0"/>
            <a:t>Swamps</a:t>
          </a:r>
          <a:endParaRPr lang="en-US"/>
        </a:p>
      </dgm:t>
    </dgm:pt>
    <dgm:pt modelId="{4B4DCDBA-C127-41AE-A79D-A3ADCE0706DF}" type="parTrans" cxnId="{BF7EED78-B9F0-4F18-967A-DBCFB562D75D}">
      <dgm:prSet/>
      <dgm:spPr/>
      <dgm:t>
        <a:bodyPr/>
        <a:lstStyle/>
        <a:p>
          <a:endParaRPr lang="en-US"/>
        </a:p>
      </dgm:t>
    </dgm:pt>
    <dgm:pt modelId="{E800F103-9EBC-41B5-971A-62213B38D2C6}" type="sibTrans" cxnId="{BF7EED78-B9F0-4F18-967A-DBCFB562D75D}">
      <dgm:prSet/>
      <dgm:spPr/>
      <dgm:t>
        <a:bodyPr/>
        <a:lstStyle/>
        <a:p>
          <a:endParaRPr lang="en-US"/>
        </a:p>
      </dgm:t>
    </dgm:pt>
    <dgm:pt modelId="{8A1A124E-C871-4153-8203-E131D7C80EF7}">
      <dgm:prSet/>
      <dgm:spPr/>
      <dgm:t>
        <a:bodyPr/>
        <a:lstStyle/>
        <a:p>
          <a:r>
            <a:rPr lang="en-US" baseline="0"/>
            <a:t>Typhoid</a:t>
          </a:r>
          <a:endParaRPr lang="en-US"/>
        </a:p>
      </dgm:t>
    </dgm:pt>
    <dgm:pt modelId="{549BD31E-9924-4FC0-8B23-4618FC2C58DE}" type="parTrans" cxnId="{16C0F371-D3D1-4776-94EE-7E6E96BCBD11}">
      <dgm:prSet/>
      <dgm:spPr/>
      <dgm:t>
        <a:bodyPr/>
        <a:lstStyle/>
        <a:p>
          <a:endParaRPr lang="en-US"/>
        </a:p>
      </dgm:t>
    </dgm:pt>
    <dgm:pt modelId="{CC999A67-9E4D-489F-8408-64189C6443CF}" type="sibTrans" cxnId="{16C0F371-D3D1-4776-94EE-7E6E96BCBD11}">
      <dgm:prSet/>
      <dgm:spPr/>
      <dgm:t>
        <a:bodyPr/>
        <a:lstStyle/>
        <a:p>
          <a:endParaRPr lang="en-US"/>
        </a:p>
      </dgm:t>
    </dgm:pt>
    <dgm:pt modelId="{E4AD2355-C268-4B58-B4C1-3373C3D0174D}">
      <dgm:prSet/>
      <dgm:spPr/>
      <dgm:t>
        <a:bodyPr/>
        <a:lstStyle/>
        <a:p>
          <a:r>
            <a:rPr lang="en-US" baseline="0"/>
            <a:t>Dysentery</a:t>
          </a:r>
          <a:endParaRPr lang="en-US"/>
        </a:p>
      </dgm:t>
    </dgm:pt>
    <dgm:pt modelId="{0E03E6D1-0235-4A3D-874C-8499B2635893}" type="parTrans" cxnId="{C6969C13-DFB0-4270-B6F3-487EEA98E207}">
      <dgm:prSet/>
      <dgm:spPr/>
      <dgm:t>
        <a:bodyPr/>
        <a:lstStyle/>
        <a:p>
          <a:endParaRPr lang="en-US"/>
        </a:p>
      </dgm:t>
    </dgm:pt>
    <dgm:pt modelId="{55A24958-C4D7-4749-BA2A-40DF33ED8397}" type="sibTrans" cxnId="{C6969C13-DFB0-4270-B6F3-487EEA98E207}">
      <dgm:prSet/>
      <dgm:spPr/>
      <dgm:t>
        <a:bodyPr/>
        <a:lstStyle/>
        <a:p>
          <a:endParaRPr lang="en-US"/>
        </a:p>
      </dgm:t>
    </dgm:pt>
    <dgm:pt modelId="{CE98A5C4-7FC9-4D7A-8C2B-F9E6FAFB3595}">
      <dgm:prSet/>
      <dgm:spPr/>
      <dgm:t>
        <a:bodyPr/>
        <a:lstStyle/>
        <a:p>
          <a:r>
            <a:rPr lang="en-US" baseline="0"/>
            <a:t>Lack of basic hygiene</a:t>
          </a:r>
          <a:endParaRPr lang="en-US"/>
        </a:p>
      </dgm:t>
    </dgm:pt>
    <dgm:pt modelId="{B9EE0570-C641-4821-92A9-6D1C200B23A7}" type="parTrans" cxnId="{33909F6B-F9EF-407F-941C-F51163C75EFC}">
      <dgm:prSet/>
      <dgm:spPr/>
      <dgm:t>
        <a:bodyPr/>
        <a:lstStyle/>
        <a:p>
          <a:endParaRPr lang="en-US"/>
        </a:p>
      </dgm:t>
    </dgm:pt>
    <dgm:pt modelId="{5E671B84-DBEC-451F-BF88-128F01BDE6A3}" type="sibTrans" cxnId="{33909F6B-F9EF-407F-941C-F51163C75EFC}">
      <dgm:prSet/>
      <dgm:spPr/>
      <dgm:t>
        <a:bodyPr/>
        <a:lstStyle/>
        <a:p>
          <a:endParaRPr lang="en-US"/>
        </a:p>
      </dgm:t>
    </dgm:pt>
    <dgm:pt modelId="{469B53E3-7B91-4720-8D4E-ADCF971BB214}">
      <dgm:prSet/>
      <dgm:spPr/>
      <dgm:t>
        <a:bodyPr/>
        <a:lstStyle/>
        <a:p>
          <a:r>
            <a:rPr lang="en-US" baseline="0"/>
            <a:t>Contaminated water supply</a:t>
          </a:r>
          <a:endParaRPr lang="en-US"/>
        </a:p>
      </dgm:t>
    </dgm:pt>
    <dgm:pt modelId="{1823F41A-2D5C-4DF3-A733-9B5A06D3814D}" type="parTrans" cxnId="{FB9FF1FF-2C7F-410F-A28A-09CB7ADF760D}">
      <dgm:prSet/>
      <dgm:spPr/>
      <dgm:t>
        <a:bodyPr/>
        <a:lstStyle/>
        <a:p>
          <a:endParaRPr lang="en-US"/>
        </a:p>
      </dgm:t>
    </dgm:pt>
    <dgm:pt modelId="{E5A7EA8E-B837-4716-B511-23810AA3ABCB}" type="sibTrans" cxnId="{FB9FF1FF-2C7F-410F-A28A-09CB7ADF760D}">
      <dgm:prSet/>
      <dgm:spPr/>
      <dgm:t>
        <a:bodyPr/>
        <a:lstStyle/>
        <a:p>
          <a:endParaRPr lang="en-US"/>
        </a:p>
      </dgm:t>
    </dgm:pt>
    <dgm:pt modelId="{062A2CFD-9316-4056-BF7B-BE6FBD353476}">
      <dgm:prSet/>
      <dgm:spPr/>
      <dgm:t>
        <a:bodyPr/>
        <a:lstStyle/>
        <a:p>
          <a:r>
            <a:rPr lang="en-US" baseline="0"/>
            <a:t>Malnutrition</a:t>
          </a:r>
          <a:endParaRPr lang="en-US"/>
        </a:p>
      </dgm:t>
    </dgm:pt>
    <dgm:pt modelId="{D55F4C12-B9B1-4207-AB64-66381F17602D}" type="parTrans" cxnId="{66A187C4-1AA2-41C6-83C8-1A4C05853D5C}">
      <dgm:prSet/>
      <dgm:spPr/>
      <dgm:t>
        <a:bodyPr/>
        <a:lstStyle/>
        <a:p>
          <a:endParaRPr lang="en-US"/>
        </a:p>
      </dgm:t>
    </dgm:pt>
    <dgm:pt modelId="{AD80EDA5-C64F-4174-AE2D-30609812438E}" type="sibTrans" cxnId="{66A187C4-1AA2-41C6-83C8-1A4C05853D5C}">
      <dgm:prSet/>
      <dgm:spPr/>
      <dgm:t>
        <a:bodyPr/>
        <a:lstStyle/>
        <a:p>
          <a:endParaRPr lang="en-US"/>
        </a:p>
      </dgm:t>
    </dgm:pt>
    <dgm:pt modelId="{B5ABE645-96C5-D64B-AF9F-0EADA1B82912}" type="pres">
      <dgm:prSet presAssocID="{98A488CF-E05B-420A-A2B8-AB3188EF685A}" presName="Name0" presStyleCnt="0">
        <dgm:presLayoutVars>
          <dgm:dir/>
          <dgm:animLvl val="lvl"/>
          <dgm:resizeHandles val="exact"/>
        </dgm:presLayoutVars>
      </dgm:prSet>
      <dgm:spPr/>
    </dgm:pt>
    <dgm:pt modelId="{9F9EEF46-02A4-2A4E-AC67-EF3D036C56C2}" type="pres">
      <dgm:prSet presAssocID="{38E8E9AD-45CB-4783-98DA-C5041C6CD759}" presName="linNode" presStyleCnt="0"/>
      <dgm:spPr/>
    </dgm:pt>
    <dgm:pt modelId="{3E026A10-58C5-6B4C-8792-B9D35F05DB3F}" type="pres">
      <dgm:prSet presAssocID="{38E8E9AD-45CB-4783-98DA-C5041C6CD759}" presName="parentText" presStyleLbl="node1" presStyleIdx="0" presStyleCnt="6">
        <dgm:presLayoutVars>
          <dgm:chMax val="1"/>
          <dgm:bulletEnabled val="1"/>
        </dgm:presLayoutVars>
      </dgm:prSet>
      <dgm:spPr/>
    </dgm:pt>
    <dgm:pt modelId="{919DF1AE-8B55-3448-A308-C29563381AC8}" type="pres">
      <dgm:prSet presAssocID="{E800F103-9EBC-41B5-971A-62213B38D2C6}" presName="sp" presStyleCnt="0"/>
      <dgm:spPr/>
    </dgm:pt>
    <dgm:pt modelId="{410ECA32-4887-3B49-8E85-FDED7E03FAC4}" type="pres">
      <dgm:prSet presAssocID="{8A1A124E-C871-4153-8203-E131D7C80EF7}" presName="linNode" presStyleCnt="0"/>
      <dgm:spPr/>
    </dgm:pt>
    <dgm:pt modelId="{95E0D675-C9E4-4A42-921E-5584E5E58084}" type="pres">
      <dgm:prSet presAssocID="{8A1A124E-C871-4153-8203-E131D7C80EF7}" presName="parentText" presStyleLbl="node1" presStyleIdx="1" presStyleCnt="6">
        <dgm:presLayoutVars>
          <dgm:chMax val="1"/>
          <dgm:bulletEnabled val="1"/>
        </dgm:presLayoutVars>
      </dgm:prSet>
      <dgm:spPr/>
    </dgm:pt>
    <dgm:pt modelId="{F0D5B704-85CF-C24B-8FC0-3B99ED09B285}" type="pres">
      <dgm:prSet presAssocID="{CC999A67-9E4D-489F-8408-64189C6443CF}" presName="sp" presStyleCnt="0"/>
      <dgm:spPr/>
    </dgm:pt>
    <dgm:pt modelId="{27331BD6-B5F8-5240-A805-F365E766F2AC}" type="pres">
      <dgm:prSet presAssocID="{E4AD2355-C268-4B58-B4C1-3373C3D0174D}" presName="linNode" presStyleCnt="0"/>
      <dgm:spPr/>
    </dgm:pt>
    <dgm:pt modelId="{6CF1B6A9-32D3-7C48-89EA-3AEC20282E47}" type="pres">
      <dgm:prSet presAssocID="{E4AD2355-C268-4B58-B4C1-3373C3D0174D}" presName="parentText" presStyleLbl="node1" presStyleIdx="2" presStyleCnt="6">
        <dgm:presLayoutVars>
          <dgm:chMax val="1"/>
          <dgm:bulletEnabled val="1"/>
        </dgm:presLayoutVars>
      </dgm:prSet>
      <dgm:spPr/>
    </dgm:pt>
    <dgm:pt modelId="{1E74EE5F-9953-9241-B492-C3F4DFF612D4}" type="pres">
      <dgm:prSet presAssocID="{55A24958-C4D7-4749-BA2A-40DF33ED8397}" presName="sp" presStyleCnt="0"/>
      <dgm:spPr/>
    </dgm:pt>
    <dgm:pt modelId="{0B2C0C1C-A7D7-3E4F-8543-FCCEB01C5355}" type="pres">
      <dgm:prSet presAssocID="{CE98A5C4-7FC9-4D7A-8C2B-F9E6FAFB3595}" presName="linNode" presStyleCnt="0"/>
      <dgm:spPr/>
    </dgm:pt>
    <dgm:pt modelId="{2B20AC99-5E7B-5349-A507-8C1140983A8B}" type="pres">
      <dgm:prSet presAssocID="{CE98A5C4-7FC9-4D7A-8C2B-F9E6FAFB3595}" presName="parentText" presStyleLbl="node1" presStyleIdx="3" presStyleCnt="6">
        <dgm:presLayoutVars>
          <dgm:chMax val="1"/>
          <dgm:bulletEnabled val="1"/>
        </dgm:presLayoutVars>
      </dgm:prSet>
      <dgm:spPr/>
    </dgm:pt>
    <dgm:pt modelId="{4290560A-2A3F-EF4F-A0F6-875B8D230729}" type="pres">
      <dgm:prSet presAssocID="{5E671B84-DBEC-451F-BF88-128F01BDE6A3}" presName="sp" presStyleCnt="0"/>
      <dgm:spPr/>
    </dgm:pt>
    <dgm:pt modelId="{7C81354D-2513-2C4D-AFD3-F56F6AEE13D6}" type="pres">
      <dgm:prSet presAssocID="{469B53E3-7B91-4720-8D4E-ADCF971BB214}" presName="linNode" presStyleCnt="0"/>
      <dgm:spPr/>
    </dgm:pt>
    <dgm:pt modelId="{C5266F38-04B1-7A4C-A75B-40EFC7A17610}" type="pres">
      <dgm:prSet presAssocID="{469B53E3-7B91-4720-8D4E-ADCF971BB214}" presName="parentText" presStyleLbl="node1" presStyleIdx="4" presStyleCnt="6">
        <dgm:presLayoutVars>
          <dgm:chMax val="1"/>
          <dgm:bulletEnabled val="1"/>
        </dgm:presLayoutVars>
      </dgm:prSet>
      <dgm:spPr/>
    </dgm:pt>
    <dgm:pt modelId="{90C07FD3-C1A6-6846-9C9E-923B0CFBD7DB}" type="pres">
      <dgm:prSet presAssocID="{E5A7EA8E-B837-4716-B511-23810AA3ABCB}" presName="sp" presStyleCnt="0"/>
      <dgm:spPr/>
    </dgm:pt>
    <dgm:pt modelId="{D9D89951-A0A7-9645-A808-4B4E1EE2B885}" type="pres">
      <dgm:prSet presAssocID="{062A2CFD-9316-4056-BF7B-BE6FBD353476}" presName="linNode" presStyleCnt="0"/>
      <dgm:spPr/>
    </dgm:pt>
    <dgm:pt modelId="{BF65D0FA-18D0-2A48-94AD-4C9EED63180C}" type="pres">
      <dgm:prSet presAssocID="{062A2CFD-9316-4056-BF7B-BE6FBD353476}" presName="parentText" presStyleLbl="node1" presStyleIdx="5" presStyleCnt="6">
        <dgm:presLayoutVars>
          <dgm:chMax val="1"/>
          <dgm:bulletEnabled val="1"/>
        </dgm:presLayoutVars>
      </dgm:prSet>
      <dgm:spPr/>
    </dgm:pt>
  </dgm:ptLst>
  <dgm:cxnLst>
    <dgm:cxn modelId="{D8292104-AE01-4446-920F-EF032B005149}" type="presOf" srcId="{38E8E9AD-45CB-4783-98DA-C5041C6CD759}" destId="{3E026A10-58C5-6B4C-8792-B9D35F05DB3F}" srcOrd="0" destOrd="0" presId="urn:microsoft.com/office/officeart/2005/8/layout/vList5"/>
    <dgm:cxn modelId="{C6969C13-DFB0-4270-B6F3-487EEA98E207}" srcId="{98A488CF-E05B-420A-A2B8-AB3188EF685A}" destId="{E4AD2355-C268-4B58-B4C1-3373C3D0174D}" srcOrd="2" destOrd="0" parTransId="{0E03E6D1-0235-4A3D-874C-8499B2635893}" sibTransId="{55A24958-C4D7-4749-BA2A-40DF33ED8397}"/>
    <dgm:cxn modelId="{D9CB5B4A-DF62-B849-B990-B53E04A50F64}" type="presOf" srcId="{062A2CFD-9316-4056-BF7B-BE6FBD353476}" destId="{BF65D0FA-18D0-2A48-94AD-4C9EED63180C}" srcOrd="0" destOrd="0" presId="urn:microsoft.com/office/officeart/2005/8/layout/vList5"/>
    <dgm:cxn modelId="{33909F6B-F9EF-407F-941C-F51163C75EFC}" srcId="{98A488CF-E05B-420A-A2B8-AB3188EF685A}" destId="{CE98A5C4-7FC9-4D7A-8C2B-F9E6FAFB3595}" srcOrd="3" destOrd="0" parTransId="{B9EE0570-C641-4821-92A9-6D1C200B23A7}" sibTransId="{5E671B84-DBEC-451F-BF88-128F01BDE6A3}"/>
    <dgm:cxn modelId="{16C0F371-D3D1-4776-94EE-7E6E96BCBD11}" srcId="{98A488CF-E05B-420A-A2B8-AB3188EF685A}" destId="{8A1A124E-C871-4153-8203-E131D7C80EF7}" srcOrd="1" destOrd="0" parTransId="{549BD31E-9924-4FC0-8B23-4618FC2C58DE}" sibTransId="{CC999A67-9E4D-489F-8408-64189C6443CF}"/>
    <dgm:cxn modelId="{ACA07E75-35F9-A64C-85E8-CEAAFA291990}" type="presOf" srcId="{E4AD2355-C268-4B58-B4C1-3373C3D0174D}" destId="{6CF1B6A9-32D3-7C48-89EA-3AEC20282E47}" srcOrd="0" destOrd="0" presId="urn:microsoft.com/office/officeart/2005/8/layout/vList5"/>
    <dgm:cxn modelId="{BF7EED78-B9F0-4F18-967A-DBCFB562D75D}" srcId="{98A488CF-E05B-420A-A2B8-AB3188EF685A}" destId="{38E8E9AD-45CB-4783-98DA-C5041C6CD759}" srcOrd="0" destOrd="0" parTransId="{4B4DCDBA-C127-41AE-A79D-A3ADCE0706DF}" sibTransId="{E800F103-9EBC-41B5-971A-62213B38D2C6}"/>
    <dgm:cxn modelId="{D044D7A6-59A9-FE43-B85A-C6944BA5648C}" type="presOf" srcId="{CE98A5C4-7FC9-4D7A-8C2B-F9E6FAFB3595}" destId="{2B20AC99-5E7B-5349-A507-8C1140983A8B}" srcOrd="0" destOrd="0" presId="urn:microsoft.com/office/officeart/2005/8/layout/vList5"/>
    <dgm:cxn modelId="{66A187C4-1AA2-41C6-83C8-1A4C05853D5C}" srcId="{98A488CF-E05B-420A-A2B8-AB3188EF685A}" destId="{062A2CFD-9316-4056-BF7B-BE6FBD353476}" srcOrd="5" destOrd="0" parTransId="{D55F4C12-B9B1-4207-AB64-66381F17602D}" sibTransId="{AD80EDA5-C64F-4174-AE2D-30609812438E}"/>
    <dgm:cxn modelId="{6E406BD6-6863-494F-9BDE-305C2A5A09D3}" type="presOf" srcId="{469B53E3-7B91-4720-8D4E-ADCF971BB214}" destId="{C5266F38-04B1-7A4C-A75B-40EFC7A17610}" srcOrd="0" destOrd="0" presId="urn:microsoft.com/office/officeart/2005/8/layout/vList5"/>
    <dgm:cxn modelId="{B833CEF4-9160-D544-84FB-E7D46A5715AA}" type="presOf" srcId="{98A488CF-E05B-420A-A2B8-AB3188EF685A}" destId="{B5ABE645-96C5-D64B-AF9F-0EADA1B82912}" srcOrd="0" destOrd="0" presId="urn:microsoft.com/office/officeart/2005/8/layout/vList5"/>
    <dgm:cxn modelId="{9DE483F6-9BEA-0A43-8500-80251849B471}" type="presOf" srcId="{8A1A124E-C871-4153-8203-E131D7C80EF7}" destId="{95E0D675-C9E4-4A42-921E-5584E5E58084}" srcOrd="0" destOrd="0" presId="urn:microsoft.com/office/officeart/2005/8/layout/vList5"/>
    <dgm:cxn modelId="{FB9FF1FF-2C7F-410F-A28A-09CB7ADF760D}" srcId="{98A488CF-E05B-420A-A2B8-AB3188EF685A}" destId="{469B53E3-7B91-4720-8D4E-ADCF971BB214}" srcOrd="4" destOrd="0" parTransId="{1823F41A-2D5C-4DF3-A733-9B5A06D3814D}" sibTransId="{E5A7EA8E-B837-4716-B511-23810AA3ABCB}"/>
    <dgm:cxn modelId="{3C3158B2-56F3-0449-A872-D182FB60F7EA}" type="presParOf" srcId="{B5ABE645-96C5-D64B-AF9F-0EADA1B82912}" destId="{9F9EEF46-02A4-2A4E-AC67-EF3D036C56C2}" srcOrd="0" destOrd="0" presId="urn:microsoft.com/office/officeart/2005/8/layout/vList5"/>
    <dgm:cxn modelId="{5BA88735-E411-1E48-B756-39007BEAD084}" type="presParOf" srcId="{9F9EEF46-02A4-2A4E-AC67-EF3D036C56C2}" destId="{3E026A10-58C5-6B4C-8792-B9D35F05DB3F}" srcOrd="0" destOrd="0" presId="urn:microsoft.com/office/officeart/2005/8/layout/vList5"/>
    <dgm:cxn modelId="{67F70B0F-0950-2E48-85CB-91E1617C7521}" type="presParOf" srcId="{B5ABE645-96C5-D64B-AF9F-0EADA1B82912}" destId="{919DF1AE-8B55-3448-A308-C29563381AC8}" srcOrd="1" destOrd="0" presId="urn:microsoft.com/office/officeart/2005/8/layout/vList5"/>
    <dgm:cxn modelId="{CDD9333D-8843-7646-A4C7-81F14A1782CC}" type="presParOf" srcId="{B5ABE645-96C5-D64B-AF9F-0EADA1B82912}" destId="{410ECA32-4887-3B49-8E85-FDED7E03FAC4}" srcOrd="2" destOrd="0" presId="urn:microsoft.com/office/officeart/2005/8/layout/vList5"/>
    <dgm:cxn modelId="{9FE58409-22BF-8A44-A519-A529133470D6}" type="presParOf" srcId="{410ECA32-4887-3B49-8E85-FDED7E03FAC4}" destId="{95E0D675-C9E4-4A42-921E-5584E5E58084}" srcOrd="0" destOrd="0" presId="urn:microsoft.com/office/officeart/2005/8/layout/vList5"/>
    <dgm:cxn modelId="{1469A7C6-21BF-DA4A-96FE-DEAB3074EACF}" type="presParOf" srcId="{B5ABE645-96C5-D64B-AF9F-0EADA1B82912}" destId="{F0D5B704-85CF-C24B-8FC0-3B99ED09B285}" srcOrd="3" destOrd="0" presId="urn:microsoft.com/office/officeart/2005/8/layout/vList5"/>
    <dgm:cxn modelId="{42742E69-1624-9844-9CCE-D290A71F3443}" type="presParOf" srcId="{B5ABE645-96C5-D64B-AF9F-0EADA1B82912}" destId="{27331BD6-B5F8-5240-A805-F365E766F2AC}" srcOrd="4" destOrd="0" presId="urn:microsoft.com/office/officeart/2005/8/layout/vList5"/>
    <dgm:cxn modelId="{7944C8E1-598C-1E41-AD5F-41E66E08B76A}" type="presParOf" srcId="{27331BD6-B5F8-5240-A805-F365E766F2AC}" destId="{6CF1B6A9-32D3-7C48-89EA-3AEC20282E47}" srcOrd="0" destOrd="0" presId="urn:microsoft.com/office/officeart/2005/8/layout/vList5"/>
    <dgm:cxn modelId="{953440A0-2424-F043-BE81-408432741893}" type="presParOf" srcId="{B5ABE645-96C5-D64B-AF9F-0EADA1B82912}" destId="{1E74EE5F-9953-9241-B492-C3F4DFF612D4}" srcOrd="5" destOrd="0" presId="urn:microsoft.com/office/officeart/2005/8/layout/vList5"/>
    <dgm:cxn modelId="{E281730D-D05B-1A4D-9E93-DB04B57AB71A}" type="presParOf" srcId="{B5ABE645-96C5-D64B-AF9F-0EADA1B82912}" destId="{0B2C0C1C-A7D7-3E4F-8543-FCCEB01C5355}" srcOrd="6" destOrd="0" presId="urn:microsoft.com/office/officeart/2005/8/layout/vList5"/>
    <dgm:cxn modelId="{81ECA730-238A-564C-847B-7C6375B4458E}" type="presParOf" srcId="{0B2C0C1C-A7D7-3E4F-8543-FCCEB01C5355}" destId="{2B20AC99-5E7B-5349-A507-8C1140983A8B}" srcOrd="0" destOrd="0" presId="urn:microsoft.com/office/officeart/2005/8/layout/vList5"/>
    <dgm:cxn modelId="{17ED76C3-B8CF-F04E-8FA6-96E54D59BDBE}" type="presParOf" srcId="{B5ABE645-96C5-D64B-AF9F-0EADA1B82912}" destId="{4290560A-2A3F-EF4F-A0F6-875B8D230729}" srcOrd="7" destOrd="0" presId="urn:microsoft.com/office/officeart/2005/8/layout/vList5"/>
    <dgm:cxn modelId="{F8ED2151-DF9D-B045-B731-11EE871A236B}" type="presParOf" srcId="{B5ABE645-96C5-D64B-AF9F-0EADA1B82912}" destId="{7C81354D-2513-2C4D-AFD3-F56F6AEE13D6}" srcOrd="8" destOrd="0" presId="urn:microsoft.com/office/officeart/2005/8/layout/vList5"/>
    <dgm:cxn modelId="{B74DA083-0B4A-9B43-8F5A-E4F47C32265F}" type="presParOf" srcId="{7C81354D-2513-2C4D-AFD3-F56F6AEE13D6}" destId="{C5266F38-04B1-7A4C-A75B-40EFC7A17610}" srcOrd="0" destOrd="0" presId="urn:microsoft.com/office/officeart/2005/8/layout/vList5"/>
    <dgm:cxn modelId="{227B9817-F065-A84C-89AA-459B3AABACBE}" type="presParOf" srcId="{B5ABE645-96C5-D64B-AF9F-0EADA1B82912}" destId="{90C07FD3-C1A6-6846-9C9E-923B0CFBD7DB}" srcOrd="9" destOrd="0" presId="urn:microsoft.com/office/officeart/2005/8/layout/vList5"/>
    <dgm:cxn modelId="{1F902DBC-7B4F-1D49-816F-D123F6A80F72}" type="presParOf" srcId="{B5ABE645-96C5-D64B-AF9F-0EADA1B82912}" destId="{D9D89951-A0A7-9645-A808-4B4E1EE2B885}" srcOrd="10" destOrd="0" presId="urn:microsoft.com/office/officeart/2005/8/layout/vList5"/>
    <dgm:cxn modelId="{AC0D92B9-6682-6C4D-9C56-8230F774BDFE}" type="presParOf" srcId="{D9D89951-A0A7-9645-A808-4B4E1EE2B885}" destId="{BF65D0FA-18D0-2A48-94AD-4C9EED63180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4E375-B339-4688-B93F-6763B92F9BC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4246EDF-BE49-4010-B333-8592DAAB2BB4}">
      <dgm:prSet/>
      <dgm:spPr/>
      <dgm:t>
        <a:bodyPr/>
        <a:lstStyle/>
        <a:p>
          <a:r>
            <a:rPr lang="en-US"/>
            <a:t>In the beginning:</a:t>
          </a:r>
        </a:p>
      </dgm:t>
    </dgm:pt>
    <dgm:pt modelId="{4A471338-64B4-4F1E-BA25-BFEB95BA8573}" type="parTrans" cxnId="{30BEC2DA-C6F5-43E2-A338-375E8CFCC528}">
      <dgm:prSet/>
      <dgm:spPr/>
      <dgm:t>
        <a:bodyPr/>
        <a:lstStyle/>
        <a:p>
          <a:endParaRPr lang="en-US"/>
        </a:p>
      </dgm:t>
    </dgm:pt>
    <dgm:pt modelId="{D7B5780C-9C4D-4F67-A6F8-25F74D178806}" type="sibTrans" cxnId="{30BEC2DA-C6F5-43E2-A338-375E8CFCC528}">
      <dgm:prSet/>
      <dgm:spPr/>
      <dgm:t>
        <a:bodyPr/>
        <a:lstStyle/>
        <a:p>
          <a:endParaRPr lang="en-US"/>
        </a:p>
      </dgm:t>
    </dgm:pt>
    <dgm:pt modelId="{33F6C213-E3D0-4089-9D6C-D89A8CA244AE}">
      <dgm:prSet/>
      <dgm:spPr/>
      <dgm:t>
        <a:bodyPr/>
        <a:lstStyle/>
        <a:p>
          <a:r>
            <a:rPr lang="en-US"/>
            <a:t>Easily mined minerals</a:t>
          </a:r>
        </a:p>
      </dgm:t>
    </dgm:pt>
    <dgm:pt modelId="{CFAE7008-8EE4-4668-91C6-27EB77ED69ED}" type="parTrans" cxnId="{8A71F847-87FF-4125-A3A0-9632FEF54B20}">
      <dgm:prSet/>
      <dgm:spPr/>
      <dgm:t>
        <a:bodyPr/>
        <a:lstStyle/>
        <a:p>
          <a:endParaRPr lang="en-US"/>
        </a:p>
      </dgm:t>
    </dgm:pt>
    <dgm:pt modelId="{61CA55A4-ABA2-4F7E-A160-1191E387DCD3}" type="sibTrans" cxnId="{8A71F847-87FF-4125-A3A0-9632FEF54B20}">
      <dgm:prSet/>
      <dgm:spPr/>
      <dgm:t>
        <a:bodyPr/>
        <a:lstStyle/>
        <a:p>
          <a:endParaRPr lang="en-US"/>
        </a:p>
      </dgm:t>
    </dgm:pt>
    <dgm:pt modelId="{B02B2E9F-F8F8-47E0-9127-ACA41F8AB471}">
      <dgm:prSet/>
      <dgm:spPr/>
      <dgm:t>
        <a:bodyPr/>
        <a:lstStyle/>
        <a:p>
          <a:r>
            <a:rPr lang="en-US" dirty="0"/>
            <a:t>A passage to the Pacific</a:t>
          </a:r>
        </a:p>
      </dgm:t>
    </dgm:pt>
    <dgm:pt modelId="{8E7ABB8B-B641-4858-8450-059586D89B36}" type="parTrans" cxnId="{11435573-BCA9-441B-AAFB-90F8A160C997}">
      <dgm:prSet/>
      <dgm:spPr/>
      <dgm:t>
        <a:bodyPr/>
        <a:lstStyle/>
        <a:p>
          <a:endParaRPr lang="en-US"/>
        </a:p>
      </dgm:t>
    </dgm:pt>
    <dgm:pt modelId="{2160DAA8-F661-49AD-8E49-BA774FD94F00}" type="sibTrans" cxnId="{11435573-BCA9-441B-AAFB-90F8A160C997}">
      <dgm:prSet/>
      <dgm:spPr/>
      <dgm:t>
        <a:bodyPr/>
        <a:lstStyle/>
        <a:p>
          <a:endParaRPr lang="en-US"/>
        </a:p>
      </dgm:t>
    </dgm:pt>
    <dgm:pt modelId="{8E2C27DF-997D-4924-B586-FE53A8273FF9}">
      <dgm:prSet/>
      <dgm:spPr/>
      <dgm:t>
        <a:bodyPr/>
        <a:lstStyle/>
        <a:p>
          <a:r>
            <a:rPr lang="en-US"/>
            <a:t>Native labor force</a:t>
          </a:r>
        </a:p>
      </dgm:t>
    </dgm:pt>
    <dgm:pt modelId="{683377E5-0BF1-4F6E-A5B2-72A181944143}" type="parTrans" cxnId="{9E15B71D-95F4-4D36-92C1-45D22901D832}">
      <dgm:prSet/>
      <dgm:spPr/>
      <dgm:t>
        <a:bodyPr/>
        <a:lstStyle/>
        <a:p>
          <a:endParaRPr lang="en-US"/>
        </a:p>
      </dgm:t>
    </dgm:pt>
    <dgm:pt modelId="{A278CB8A-3E15-49D6-B29E-C5A09F93397A}" type="sibTrans" cxnId="{9E15B71D-95F4-4D36-92C1-45D22901D832}">
      <dgm:prSet/>
      <dgm:spPr/>
      <dgm:t>
        <a:bodyPr/>
        <a:lstStyle/>
        <a:p>
          <a:endParaRPr lang="en-US"/>
        </a:p>
      </dgm:t>
    </dgm:pt>
    <dgm:pt modelId="{6CE0AB09-342F-4B07-ACA4-A13162B73587}">
      <dgm:prSet/>
      <dgm:spPr/>
      <dgm:t>
        <a:bodyPr/>
        <a:lstStyle/>
        <a:p>
          <a:r>
            <a:rPr lang="en-US"/>
            <a:t>Then:</a:t>
          </a:r>
        </a:p>
      </dgm:t>
    </dgm:pt>
    <dgm:pt modelId="{9AF9C416-6B49-474B-87D4-F872E971E9B2}" type="parTrans" cxnId="{362AA0DB-EDE3-4598-80B8-C10FFC35A153}">
      <dgm:prSet/>
      <dgm:spPr/>
      <dgm:t>
        <a:bodyPr/>
        <a:lstStyle/>
        <a:p>
          <a:endParaRPr lang="en-US"/>
        </a:p>
      </dgm:t>
    </dgm:pt>
    <dgm:pt modelId="{FF6A4D88-E23A-4179-B71F-052FD2D8F2A8}" type="sibTrans" cxnId="{362AA0DB-EDE3-4598-80B8-C10FFC35A153}">
      <dgm:prSet/>
      <dgm:spPr/>
      <dgm:t>
        <a:bodyPr/>
        <a:lstStyle/>
        <a:p>
          <a:endParaRPr lang="en-US"/>
        </a:p>
      </dgm:t>
    </dgm:pt>
    <dgm:pt modelId="{3840D6D9-C210-4F58-B49B-27424E78FF1F}">
      <dgm:prSet/>
      <dgm:spPr/>
      <dgm:t>
        <a:bodyPr/>
        <a:lstStyle/>
        <a:p>
          <a:r>
            <a:rPr lang="en-US" dirty="0"/>
            <a:t>More settlers</a:t>
          </a:r>
        </a:p>
      </dgm:t>
    </dgm:pt>
    <dgm:pt modelId="{C42CD4D0-0FB2-4EBA-88B7-D6B077BB7C9F}" type="parTrans" cxnId="{C65C6BC2-34BF-4F0F-A486-BC106A12BB7D}">
      <dgm:prSet/>
      <dgm:spPr/>
      <dgm:t>
        <a:bodyPr/>
        <a:lstStyle/>
        <a:p>
          <a:endParaRPr lang="en-US"/>
        </a:p>
      </dgm:t>
    </dgm:pt>
    <dgm:pt modelId="{F13B10D8-C9E4-40B8-A7E7-6DE01FD80959}" type="sibTrans" cxnId="{C65C6BC2-34BF-4F0F-A486-BC106A12BB7D}">
      <dgm:prSet/>
      <dgm:spPr/>
      <dgm:t>
        <a:bodyPr/>
        <a:lstStyle/>
        <a:p>
          <a:endParaRPr lang="en-US"/>
        </a:p>
      </dgm:t>
    </dgm:pt>
    <dgm:pt modelId="{46B9AFF2-9B33-914F-AA6A-351173215089}">
      <dgm:prSet/>
      <dgm:spPr/>
      <dgm:t>
        <a:bodyPr/>
        <a:lstStyle/>
        <a:p>
          <a:pPr>
            <a:buFont typeface="Wingdings" pitchFamily="2" charset="2"/>
            <a:buChar char="§"/>
          </a:pPr>
          <a:r>
            <a:rPr lang="en-TR" dirty="0"/>
            <a:t>Production of grapes, sugar, tobacco, cotton and dye woods to be sold in England</a:t>
          </a:r>
          <a:endParaRPr lang="en-US" dirty="0"/>
        </a:p>
      </dgm:t>
    </dgm:pt>
    <dgm:pt modelId="{82F94A6F-3A73-944D-BE24-D183019AF609}" type="parTrans" cxnId="{696FA73D-7CB4-364D-B62C-88BB177E50B5}">
      <dgm:prSet/>
      <dgm:spPr/>
      <dgm:t>
        <a:bodyPr/>
        <a:lstStyle/>
        <a:p>
          <a:endParaRPr lang="en-US"/>
        </a:p>
      </dgm:t>
    </dgm:pt>
    <dgm:pt modelId="{E28EFE83-8D11-7842-B112-31F558582FB0}" type="sibTrans" cxnId="{696FA73D-7CB4-364D-B62C-88BB177E50B5}">
      <dgm:prSet/>
      <dgm:spPr/>
      <dgm:t>
        <a:bodyPr/>
        <a:lstStyle/>
        <a:p>
          <a:endParaRPr lang="en-US"/>
        </a:p>
      </dgm:t>
    </dgm:pt>
    <dgm:pt modelId="{1A432E5E-4DD4-2A41-A01A-6B2A1F36159F}" type="pres">
      <dgm:prSet presAssocID="{9734E375-B339-4688-B93F-6763B92F9BC0}" presName="vert0" presStyleCnt="0">
        <dgm:presLayoutVars>
          <dgm:dir/>
          <dgm:animOne val="branch"/>
          <dgm:animLvl val="lvl"/>
        </dgm:presLayoutVars>
      </dgm:prSet>
      <dgm:spPr/>
    </dgm:pt>
    <dgm:pt modelId="{342AB3D9-2163-784D-B286-FA27EA0766AB}" type="pres">
      <dgm:prSet presAssocID="{14246EDF-BE49-4010-B333-8592DAAB2BB4}" presName="thickLine" presStyleLbl="alignNode1" presStyleIdx="0" presStyleCnt="2"/>
      <dgm:spPr/>
    </dgm:pt>
    <dgm:pt modelId="{4F3A43C6-1DC8-9249-9934-DD7C77B25D3A}" type="pres">
      <dgm:prSet presAssocID="{14246EDF-BE49-4010-B333-8592DAAB2BB4}" presName="horz1" presStyleCnt="0"/>
      <dgm:spPr/>
    </dgm:pt>
    <dgm:pt modelId="{722B8713-EFBB-BC42-AAFD-D349AEB54DC1}" type="pres">
      <dgm:prSet presAssocID="{14246EDF-BE49-4010-B333-8592DAAB2BB4}" presName="tx1" presStyleLbl="revTx" presStyleIdx="0" presStyleCnt="7"/>
      <dgm:spPr/>
    </dgm:pt>
    <dgm:pt modelId="{DCAAACF7-8483-F74A-83AC-66620294D28E}" type="pres">
      <dgm:prSet presAssocID="{14246EDF-BE49-4010-B333-8592DAAB2BB4}" presName="vert1" presStyleCnt="0"/>
      <dgm:spPr/>
    </dgm:pt>
    <dgm:pt modelId="{C02D12EF-F9AA-144F-A5C6-65836AF62241}" type="pres">
      <dgm:prSet presAssocID="{33F6C213-E3D0-4089-9D6C-D89A8CA244AE}" presName="vertSpace2a" presStyleCnt="0"/>
      <dgm:spPr/>
    </dgm:pt>
    <dgm:pt modelId="{FBC2F13C-9744-F54A-9869-5152822842A6}" type="pres">
      <dgm:prSet presAssocID="{33F6C213-E3D0-4089-9D6C-D89A8CA244AE}" presName="horz2" presStyleCnt="0"/>
      <dgm:spPr/>
    </dgm:pt>
    <dgm:pt modelId="{EC40866A-8023-184D-8EA2-60129AB69115}" type="pres">
      <dgm:prSet presAssocID="{33F6C213-E3D0-4089-9D6C-D89A8CA244AE}" presName="horzSpace2" presStyleCnt="0"/>
      <dgm:spPr/>
    </dgm:pt>
    <dgm:pt modelId="{D30DFE90-F7EC-9942-82EF-3A32E2F15DB4}" type="pres">
      <dgm:prSet presAssocID="{33F6C213-E3D0-4089-9D6C-D89A8CA244AE}" presName="tx2" presStyleLbl="revTx" presStyleIdx="1" presStyleCnt="7"/>
      <dgm:spPr/>
    </dgm:pt>
    <dgm:pt modelId="{187AFBC2-5663-894C-A647-8DFE7E8D650E}" type="pres">
      <dgm:prSet presAssocID="{33F6C213-E3D0-4089-9D6C-D89A8CA244AE}" presName="vert2" presStyleCnt="0"/>
      <dgm:spPr/>
    </dgm:pt>
    <dgm:pt modelId="{B8C44015-6E91-314E-ABB4-E28EFF8FF0D8}" type="pres">
      <dgm:prSet presAssocID="{33F6C213-E3D0-4089-9D6C-D89A8CA244AE}" presName="thinLine2b" presStyleLbl="callout" presStyleIdx="0" presStyleCnt="5"/>
      <dgm:spPr/>
    </dgm:pt>
    <dgm:pt modelId="{810BD525-29C6-B440-B6E7-EA7F288B451F}" type="pres">
      <dgm:prSet presAssocID="{33F6C213-E3D0-4089-9D6C-D89A8CA244AE}" presName="vertSpace2b" presStyleCnt="0"/>
      <dgm:spPr/>
    </dgm:pt>
    <dgm:pt modelId="{3E7A406B-8828-7E43-B4C6-2FAE1D75EEE4}" type="pres">
      <dgm:prSet presAssocID="{B02B2E9F-F8F8-47E0-9127-ACA41F8AB471}" presName="horz2" presStyleCnt="0"/>
      <dgm:spPr/>
    </dgm:pt>
    <dgm:pt modelId="{9FFC45B8-A513-4240-A63C-C904730AC07C}" type="pres">
      <dgm:prSet presAssocID="{B02B2E9F-F8F8-47E0-9127-ACA41F8AB471}" presName="horzSpace2" presStyleCnt="0"/>
      <dgm:spPr/>
    </dgm:pt>
    <dgm:pt modelId="{6659D2B5-18B6-8C48-B84F-864E99978FD8}" type="pres">
      <dgm:prSet presAssocID="{B02B2E9F-F8F8-47E0-9127-ACA41F8AB471}" presName="tx2" presStyleLbl="revTx" presStyleIdx="2" presStyleCnt="7"/>
      <dgm:spPr/>
    </dgm:pt>
    <dgm:pt modelId="{E57C3BE2-42FE-1649-B9F2-6A31C33DF20B}" type="pres">
      <dgm:prSet presAssocID="{B02B2E9F-F8F8-47E0-9127-ACA41F8AB471}" presName="vert2" presStyleCnt="0"/>
      <dgm:spPr/>
    </dgm:pt>
    <dgm:pt modelId="{324688D5-8871-D648-8FB4-E11557B554B6}" type="pres">
      <dgm:prSet presAssocID="{B02B2E9F-F8F8-47E0-9127-ACA41F8AB471}" presName="thinLine2b" presStyleLbl="callout" presStyleIdx="1" presStyleCnt="5"/>
      <dgm:spPr/>
    </dgm:pt>
    <dgm:pt modelId="{55466E49-B271-9B44-B89B-19AC66E9AF8F}" type="pres">
      <dgm:prSet presAssocID="{B02B2E9F-F8F8-47E0-9127-ACA41F8AB471}" presName="vertSpace2b" presStyleCnt="0"/>
      <dgm:spPr/>
    </dgm:pt>
    <dgm:pt modelId="{05E6355B-39A7-8C44-B65A-A9A7968DD4B7}" type="pres">
      <dgm:prSet presAssocID="{8E2C27DF-997D-4924-B586-FE53A8273FF9}" presName="horz2" presStyleCnt="0"/>
      <dgm:spPr/>
    </dgm:pt>
    <dgm:pt modelId="{7FFDB059-1AEE-3F47-8715-5004C399191A}" type="pres">
      <dgm:prSet presAssocID="{8E2C27DF-997D-4924-B586-FE53A8273FF9}" presName="horzSpace2" presStyleCnt="0"/>
      <dgm:spPr/>
    </dgm:pt>
    <dgm:pt modelId="{BB18B076-CF70-184A-B870-D7F141BB6DEF}" type="pres">
      <dgm:prSet presAssocID="{8E2C27DF-997D-4924-B586-FE53A8273FF9}" presName="tx2" presStyleLbl="revTx" presStyleIdx="3" presStyleCnt="7"/>
      <dgm:spPr/>
    </dgm:pt>
    <dgm:pt modelId="{B7F673A1-6C88-D141-8965-68D08F8D1368}" type="pres">
      <dgm:prSet presAssocID="{8E2C27DF-997D-4924-B586-FE53A8273FF9}" presName="vert2" presStyleCnt="0"/>
      <dgm:spPr/>
    </dgm:pt>
    <dgm:pt modelId="{1FAA1826-360A-1245-8D22-9E79FC389E7D}" type="pres">
      <dgm:prSet presAssocID="{8E2C27DF-997D-4924-B586-FE53A8273FF9}" presName="thinLine2b" presStyleLbl="callout" presStyleIdx="2" presStyleCnt="5"/>
      <dgm:spPr/>
    </dgm:pt>
    <dgm:pt modelId="{3F19C224-ABA6-2745-914B-68F7DB0BF12D}" type="pres">
      <dgm:prSet presAssocID="{8E2C27DF-997D-4924-B586-FE53A8273FF9}" presName="vertSpace2b" presStyleCnt="0"/>
      <dgm:spPr/>
    </dgm:pt>
    <dgm:pt modelId="{C1A29BE4-CAFA-E245-BE3F-AA6E119D98D1}" type="pres">
      <dgm:prSet presAssocID="{6CE0AB09-342F-4B07-ACA4-A13162B73587}" presName="thickLine" presStyleLbl="alignNode1" presStyleIdx="1" presStyleCnt="2"/>
      <dgm:spPr/>
    </dgm:pt>
    <dgm:pt modelId="{E7A63A24-E6CA-B343-B14C-CA428D1EEEFC}" type="pres">
      <dgm:prSet presAssocID="{6CE0AB09-342F-4B07-ACA4-A13162B73587}" presName="horz1" presStyleCnt="0"/>
      <dgm:spPr/>
    </dgm:pt>
    <dgm:pt modelId="{B2699731-BDD6-6C45-B003-8603E86D19E9}" type="pres">
      <dgm:prSet presAssocID="{6CE0AB09-342F-4B07-ACA4-A13162B73587}" presName="tx1" presStyleLbl="revTx" presStyleIdx="4" presStyleCnt="7"/>
      <dgm:spPr/>
    </dgm:pt>
    <dgm:pt modelId="{B3E2844A-EEEB-6C49-AAA3-D2D9B0C2BE0C}" type="pres">
      <dgm:prSet presAssocID="{6CE0AB09-342F-4B07-ACA4-A13162B73587}" presName="vert1" presStyleCnt="0"/>
      <dgm:spPr/>
    </dgm:pt>
    <dgm:pt modelId="{A228F2F0-4F6B-AF41-AB55-6351EA89C589}" type="pres">
      <dgm:prSet presAssocID="{3840D6D9-C210-4F58-B49B-27424E78FF1F}" presName="vertSpace2a" presStyleCnt="0"/>
      <dgm:spPr/>
    </dgm:pt>
    <dgm:pt modelId="{A7A17279-7931-9E40-B5ED-C22AC2979403}" type="pres">
      <dgm:prSet presAssocID="{3840D6D9-C210-4F58-B49B-27424E78FF1F}" presName="horz2" presStyleCnt="0"/>
      <dgm:spPr/>
    </dgm:pt>
    <dgm:pt modelId="{609D6643-3463-6B41-A6EA-90EEE8605B2D}" type="pres">
      <dgm:prSet presAssocID="{3840D6D9-C210-4F58-B49B-27424E78FF1F}" presName="horzSpace2" presStyleCnt="0"/>
      <dgm:spPr/>
    </dgm:pt>
    <dgm:pt modelId="{0EF7C042-64F2-DB49-8116-C08A313095F8}" type="pres">
      <dgm:prSet presAssocID="{3840D6D9-C210-4F58-B49B-27424E78FF1F}" presName="tx2" presStyleLbl="revTx" presStyleIdx="5" presStyleCnt="7"/>
      <dgm:spPr/>
    </dgm:pt>
    <dgm:pt modelId="{D30C00B7-8605-2D44-B2F8-2BE458725F14}" type="pres">
      <dgm:prSet presAssocID="{3840D6D9-C210-4F58-B49B-27424E78FF1F}" presName="vert2" presStyleCnt="0"/>
      <dgm:spPr/>
    </dgm:pt>
    <dgm:pt modelId="{E762EDFE-E175-7E4E-BF2A-867439DD4CBA}" type="pres">
      <dgm:prSet presAssocID="{3840D6D9-C210-4F58-B49B-27424E78FF1F}" presName="thinLine2b" presStyleLbl="callout" presStyleIdx="3" presStyleCnt="5"/>
      <dgm:spPr/>
    </dgm:pt>
    <dgm:pt modelId="{7E73917A-7648-D84B-AD13-603169B4582F}" type="pres">
      <dgm:prSet presAssocID="{3840D6D9-C210-4F58-B49B-27424E78FF1F}" presName="vertSpace2b" presStyleCnt="0"/>
      <dgm:spPr/>
    </dgm:pt>
    <dgm:pt modelId="{F35AEFCE-4A74-E849-B1E0-53DC30961B2D}" type="pres">
      <dgm:prSet presAssocID="{46B9AFF2-9B33-914F-AA6A-351173215089}" presName="horz2" presStyleCnt="0"/>
      <dgm:spPr/>
    </dgm:pt>
    <dgm:pt modelId="{7B5C09AB-2349-DE46-A2AF-2E57806A3F60}" type="pres">
      <dgm:prSet presAssocID="{46B9AFF2-9B33-914F-AA6A-351173215089}" presName="horzSpace2" presStyleCnt="0"/>
      <dgm:spPr/>
    </dgm:pt>
    <dgm:pt modelId="{49FD8C4D-4878-0B4A-B354-6751B561D6F1}" type="pres">
      <dgm:prSet presAssocID="{46B9AFF2-9B33-914F-AA6A-351173215089}" presName="tx2" presStyleLbl="revTx" presStyleIdx="6" presStyleCnt="7"/>
      <dgm:spPr/>
    </dgm:pt>
    <dgm:pt modelId="{AD34690B-A438-9346-8DB7-9E6F67878A95}" type="pres">
      <dgm:prSet presAssocID="{46B9AFF2-9B33-914F-AA6A-351173215089}" presName="vert2" presStyleCnt="0"/>
      <dgm:spPr/>
    </dgm:pt>
    <dgm:pt modelId="{E7C2E0DB-8735-0144-AAD1-093AAC743C4F}" type="pres">
      <dgm:prSet presAssocID="{46B9AFF2-9B33-914F-AA6A-351173215089}" presName="thinLine2b" presStyleLbl="callout" presStyleIdx="4" presStyleCnt="5"/>
      <dgm:spPr/>
    </dgm:pt>
    <dgm:pt modelId="{0C914C09-0EDC-E942-BEC4-17232859D104}" type="pres">
      <dgm:prSet presAssocID="{46B9AFF2-9B33-914F-AA6A-351173215089}" presName="vertSpace2b" presStyleCnt="0"/>
      <dgm:spPr/>
    </dgm:pt>
  </dgm:ptLst>
  <dgm:cxnLst>
    <dgm:cxn modelId="{46ADC004-9DA3-2347-B307-83BD1BDDCE39}" type="presOf" srcId="{6CE0AB09-342F-4B07-ACA4-A13162B73587}" destId="{B2699731-BDD6-6C45-B003-8603E86D19E9}" srcOrd="0" destOrd="0" presId="urn:microsoft.com/office/officeart/2008/layout/LinedList"/>
    <dgm:cxn modelId="{9E15B71D-95F4-4D36-92C1-45D22901D832}" srcId="{14246EDF-BE49-4010-B333-8592DAAB2BB4}" destId="{8E2C27DF-997D-4924-B586-FE53A8273FF9}" srcOrd="2" destOrd="0" parTransId="{683377E5-0BF1-4F6E-A5B2-72A181944143}" sibTransId="{A278CB8A-3E15-49D6-B29E-C5A09F93397A}"/>
    <dgm:cxn modelId="{696FA73D-7CB4-364D-B62C-88BB177E50B5}" srcId="{6CE0AB09-342F-4B07-ACA4-A13162B73587}" destId="{46B9AFF2-9B33-914F-AA6A-351173215089}" srcOrd="1" destOrd="0" parTransId="{82F94A6F-3A73-944D-BE24-D183019AF609}" sibTransId="{E28EFE83-8D11-7842-B112-31F558582FB0}"/>
    <dgm:cxn modelId="{8A71F847-87FF-4125-A3A0-9632FEF54B20}" srcId="{14246EDF-BE49-4010-B333-8592DAAB2BB4}" destId="{33F6C213-E3D0-4089-9D6C-D89A8CA244AE}" srcOrd="0" destOrd="0" parTransId="{CFAE7008-8EE4-4668-91C6-27EB77ED69ED}" sibTransId="{61CA55A4-ABA2-4F7E-A160-1191E387DCD3}"/>
    <dgm:cxn modelId="{2FB23F5D-6905-0149-B7A2-5F2864E11E8F}" type="presOf" srcId="{9734E375-B339-4688-B93F-6763B92F9BC0}" destId="{1A432E5E-4DD4-2A41-A01A-6B2A1F36159F}" srcOrd="0" destOrd="0" presId="urn:microsoft.com/office/officeart/2008/layout/LinedList"/>
    <dgm:cxn modelId="{6028A66C-4280-394B-B824-C768051EAD5D}" type="presOf" srcId="{46B9AFF2-9B33-914F-AA6A-351173215089}" destId="{49FD8C4D-4878-0B4A-B354-6751B561D6F1}" srcOrd="0" destOrd="0" presId="urn:microsoft.com/office/officeart/2008/layout/LinedList"/>
    <dgm:cxn modelId="{11435573-BCA9-441B-AAFB-90F8A160C997}" srcId="{14246EDF-BE49-4010-B333-8592DAAB2BB4}" destId="{B02B2E9F-F8F8-47E0-9127-ACA41F8AB471}" srcOrd="1" destOrd="0" parTransId="{8E7ABB8B-B641-4858-8450-059586D89B36}" sibTransId="{2160DAA8-F661-49AD-8E49-BA774FD94F00}"/>
    <dgm:cxn modelId="{D292BC9A-270D-C747-8357-AA53CEAF2AFE}" type="presOf" srcId="{8E2C27DF-997D-4924-B586-FE53A8273FF9}" destId="{BB18B076-CF70-184A-B870-D7F141BB6DEF}" srcOrd="0" destOrd="0" presId="urn:microsoft.com/office/officeart/2008/layout/LinedList"/>
    <dgm:cxn modelId="{C65C6BC2-34BF-4F0F-A486-BC106A12BB7D}" srcId="{6CE0AB09-342F-4B07-ACA4-A13162B73587}" destId="{3840D6D9-C210-4F58-B49B-27424E78FF1F}" srcOrd="0" destOrd="0" parTransId="{C42CD4D0-0FB2-4EBA-88B7-D6B077BB7C9F}" sibTransId="{F13B10D8-C9E4-40B8-A7E7-6DE01FD80959}"/>
    <dgm:cxn modelId="{36F0D9C7-2464-3945-A0AA-5E897061ED3A}" type="presOf" srcId="{B02B2E9F-F8F8-47E0-9127-ACA41F8AB471}" destId="{6659D2B5-18B6-8C48-B84F-864E99978FD8}" srcOrd="0" destOrd="0" presId="urn:microsoft.com/office/officeart/2008/layout/LinedList"/>
    <dgm:cxn modelId="{D19173D2-540C-AB4D-8487-81DB5B953FB6}" type="presOf" srcId="{14246EDF-BE49-4010-B333-8592DAAB2BB4}" destId="{722B8713-EFBB-BC42-AAFD-D349AEB54DC1}" srcOrd="0" destOrd="0" presId="urn:microsoft.com/office/officeart/2008/layout/LinedList"/>
    <dgm:cxn modelId="{30BEC2DA-C6F5-43E2-A338-375E8CFCC528}" srcId="{9734E375-B339-4688-B93F-6763B92F9BC0}" destId="{14246EDF-BE49-4010-B333-8592DAAB2BB4}" srcOrd="0" destOrd="0" parTransId="{4A471338-64B4-4F1E-BA25-BFEB95BA8573}" sibTransId="{D7B5780C-9C4D-4F67-A6F8-25F74D178806}"/>
    <dgm:cxn modelId="{362AA0DB-EDE3-4598-80B8-C10FFC35A153}" srcId="{9734E375-B339-4688-B93F-6763B92F9BC0}" destId="{6CE0AB09-342F-4B07-ACA4-A13162B73587}" srcOrd="1" destOrd="0" parTransId="{9AF9C416-6B49-474B-87D4-F872E971E9B2}" sibTransId="{FF6A4D88-E23A-4179-B71F-052FD2D8F2A8}"/>
    <dgm:cxn modelId="{AA09D0EA-C7C4-4447-B5A8-90B474ECA7CD}" type="presOf" srcId="{3840D6D9-C210-4F58-B49B-27424E78FF1F}" destId="{0EF7C042-64F2-DB49-8116-C08A313095F8}" srcOrd="0" destOrd="0" presId="urn:microsoft.com/office/officeart/2008/layout/LinedList"/>
    <dgm:cxn modelId="{644C84FE-CFF6-2D49-B3E6-47E49D7C3E84}" type="presOf" srcId="{33F6C213-E3D0-4089-9D6C-D89A8CA244AE}" destId="{D30DFE90-F7EC-9942-82EF-3A32E2F15DB4}" srcOrd="0" destOrd="0" presId="urn:microsoft.com/office/officeart/2008/layout/LinedList"/>
    <dgm:cxn modelId="{4B0C6048-3C8A-D54D-A0A0-5B863A6BCD23}" type="presParOf" srcId="{1A432E5E-4DD4-2A41-A01A-6B2A1F36159F}" destId="{342AB3D9-2163-784D-B286-FA27EA0766AB}" srcOrd="0" destOrd="0" presId="urn:microsoft.com/office/officeart/2008/layout/LinedList"/>
    <dgm:cxn modelId="{519A75F5-631B-3342-88CA-3BC61A80B1D2}" type="presParOf" srcId="{1A432E5E-4DD4-2A41-A01A-6B2A1F36159F}" destId="{4F3A43C6-1DC8-9249-9934-DD7C77B25D3A}" srcOrd="1" destOrd="0" presId="urn:microsoft.com/office/officeart/2008/layout/LinedList"/>
    <dgm:cxn modelId="{5FC13A32-40FB-054E-9A63-A91C569CBA58}" type="presParOf" srcId="{4F3A43C6-1DC8-9249-9934-DD7C77B25D3A}" destId="{722B8713-EFBB-BC42-AAFD-D349AEB54DC1}" srcOrd="0" destOrd="0" presId="urn:microsoft.com/office/officeart/2008/layout/LinedList"/>
    <dgm:cxn modelId="{A4BA5FAA-53EC-434D-9548-11C09D209B11}" type="presParOf" srcId="{4F3A43C6-1DC8-9249-9934-DD7C77B25D3A}" destId="{DCAAACF7-8483-F74A-83AC-66620294D28E}" srcOrd="1" destOrd="0" presId="urn:microsoft.com/office/officeart/2008/layout/LinedList"/>
    <dgm:cxn modelId="{C0ACBD81-4232-E84D-AE9D-D6FF9BA71E5D}" type="presParOf" srcId="{DCAAACF7-8483-F74A-83AC-66620294D28E}" destId="{C02D12EF-F9AA-144F-A5C6-65836AF62241}" srcOrd="0" destOrd="0" presId="urn:microsoft.com/office/officeart/2008/layout/LinedList"/>
    <dgm:cxn modelId="{685ABC70-257E-8842-BC14-577DDD7C865B}" type="presParOf" srcId="{DCAAACF7-8483-F74A-83AC-66620294D28E}" destId="{FBC2F13C-9744-F54A-9869-5152822842A6}" srcOrd="1" destOrd="0" presId="urn:microsoft.com/office/officeart/2008/layout/LinedList"/>
    <dgm:cxn modelId="{BE9F1EA0-47EA-9D43-936D-50F1042DDEBF}" type="presParOf" srcId="{FBC2F13C-9744-F54A-9869-5152822842A6}" destId="{EC40866A-8023-184D-8EA2-60129AB69115}" srcOrd="0" destOrd="0" presId="urn:microsoft.com/office/officeart/2008/layout/LinedList"/>
    <dgm:cxn modelId="{88E432F7-33F4-AA4F-A9AD-235246B8D1CA}" type="presParOf" srcId="{FBC2F13C-9744-F54A-9869-5152822842A6}" destId="{D30DFE90-F7EC-9942-82EF-3A32E2F15DB4}" srcOrd="1" destOrd="0" presId="urn:microsoft.com/office/officeart/2008/layout/LinedList"/>
    <dgm:cxn modelId="{5255CFCB-3E20-D14D-B54B-11658D193D09}" type="presParOf" srcId="{FBC2F13C-9744-F54A-9869-5152822842A6}" destId="{187AFBC2-5663-894C-A647-8DFE7E8D650E}" srcOrd="2" destOrd="0" presId="urn:microsoft.com/office/officeart/2008/layout/LinedList"/>
    <dgm:cxn modelId="{5AB48532-5E65-F94F-A85B-4D53C67DF9C1}" type="presParOf" srcId="{DCAAACF7-8483-F74A-83AC-66620294D28E}" destId="{B8C44015-6E91-314E-ABB4-E28EFF8FF0D8}" srcOrd="2" destOrd="0" presId="urn:microsoft.com/office/officeart/2008/layout/LinedList"/>
    <dgm:cxn modelId="{E0FEF461-7DF9-8945-9886-138CEBD66C21}" type="presParOf" srcId="{DCAAACF7-8483-F74A-83AC-66620294D28E}" destId="{810BD525-29C6-B440-B6E7-EA7F288B451F}" srcOrd="3" destOrd="0" presId="urn:microsoft.com/office/officeart/2008/layout/LinedList"/>
    <dgm:cxn modelId="{0F781FB5-78D5-3F4C-8403-4A16686B5D00}" type="presParOf" srcId="{DCAAACF7-8483-F74A-83AC-66620294D28E}" destId="{3E7A406B-8828-7E43-B4C6-2FAE1D75EEE4}" srcOrd="4" destOrd="0" presId="urn:microsoft.com/office/officeart/2008/layout/LinedList"/>
    <dgm:cxn modelId="{818AA5F0-0AA7-B145-A1B0-06F0B2B5FD1D}" type="presParOf" srcId="{3E7A406B-8828-7E43-B4C6-2FAE1D75EEE4}" destId="{9FFC45B8-A513-4240-A63C-C904730AC07C}" srcOrd="0" destOrd="0" presId="urn:microsoft.com/office/officeart/2008/layout/LinedList"/>
    <dgm:cxn modelId="{77DB13BB-CFDB-C14A-B28C-5000F4E417FF}" type="presParOf" srcId="{3E7A406B-8828-7E43-B4C6-2FAE1D75EEE4}" destId="{6659D2B5-18B6-8C48-B84F-864E99978FD8}" srcOrd="1" destOrd="0" presId="urn:microsoft.com/office/officeart/2008/layout/LinedList"/>
    <dgm:cxn modelId="{B11777E0-50D4-994D-830D-92048AE3C8A0}" type="presParOf" srcId="{3E7A406B-8828-7E43-B4C6-2FAE1D75EEE4}" destId="{E57C3BE2-42FE-1649-B9F2-6A31C33DF20B}" srcOrd="2" destOrd="0" presId="urn:microsoft.com/office/officeart/2008/layout/LinedList"/>
    <dgm:cxn modelId="{821E1D60-0389-8F4E-8734-B1F6F02024A1}" type="presParOf" srcId="{DCAAACF7-8483-F74A-83AC-66620294D28E}" destId="{324688D5-8871-D648-8FB4-E11557B554B6}" srcOrd="5" destOrd="0" presId="urn:microsoft.com/office/officeart/2008/layout/LinedList"/>
    <dgm:cxn modelId="{F98868C8-C115-EB44-ADE3-05DEE0F9AD81}" type="presParOf" srcId="{DCAAACF7-8483-F74A-83AC-66620294D28E}" destId="{55466E49-B271-9B44-B89B-19AC66E9AF8F}" srcOrd="6" destOrd="0" presId="urn:microsoft.com/office/officeart/2008/layout/LinedList"/>
    <dgm:cxn modelId="{B0FD9A42-705E-8849-9CFD-0913E9823C5A}" type="presParOf" srcId="{DCAAACF7-8483-F74A-83AC-66620294D28E}" destId="{05E6355B-39A7-8C44-B65A-A9A7968DD4B7}" srcOrd="7" destOrd="0" presId="urn:microsoft.com/office/officeart/2008/layout/LinedList"/>
    <dgm:cxn modelId="{3AB1B854-B643-D74A-8797-BD026EFD9408}" type="presParOf" srcId="{05E6355B-39A7-8C44-B65A-A9A7968DD4B7}" destId="{7FFDB059-1AEE-3F47-8715-5004C399191A}" srcOrd="0" destOrd="0" presId="urn:microsoft.com/office/officeart/2008/layout/LinedList"/>
    <dgm:cxn modelId="{6D5C2BA3-104D-DB4F-B8C0-663CBDCE53F1}" type="presParOf" srcId="{05E6355B-39A7-8C44-B65A-A9A7968DD4B7}" destId="{BB18B076-CF70-184A-B870-D7F141BB6DEF}" srcOrd="1" destOrd="0" presId="urn:microsoft.com/office/officeart/2008/layout/LinedList"/>
    <dgm:cxn modelId="{E66F2923-2441-414D-B165-C9078432D835}" type="presParOf" srcId="{05E6355B-39A7-8C44-B65A-A9A7968DD4B7}" destId="{B7F673A1-6C88-D141-8965-68D08F8D1368}" srcOrd="2" destOrd="0" presId="urn:microsoft.com/office/officeart/2008/layout/LinedList"/>
    <dgm:cxn modelId="{AFE06A4B-FB0A-1848-945A-FFDAF11384C2}" type="presParOf" srcId="{DCAAACF7-8483-F74A-83AC-66620294D28E}" destId="{1FAA1826-360A-1245-8D22-9E79FC389E7D}" srcOrd="8" destOrd="0" presId="urn:microsoft.com/office/officeart/2008/layout/LinedList"/>
    <dgm:cxn modelId="{8AD50D35-4115-2D44-8F13-E9472882F240}" type="presParOf" srcId="{DCAAACF7-8483-F74A-83AC-66620294D28E}" destId="{3F19C224-ABA6-2745-914B-68F7DB0BF12D}" srcOrd="9" destOrd="0" presId="urn:microsoft.com/office/officeart/2008/layout/LinedList"/>
    <dgm:cxn modelId="{B6DB12A1-8876-A04C-9B71-5CB52E6DB360}" type="presParOf" srcId="{1A432E5E-4DD4-2A41-A01A-6B2A1F36159F}" destId="{C1A29BE4-CAFA-E245-BE3F-AA6E119D98D1}" srcOrd="2" destOrd="0" presId="urn:microsoft.com/office/officeart/2008/layout/LinedList"/>
    <dgm:cxn modelId="{ABD714CC-EB64-A349-87B7-8CD09DFCBD3B}" type="presParOf" srcId="{1A432E5E-4DD4-2A41-A01A-6B2A1F36159F}" destId="{E7A63A24-E6CA-B343-B14C-CA428D1EEEFC}" srcOrd="3" destOrd="0" presId="urn:microsoft.com/office/officeart/2008/layout/LinedList"/>
    <dgm:cxn modelId="{9C012F15-E528-8448-9167-6EA7A77CF9D1}" type="presParOf" srcId="{E7A63A24-E6CA-B343-B14C-CA428D1EEEFC}" destId="{B2699731-BDD6-6C45-B003-8603E86D19E9}" srcOrd="0" destOrd="0" presId="urn:microsoft.com/office/officeart/2008/layout/LinedList"/>
    <dgm:cxn modelId="{D0453344-27D1-E146-BEE2-66DBCE8B1784}" type="presParOf" srcId="{E7A63A24-E6CA-B343-B14C-CA428D1EEEFC}" destId="{B3E2844A-EEEB-6C49-AAA3-D2D9B0C2BE0C}" srcOrd="1" destOrd="0" presId="urn:microsoft.com/office/officeart/2008/layout/LinedList"/>
    <dgm:cxn modelId="{07099EB1-9AFF-AF45-A6F6-EBB0E53EFA7D}" type="presParOf" srcId="{B3E2844A-EEEB-6C49-AAA3-D2D9B0C2BE0C}" destId="{A228F2F0-4F6B-AF41-AB55-6351EA89C589}" srcOrd="0" destOrd="0" presId="urn:microsoft.com/office/officeart/2008/layout/LinedList"/>
    <dgm:cxn modelId="{BE3598CE-CA23-824B-9903-1FFCE4E45185}" type="presParOf" srcId="{B3E2844A-EEEB-6C49-AAA3-D2D9B0C2BE0C}" destId="{A7A17279-7931-9E40-B5ED-C22AC2979403}" srcOrd="1" destOrd="0" presId="urn:microsoft.com/office/officeart/2008/layout/LinedList"/>
    <dgm:cxn modelId="{E7C0F297-9B78-9742-AA0B-10B0FB92BFFD}" type="presParOf" srcId="{A7A17279-7931-9E40-B5ED-C22AC2979403}" destId="{609D6643-3463-6B41-A6EA-90EEE8605B2D}" srcOrd="0" destOrd="0" presId="urn:microsoft.com/office/officeart/2008/layout/LinedList"/>
    <dgm:cxn modelId="{078AB0C4-D640-1042-B819-71C0BDE01F15}" type="presParOf" srcId="{A7A17279-7931-9E40-B5ED-C22AC2979403}" destId="{0EF7C042-64F2-DB49-8116-C08A313095F8}" srcOrd="1" destOrd="0" presId="urn:microsoft.com/office/officeart/2008/layout/LinedList"/>
    <dgm:cxn modelId="{FDD0CAA7-A124-FD48-BAAB-D534A449904D}" type="presParOf" srcId="{A7A17279-7931-9E40-B5ED-C22AC2979403}" destId="{D30C00B7-8605-2D44-B2F8-2BE458725F14}" srcOrd="2" destOrd="0" presId="urn:microsoft.com/office/officeart/2008/layout/LinedList"/>
    <dgm:cxn modelId="{BB5C8EEF-F84E-C847-B4EA-207F082F96BB}" type="presParOf" srcId="{B3E2844A-EEEB-6C49-AAA3-D2D9B0C2BE0C}" destId="{E762EDFE-E175-7E4E-BF2A-867439DD4CBA}" srcOrd="2" destOrd="0" presId="urn:microsoft.com/office/officeart/2008/layout/LinedList"/>
    <dgm:cxn modelId="{50F88218-CFC4-9345-9A12-B376AD67CAF8}" type="presParOf" srcId="{B3E2844A-EEEB-6C49-AAA3-D2D9B0C2BE0C}" destId="{7E73917A-7648-D84B-AD13-603169B4582F}" srcOrd="3" destOrd="0" presId="urn:microsoft.com/office/officeart/2008/layout/LinedList"/>
    <dgm:cxn modelId="{94D87C35-2904-8640-A43C-0D411E82CD5B}" type="presParOf" srcId="{B3E2844A-EEEB-6C49-AAA3-D2D9B0C2BE0C}" destId="{F35AEFCE-4A74-E849-B1E0-53DC30961B2D}" srcOrd="4" destOrd="0" presId="urn:microsoft.com/office/officeart/2008/layout/LinedList"/>
    <dgm:cxn modelId="{4D96FDF8-AF87-6B49-A335-E50C135C6078}" type="presParOf" srcId="{F35AEFCE-4A74-E849-B1E0-53DC30961B2D}" destId="{7B5C09AB-2349-DE46-A2AF-2E57806A3F60}" srcOrd="0" destOrd="0" presId="urn:microsoft.com/office/officeart/2008/layout/LinedList"/>
    <dgm:cxn modelId="{E684876D-329B-174E-9619-B7561FD112F1}" type="presParOf" srcId="{F35AEFCE-4A74-E849-B1E0-53DC30961B2D}" destId="{49FD8C4D-4878-0B4A-B354-6751B561D6F1}" srcOrd="1" destOrd="0" presId="urn:microsoft.com/office/officeart/2008/layout/LinedList"/>
    <dgm:cxn modelId="{8734E762-37DB-AC4D-B658-9F950C948563}" type="presParOf" srcId="{F35AEFCE-4A74-E849-B1E0-53DC30961B2D}" destId="{AD34690B-A438-9346-8DB7-9E6F67878A95}" srcOrd="2" destOrd="0" presId="urn:microsoft.com/office/officeart/2008/layout/LinedList"/>
    <dgm:cxn modelId="{EA3EF51A-2473-7C4A-8C1A-F4B6E95E225F}" type="presParOf" srcId="{B3E2844A-EEEB-6C49-AAA3-D2D9B0C2BE0C}" destId="{E7C2E0DB-8735-0144-AAD1-093AAC743C4F}" srcOrd="5" destOrd="0" presId="urn:microsoft.com/office/officeart/2008/layout/LinedList"/>
    <dgm:cxn modelId="{3740B743-201C-214C-A8FF-39FD71C5B00C}" type="presParOf" srcId="{B3E2844A-EEEB-6C49-AAA3-D2D9B0C2BE0C}" destId="{0C914C09-0EDC-E942-BEC4-17232859D104}"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78F885-1A6E-4FA6-8C47-594BC8C584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7C68A3-6E0E-4010-B9FD-9E709C538FB8}">
      <dgm:prSet/>
      <dgm:spPr/>
      <dgm:t>
        <a:bodyPr/>
        <a:lstStyle/>
        <a:p>
          <a:r>
            <a:rPr lang="en-US"/>
            <a:t>Sir Edwin Sandys became the new company treasurer of the colony.</a:t>
          </a:r>
        </a:p>
      </dgm:t>
    </dgm:pt>
    <dgm:pt modelId="{305A86EF-4E06-4574-9E22-986CEE9ECF95}" type="parTrans" cxnId="{0BF4A177-5806-45F8-A897-38B67C28F5C4}">
      <dgm:prSet/>
      <dgm:spPr/>
      <dgm:t>
        <a:bodyPr/>
        <a:lstStyle/>
        <a:p>
          <a:endParaRPr lang="en-US"/>
        </a:p>
      </dgm:t>
    </dgm:pt>
    <dgm:pt modelId="{639C5A57-AA20-46D6-A08A-05E366F5F5EA}" type="sibTrans" cxnId="{0BF4A177-5806-45F8-A897-38B67C28F5C4}">
      <dgm:prSet/>
      <dgm:spPr/>
      <dgm:t>
        <a:bodyPr/>
        <a:lstStyle/>
        <a:p>
          <a:endParaRPr lang="en-US"/>
        </a:p>
      </dgm:t>
    </dgm:pt>
    <dgm:pt modelId="{876B1A9C-72DA-4E97-B7E2-14232AA1D309}">
      <dgm:prSet/>
      <dgm:spPr/>
      <dgm:t>
        <a:bodyPr/>
        <a:lstStyle/>
        <a:p>
          <a:r>
            <a:rPr lang="en-US"/>
            <a:t>The Virginia Headright System granted sub-patents to land: </a:t>
          </a:r>
        </a:p>
      </dgm:t>
    </dgm:pt>
    <dgm:pt modelId="{BD966A6B-F483-4BFE-BE9A-0F28719E3B31}" type="parTrans" cxnId="{02C88B4E-E6DD-4697-903C-ABA5A99337AD}">
      <dgm:prSet/>
      <dgm:spPr/>
      <dgm:t>
        <a:bodyPr/>
        <a:lstStyle/>
        <a:p>
          <a:endParaRPr lang="en-US"/>
        </a:p>
      </dgm:t>
    </dgm:pt>
    <dgm:pt modelId="{812AF5E3-2613-43B8-9C77-2FDA09522AD0}" type="sibTrans" cxnId="{02C88B4E-E6DD-4697-903C-ABA5A99337AD}">
      <dgm:prSet/>
      <dgm:spPr/>
      <dgm:t>
        <a:bodyPr/>
        <a:lstStyle/>
        <a:p>
          <a:endParaRPr lang="en-US"/>
        </a:p>
      </dgm:t>
    </dgm:pt>
    <dgm:pt modelId="{33D582C0-D69B-45A8-8CC3-E23F35C6DAE0}">
      <dgm:prSet/>
      <dgm:spPr/>
      <dgm:t>
        <a:bodyPr/>
        <a:lstStyle/>
        <a:p>
          <a:r>
            <a:rPr lang="en-US" dirty="0"/>
            <a:t>50 acres of land to each who paid for his/her own way</a:t>
          </a:r>
        </a:p>
      </dgm:t>
    </dgm:pt>
    <dgm:pt modelId="{E2FDA020-F753-4E26-B8D9-52CED8AB1201}" type="parTrans" cxnId="{CCA6D50B-C176-481B-A9C0-BADC28F2AEBA}">
      <dgm:prSet/>
      <dgm:spPr/>
      <dgm:t>
        <a:bodyPr/>
        <a:lstStyle/>
        <a:p>
          <a:endParaRPr lang="en-US"/>
        </a:p>
      </dgm:t>
    </dgm:pt>
    <dgm:pt modelId="{B35FA871-A1E3-48ED-B6AE-DA0AE66A0C11}" type="sibTrans" cxnId="{CCA6D50B-C176-481B-A9C0-BADC28F2AEBA}">
      <dgm:prSet/>
      <dgm:spPr/>
      <dgm:t>
        <a:bodyPr/>
        <a:lstStyle/>
        <a:p>
          <a:endParaRPr lang="en-US"/>
        </a:p>
      </dgm:t>
    </dgm:pt>
    <dgm:pt modelId="{9A00A200-D866-4CE6-AF92-B80FE6475675}">
      <dgm:prSet/>
      <dgm:spPr/>
      <dgm:t>
        <a:bodyPr/>
        <a:lstStyle/>
        <a:p>
          <a:r>
            <a:rPr lang="en-US"/>
            <a:t>50 acres more for each additional person they brought along</a:t>
          </a:r>
        </a:p>
      </dgm:t>
    </dgm:pt>
    <dgm:pt modelId="{806653BA-127A-44C3-A621-A46DA54D7B5A}" type="parTrans" cxnId="{6CF9FB66-5B9B-4E37-B2C8-A91D277159AC}">
      <dgm:prSet/>
      <dgm:spPr/>
      <dgm:t>
        <a:bodyPr/>
        <a:lstStyle/>
        <a:p>
          <a:endParaRPr lang="en-US"/>
        </a:p>
      </dgm:t>
    </dgm:pt>
    <dgm:pt modelId="{0CBBEDCE-2F80-4E0B-AAC9-303BFAD584E5}" type="sibTrans" cxnId="{6CF9FB66-5B9B-4E37-B2C8-A91D277159AC}">
      <dgm:prSet/>
      <dgm:spPr/>
      <dgm:t>
        <a:bodyPr/>
        <a:lstStyle/>
        <a:p>
          <a:endParaRPr lang="en-US"/>
        </a:p>
      </dgm:t>
    </dgm:pt>
    <dgm:pt modelId="{45353DB8-D053-428D-A561-B0834641F3A0}" type="pres">
      <dgm:prSet presAssocID="{0E78F885-1A6E-4FA6-8C47-594BC8C584D1}" presName="root" presStyleCnt="0">
        <dgm:presLayoutVars>
          <dgm:dir/>
          <dgm:resizeHandles val="exact"/>
        </dgm:presLayoutVars>
      </dgm:prSet>
      <dgm:spPr/>
    </dgm:pt>
    <dgm:pt modelId="{AAC382FF-8FBE-4327-97F4-C502B8831460}" type="pres">
      <dgm:prSet presAssocID="{057C68A3-6E0E-4010-B9FD-9E709C538FB8}" presName="compNode" presStyleCnt="0"/>
      <dgm:spPr/>
    </dgm:pt>
    <dgm:pt modelId="{41362F6A-C24D-4324-B926-19C97398B689}" type="pres">
      <dgm:prSet presAssocID="{057C68A3-6E0E-4010-B9FD-9E709C538FB8}" presName="bgRect" presStyleLbl="bgShp" presStyleIdx="0" presStyleCnt="4"/>
      <dgm:spPr/>
    </dgm:pt>
    <dgm:pt modelId="{A68955B7-AC1C-42E8-AD44-49CF726FB153}" type="pres">
      <dgm:prSet presAssocID="{057C68A3-6E0E-4010-B9FD-9E709C538FB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19AC9A89-D8EC-4DFD-B6E3-DB25B681518C}" type="pres">
      <dgm:prSet presAssocID="{057C68A3-6E0E-4010-B9FD-9E709C538FB8}" presName="spaceRect" presStyleCnt="0"/>
      <dgm:spPr/>
    </dgm:pt>
    <dgm:pt modelId="{CEB07A8C-E9A7-446A-8F2C-E438065B5F9D}" type="pres">
      <dgm:prSet presAssocID="{057C68A3-6E0E-4010-B9FD-9E709C538FB8}" presName="parTx" presStyleLbl="revTx" presStyleIdx="0" presStyleCnt="4">
        <dgm:presLayoutVars>
          <dgm:chMax val="0"/>
          <dgm:chPref val="0"/>
        </dgm:presLayoutVars>
      </dgm:prSet>
      <dgm:spPr/>
    </dgm:pt>
    <dgm:pt modelId="{65A42380-EAEB-4F9B-B604-5328D29DABF0}" type="pres">
      <dgm:prSet presAssocID="{639C5A57-AA20-46D6-A08A-05E366F5F5EA}" presName="sibTrans" presStyleCnt="0"/>
      <dgm:spPr/>
    </dgm:pt>
    <dgm:pt modelId="{1DBF77B8-75A1-4C7F-9F94-16A89C093A52}" type="pres">
      <dgm:prSet presAssocID="{876B1A9C-72DA-4E97-B7E2-14232AA1D309}" presName="compNode" presStyleCnt="0"/>
      <dgm:spPr/>
    </dgm:pt>
    <dgm:pt modelId="{EE67E436-ECEE-41E2-BE6B-AF46916CDDB9}" type="pres">
      <dgm:prSet presAssocID="{876B1A9C-72DA-4E97-B7E2-14232AA1D309}" presName="bgRect" presStyleLbl="bgShp" presStyleIdx="1" presStyleCnt="4"/>
      <dgm:spPr/>
    </dgm:pt>
    <dgm:pt modelId="{982F4F93-76FA-4177-81FD-D1070322BDE1}" type="pres">
      <dgm:prSet presAssocID="{876B1A9C-72DA-4E97-B7E2-14232AA1D3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109531AF-C86A-488B-BE05-874B29E5379E}" type="pres">
      <dgm:prSet presAssocID="{876B1A9C-72DA-4E97-B7E2-14232AA1D309}" presName="spaceRect" presStyleCnt="0"/>
      <dgm:spPr/>
    </dgm:pt>
    <dgm:pt modelId="{1F950D55-D82B-44DD-9DF7-9A27E24F0A1B}" type="pres">
      <dgm:prSet presAssocID="{876B1A9C-72DA-4E97-B7E2-14232AA1D309}" presName="parTx" presStyleLbl="revTx" presStyleIdx="1" presStyleCnt="4">
        <dgm:presLayoutVars>
          <dgm:chMax val="0"/>
          <dgm:chPref val="0"/>
        </dgm:presLayoutVars>
      </dgm:prSet>
      <dgm:spPr/>
    </dgm:pt>
    <dgm:pt modelId="{C7A07D4B-A7C1-459B-94F8-9D5A290D4F6E}" type="pres">
      <dgm:prSet presAssocID="{812AF5E3-2613-43B8-9C77-2FDA09522AD0}" presName="sibTrans" presStyleCnt="0"/>
      <dgm:spPr/>
    </dgm:pt>
    <dgm:pt modelId="{4E65B553-4438-4D28-BA6C-5FC98DDF5F54}" type="pres">
      <dgm:prSet presAssocID="{33D582C0-D69B-45A8-8CC3-E23F35C6DAE0}" presName="compNode" presStyleCnt="0"/>
      <dgm:spPr/>
    </dgm:pt>
    <dgm:pt modelId="{0A9D7C6C-11C3-4212-A256-664045707E7D}" type="pres">
      <dgm:prSet presAssocID="{33D582C0-D69B-45A8-8CC3-E23F35C6DAE0}" presName="bgRect" presStyleLbl="bgShp" presStyleIdx="2" presStyleCnt="4"/>
      <dgm:spPr/>
    </dgm:pt>
    <dgm:pt modelId="{C5BE241E-0EA7-454B-8691-47AE3EC787ED}" type="pres">
      <dgm:prSet presAssocID="{33D582C0-D69B-45A8-8CC3-E23F35C6DAE0}" presName="iconRect" presStyleLbl="node1" presStyleIdx="2" presStyleCnt="4"/>
      <dgm:spPr>
        <a:ln>
          <a:noFill/>
        </a:ln>
      </dgm:spPr>
    </dgm:pt>
    <dgm:pt modelId="{41AC1883-CE9A-4973-AE3B-E665944112B6}" type="pres">
      <dgm:prSet presAssocID="{33D582C0-D69B-45A8-8CC3-E23F35C6DAE0}" presName="spaceRect" presStyleCnt="0"/>
      <dgm:spPr/>
    </dgm:pt>
    <dgm:pt modelId="{DAEE6605-1DFF-4B3A-A629-B810827512C3}" type="pres">
      <dgm:prSet presAssocID="{33D582C0-D69B-45A8-8CC3-E23F35C6DAE0}" presName="parTx" presStyleLbl="revTx" presStyleIdx="2" presStyleCnt="4">
        <dgm:presLayoutVars>
          <dgm:chMax val="0"/>
          <dgm:chPref val="0"/>
        </dgm:presLayoutVars>
      </dgm:prSet>
      <dgm:spPr/>
    </dgm:pt>
    <dgm:pt modelId="{68D9BC0C-726A-4780-B1D1-A10165BE99BB}" type="pres">
      <dgm:prSet presAssocID="{B35FA871-A1E3-48ED-B6AE-DA0AE66A0C11}" presName="sibTrans" presStyleCnt="0"/>
      <dgm:spPr/>
    </dgm:pt>
    <dgm:pt modelId="{0FAE2507-AD0A-4DED-B0AF-49FBF17DF619}" type="pres">
      <dgm:prSet presAssocID="{9A00A200-D866-4CE6-AF92-B80FE6475675}" presName="compNode" presStyleCnt="0"/>
      <dgm:spPr/>
    </dgm:pt>
    <dgm:pt modelId="{D89EB853-9F07-446F-B5E9-E7C7909A6B71}" type="pres">
      <dgm:prSet presAssocID="{9A00A200-D866-4CE6-AF92-B80FE6475675}" presName="bgRect" presStyleLbl="bgShp" presStyleIdx="3" presStyleCnt="4"/>
      <dgm:spPr/>
    </dgm:pt>
    <dgm:pt modelId="{8B4B1DD4-CB58-465A-94CB-6836ACC9F8CC}" type="pres">
      <dgm:prSet presAssocID="{9A00A200-D866-4CE6-AF92-B80FE6475675}" presName="iconRect" presStyleLbl="node1" presStyleIdx="3" presStyleCnt="4"/>
      <dgm:spPr>
        <a:ln>
          <a:noFill/>
        </a:ln>
      </dgm:spPr>
    </dgm:pt>
    <dgm:pt modelId="{E35D1939-2012-4F77-BE98-4191B7B557C4}" type="pres">
      <dgm:prSet presAssocID="{9A00A200-D866-4CE6-AF92-B80FE6475675}" presName="spaceRect" presStyleCnt="0"/>
      <dgm:spPr/>
    </dgm:pt>
    <dgm:pt modelId="{882C373A-1278-4496-92ED-45B4D10A81A1}" type="pres">
      <dgm:prSet presAssocID="{9A00A200-D866-4CE6-AF92-B80FE6475675}" presName="parTx" presStyleLbl="revTx" presStyleIdx="3" presStyleCnt="4">
        <dgm:presLayoutVars>
          <dgm:chMax val="0"/>
          <dgm:chPref val="0"/>
        </dgm:presLayoutVars>
      </dgm:prSet>
      <dgm:spPr/>
    </dgm:pt>
  </dgm:ptLst>
  <dgm:cxnLst>
    <dgm:cxn modelId="{7C4BC106-54C0-425A-B071-B60740C31DC8}" type="presOf" srcId="{33D582C0-D69B-45A8-8CC3-E23F35C6DAE0}" destId="{DAEE6605-1DFF-4B3A-A629-B810827512C3}" srcOrd="0" destOrd="0" presId="urn:microsoft.com/office/officeart/2018/2/layout/IconVerticalSolidList"/>
    <dgm:cxn modelId="{CCA6D50B-C176-481B-A9C0-BADC28F2AEBA}" srcId="{0E78F885-1A6E-4FA6-8C47-594BC8C584D1}" destId="{33D582C0-D69B-45A8-8CC3-E23F35C6DAE0}" srcOrd="2" destOrd="0" parTransId="{E2FDA020-F753-4E26-B8D9-52CED8AB1201}" sibTransId="{B35FA871-A1E3-48ED-B6AE-DA0AE66A0C11}"/>
    <dgm:cxn modelId="{02C88B4E-E6DD-4697-903C-ABA5A99337AD}" srcId="{0E78F885-1A6E-4FA6-8C47-594BC8C584D1}" destId="{876B1A9C-72DA-4E97-B7E2-14232AA1D309}" srcOrd="1" destOrd="0" parTransId="{BD966A6B-F483-4BFE-BE9A-0F28719E3B31}" sibTransId="{812AF5E3-2613-43B8-9C77-2FDA09522AD0}"/>
    <dgm:cxn modelId="{6CF9FB66-5B9B-4E37-B2C8-A91D277159AC}" srcId="{0E78F885-1A6E-4FA6-8C47-594BC8C584D1}" destId="{9A00A200-D866-4CE6-AF92-B80FE6475675}" srcOrd="3" destOrd="0" parTransId="{806653BA-127A-44C3-A621-A46DA54D7B5A}" sibTransId="{0CBBEDCE-2F80-4E0B-AAC9-303BFAD584E5}"/>
    <dgm:cxn modelId="{4BA5286B-7015-4111-9541-704E322A2FE4}" type="presOf" srcId="{876B1A9C-72DA-4E97-B7E2-14232AA1D309}" destId="{1F950D55-D82B-44DD-9DF7-9A27E24F0A1B}" srcOrd="0" destOrd="0" presId="urn:microsoft.com/office/officeart/2018/2/layout/IconVerticalSolidList"/>
    <dgm:cxn modelId="{0BF4A177-5806-45F8-A897-38B67C28F5C4}" srcId="{0E78F885-1A6E-4FA6-8C47-594BC8C584D1}" destId="{057C68A3-6E0E-4010-B9FD-9E709C538FB8}" srcOrd="0" destOrd="0" parTransId="{305A86EF-4E06-4574-9E22-986CEE9ECF95}" sibTransId="{639C5A57-AA20-46D6-A08A-05E366F5F5EA}"/>
    <dgm:cxn modelId="{6B643B79-971A-4BB9-8C37-992878EFE4CD}" type="presOf" srcId="{0E78F885-1A6E-4FA6-8C47-594BC8C584D1}" destId="{45353DB8-D053-428D-A561-B0834641F3A0}" srcOrd="0" destOrd="0" presId="urn:microsoft.com/office/officeart/2018/2/layout/IconVerticalSolidList"/>
    <dgm:cxn modelId="{87B55689-B9F8-43C2-9D65-F1915A3DE71D}" type="presOf" srcId="{9A00A200-D866-4CE6-AF92-B80FE6475675}" destId="{882C373A-1278-4496-92ED-45B4D10A81A1}" srcOrd="0" destOrd="0" presId="urn:microsoft.com/office/officeart/2018/2/layout/IconVerticalSolidList"/>
    <dgm:cxn modelId="{CED74BA3-CC90-4929-875A-29E8E56E466B}" type="presOf" srcId="{057C68A3-6E0E-4010-B9FD-9E709C538FB8}" destId="{CEB07A8C-E9A7-446A-8F2C-E438065B5F9D}" srcOrd="0" destOrd="0" presId="urn:microsoft.com/office/officeart/2018/2/layout/IconVerticalSolidList"/>
    <dgm:cxn modelId="{9A2E16FC-9B63-4A18-8515-E0997DAF189D}" type="presParOf" srcId="{45353DB8-D053-428D-A561-B0834641F3A0}" destId="{AAC382FF-8FBE-4327-97F4-C502B8831460}" srcOrd="0" destOrd="0" presId="urn:microsoft.com/office/officeart/2018/2/layout/IconVerticalSolidList"/>
    <dgm:cxn modelId="{92D86687-53A9-414A-B0B2-FABC234088E6}" type="presParOf" srcId="{AAC382FF-8FBE-4327-97F4-C502B8831460}" destId="{41362F6A-C24D-4324-B926-19C97398B689}" srcOrd="0" destOrd="0" presId="urn:microsoft.com/office/officeart/2018/2/layout/IconVerticalSolidList"/>
    <dgm:cxn modelId="{8A8C1EE2-1B2D-497E-9436-66D6CB9C7DA2}" type="presParOf" srcId="{AAC382FF-8FBE-4327-97F4-C502B8831460}" destId="{A68955B7-AC1C-42E8-AD44-49CF726FB153}" srcOrd="1" destOrd="0" presId="urn:microsoft.com/office/officeart/2018/2/layout/IconVerticalSolidList"/>
    <dgm:cxn modelId="{A8774349-0D62-4A57-8A8E-9582833646B8}" type="presParOf" srcId="{AAC382FF-8FBE-4327-97F4-C502B8831460}" destId="{19AC9A89-D8EC-4DFD-B6E3-DB25B681518C}" srcOrd="2" destOrd="0" presId="urn:microsoft.com/office/officeart/2018/2/layout/IconVerticalSolidList"/>
    <dgm:cxn modelId="{22EE9FF7-7B11-4561-B1E8-F7AB9B78B382}" type="presParOf" srcId="{AAC382FF-8FBE-4327-97F4-C502B8831460}" destId="{CEB07A8C-E9A7-446A-8F2C-E438065B5F9D}" srcOrd="3" destOrd="0" presId="urn:microsoft.com/office/officeart/2018/2/layout/IconVerticalSolidList"/>
    <dgm:cxn modelId="{2719D618-AC09-4A3A-8D06-2106234F226F}" type="presParOf" srcId="{45353DB8-D053-428D-A561-B0834641F3A0}" destId="{65A42380-EAEB-4F9B-B604-5328D29DABF0}" srcOrd="1" destOrd="0" presId="urn:microsoft.com/office/officeart/2018/2/layout/IconVerticalSolidList"/>
    <dgm:cxn modelId="{607F88D3-0379-43F2-AF34-25C5D247DE38}" type="presParOf" srcId="{45353DB8-D053-428D-A561-B0834641F3A0}" destId="{1DBF77B8-75A1-4C7F-9F94-16A89C093A52}" srcOrd="2" destOrd="0" presId="urn:microsoft.com/office/officeart/2018/2/layout/IconVerticalSolidList"/>
    <dgm:cxn modelId="{517599E4-DA7D-4E97-BF08-5943DE348CF9}" type="presParOf" srcId="{1DBF77B8-75A1-4C7F-9F94-16A89C093A52}" destId="{EE67E436-ECEE-41E2-BE6B-AF46916CDDB9}" srcOrd="0" destOrd="0" presId="urn:microsoft.com/office/officeart/2018/2/layout/IconVerticalSolidList"/>
    <dgm:cxn modelId="{DE422673-04F6-4191-A961-F0D30661B66C}" type="presParOf" srcId="{1DBF77B8-75A1-4C7F-9F94-16A89C093A52}" destId="{982F4F93-76FA-4177-81FD-D1070322BDE1}" srcOrd="1" destOrd="0" presId="urn:microsoft.com/office/officeart/2018/2/layout/IconVerticalSolidList"/>
    <dgm:cxn modelId="{F11EA62B-F248-49F0-9302-B1336857160E}" type="presParOf" srcId="{1DBF77B8-75A1-4C7F-9F94-16A89C093A52}" destId="{109531AF-C86A-488B-BE05-874B29E5379E}" srcOrd="2" destOrd="0" presId="urn:microsoft.com/office/officeart/2018/2/layout/IconVerticalSolidList"/>
    <dgm:cxn modelId="{CE3B0C8C-C305-4985-BC9C-5CEF33794C5F}" type="presParOf" srcId="{1DBF77B8-75A1-4C7F-9F94-16A89C093A52}" destId="{1F950D55-D82B-44DD-9DF7-9A27E24F0A1B}" srcOrd="3" destOrd="0" presId="urn:microsoft.com/office/officeart/2018/2/layout/IconVerticalSolidList"/>
    <dgm:cxn modelId="{A6F02961-D664-4BF7-9026-27BC46FD6830}" type="presParOf" srcId="{45353DB8-D053-428D-A561-B0834641F3A0}" destId="{C7A07D4B-A7C1-459B-94F8-9D5A290D4F6E}" srcOrd="3" destOrd="0" presId="urn:microsoft.com/office/officeart/2018/2/layout/IconVerticalSolidList"/>
    <dgm:cxn modelId="{09E532B8-CEE0-4CB7-A9FD-55B001144528}" type="presParOf" srcId="{45353DB8-D053-428D-A561-B0834641F3A0}" destId="{4E65B553-4438-4D28-BA6C-5FC98DDF5F54}" srcOrd="4" destOrd="0" presId="urn:microsoft.com/office/officeart/2018/2/layout/IconVerticalSolidList"/>
    <dgm:cxn modelId="{3F735CE6-F7DA-4617-A35A-DDCC83F8492B}" type="presParOf" srcId="{4E65B553-4438-4D28-BA6C-5FC98DDF5F54}" destId="{0A9D7C6C-11C3-4212-A256-664045707E7D}" srcOrd="0" destOrd="0" presId="urn:microsoft.com/office/officeart/2018/2/layout/IconVerticalSolidList"/>
    <dgm:cxn modelId="{82F1B70D-29CD-4BE6-85D3-11C59415A7F1}" type="presParOf" srcId="{4E65B553-4438-4D28-BA6C-5FC98DDF5F54}" destId="{C5BE241E-0EA7-454B-8691-47AE3EC787ED}" srcOrd="1" destOrd="0" presId="urn:microsoft.com/office/officeart/2018/2/layout/IconVerticalSolidList"/>
    <dgm:cxn modelId="{420EBCBF-0952-422A-AB7D-104341523C26}" type="presParOf" srcId="{4E65B553-4438-4D28-BA6C-5FC98DDF5F54}" destId="{41AC1883-CE9A-4973-AE3B-E665944112B6}" srcOrd="2" destOrd="0" presId="urn:microsoft.com/office/officeart/2018/2/layout/IconVerticalSolidList"/>
    <dgm:cxn modelId="{78026F2B-1E9C-44DD-9B87-DC5275A22593}" type="presParOf" srcId="{4E65B553-4438-4D28-BA6C-5FC98DDF5F54}" destId="{DAEE6605-1DFF-4B3A-A629-B810827512C3}" srcOrd="3" destOrd="0" presId="urn:microsoft.com/office/officeart/2018/2/layout/IconVerticalSolidList"/>
    <dgm:cxn modelId="{C1BA20E1-9C72-4BFB-B31D-A98D9870A862}" type="presParOf" srcId="{45353DB8-D053-428D-A561-B0834641F3A0}" destId="{68D9BC0C-726A-4780-B1D1-A10165BE99BB}" srcOrd="5" destOrd="0" presId="urn:microsoft.com/office/officeart/2018/2/layout/IconVerticalSolidList"/>
    <dgm:cxn modelId="{54CDEED4-C5B9-44A4-BF5A-64F9996010EA}" type="presParOf" srcId="{45353DB8-D053-428D-A561-B0834641F3A0}" destId="{0FAE2507-AD0A-4DED-B0AF-49FBF17DF619}" srcOrd="6" destOrd="0" presId="urn:microsoft.com/office/officeart/2018/2/layout/IconVerticalSolidList"/>
    <dgm:cxn modelId="{6900C9A1-4FF0-470F-BBD9-886362FEFC39}" type="presParOf" srcId="{0FAE2507-AD0A-4DED-B0AF-49FBF17DF619}" destId="{D89EB853-9F07-446F-B5E9-E7C7909A6B71}" srcOrd="0" destOrd="0" presId="urn:microsoft.com/office/officeart/2018/2/layout/IconVerticalSolidList"/>
    <dgm:cxn modelId="{00197ECF-A760-4319-A37C-99CD1F62B73B}" type="presParOf" srcId="{0FAE2507-AD0A-4DED-B0AF-49FBF17DF619}" destId="{8B4B1DD4-CB58-465A-94CB-6836ACC9F8CC}" srcOrd="1" destOrd="0" presId="urn:microsoft.com/office/officeart/2018/2/layout/IconVerticalSolidList"/>
    <dgm:cxn modelId="{CCA6AEAD-EBE0-48CA-AFE3-4726B1F15E31}" type="presParOf" srcId="{0FAE2507-AD0A-4DED-B0AF-49FBF17DF619}" destId="{E35D1939-2012-4F77-BE98-4191B7B557C4}" srcOrd="2" destOrd="0" presId="urn:microsoft.com/office/officeart/2018/2/layout/IconVerticalSolidList"/>
    <dgm:cxn modelId="{8D917268-4AC9-43E8-AC79-AB898388FBD4}" type="presParOf" srcId="{0FAE2507-AD0A-4DED-B0AF-49FBF17DF619}" destId="{882C373A-1278-4496-92ED-45B4D10A81A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DFE32-2863-40C7-8668-B65874EA4E19}" type="doc">
      <dgm:prSet loTypeId="urn:microsoft.com/office/officeart/2005/8/layout/cycle6" loCatId="cycle" qsTypeId="urn:microsoft.com/office/officeart/2005/8/quickstyle/simple4" qsCatId="simple" csTypeId="urn:microsoft.com/office/officeart/2005/8/colors/colorful2" csCatId="colorful"/>
      <dgm:spPr/>
      <dgm:t>
        <a:bodyPr/>
        <a:lstStyle/>
        <a:p>
          <a:endParaRPr lang="en-US"/>
        </a:p>
      </dgm:t>
    </dgm:pt>
    <dgm:pt modelId="{20D22BE9-142A-4288-BD1D-08C4395DC361}">
      <dgm:prSet/>
      <dgm:spPr/>
      <dgm:t>
        <a:bodyPr/>
        <a:lstStyle/>
        <a:p>
          <a:r>
            <a:rPr lang="en-US"/>
            <a:t>Food</a:t>
          </a:r>
        </a:p>
      </dgm:t>
    </dgm:pt>
    <dgm:pt modelId="{EF67B730-4075-4FC6-9E49-BA283C83E647}" type="parTrans" cxnId="{D408FFD9-0C53-4C52-A987-FAAED1C99E37}">
      <dgm:prSet/>
      <dgm:spPr/>
      <dgm:t>
        <a:bodyPr/>
        <a:lstStyle/>
        <a:p>
          <a:endParaRPr lang="en-US"/>
        </a:p>
      </dgm:t>
    </dgm:pt>
    <dgm:pt modelId="{C9FF00B6-124C-4B2A-8747-C0CB02A28D53}" type="sibTrans" cxnId="{D408FFD9-0C53-4C52-A987-FAAED1C99E37}">
      <dgm:prSet/>
      <dgm:spPr/>
      <dgm:t>
        <a:bodyPr/>
        <a:lstStyle/>
        <a:p>
          <a:endParaRPr lang="en-US"/>
        </a:p>
      </dgm:t>
    </dgm:pt>
    <dgm:pt modelId="{D4FE9CD2-2D6C-485F-8514-D725789B161F}">
      <dgm:prSet/>
      <dgm:spPr/>
      <dgm:t>
        <a:bodyPr/>
        <a:lstStyle/>
        <a:p>
          <a:r>
            <a:rPr lang="en-US"/>
            <a:t>Laborers </a:t>
          </a:r>
        </a:p>
      </dgm:t>
    </dgm:pt>
    <dgm:pt modelId="{3470F4EC-23A5-4435-A899-9FB700B41BFB}" type="parTrans" cxnId="{53E04782-9C64-4101-A3B0-7679557E9A8E}">
      <dgm:prSet/>
      <dgm:spPr/>
      <dgm:t>
        <a:bodyPr/>
        <a:lstStyle/>
        <a:p>
          <a:endParaRPr lang="en-US"/>
        </a:p>
      </dgm:t>
    </dgm:pt>
    <dgm:pt modelId="{A7814B3F-8FFD-489A-A6EF-1A8E3AAC20F6}" type="sibTrans" cxnId="{53E04782-9C64-4101-A3B0-7679557E9A8E}">
      <dgm:prSet/>
      <dgm:spPr/>
      <dgm:t>
        <a:bodyPr/>
        <a:lstStyle/>
        <a:p>
          <a:endParaRPr lang="en-US"/>
        </a:p>
      </dgm:t>
    </dgm:pt>
    <dgm:pt modelId="{91C95F2C-9DB2-7647-BCD2-3DF21D9B845F}" type="pres">
      <dgm:prSet presAssocID="{FEADFE32-2863-40C7-8668-B65874EA4E19}" presName="cycle" presStyleCnt="0">
        <dgm:presLayoutVars>
          <dgm:dir/>
          <dgm:resizeHandles val="exact"/>
        </dgm:presLayoutVars>
      </dgm:prSet>
      <dgm:spPr/>
    </dgm:pt>
    <dgm:pt modelId="{642C4234-2C3D-744D-B773-6791D4A0338F}" type="pres">
      <dgm:prSet presAssocID="{20D22BE9-142A-4288-BD1D-08C4395DC361}" presName="node" presStyleLbl="node1" presStyleIdx="0" presStyleCnt="2">
        <dgm:presLayoutVars>
          <dgm:bulletEnabled val="1"/>
        </dgm:presLayoutVars>
      </dgm:prSet>
      <dgm:spPr/>
    </dgm:pt>
    <dgm:pt modelId="{7029F06E-C5EA-1C42-B72C-AA98EEA1EDAA}" type="pres">
      <dgm:prSet presAssocID="{20D22BE9-142A-4288-BD1D-08C4395DC361}" presName="spNode" presStyleCnt="0"/>
      <dgm:spPr/>
    </dgm:pt>
    <dgm:pt modelId="{D49CB510-85E0-EC4D-8D41-C127E59BA969}" type="pres">
      <dgm:prSet presAssocID="{C9FF00B6-124C-4B2A-8747-C0CB02A28D53}" presName="sibTrans" presStyleLbl="sibTrans1D1" presStyleIdx="0" presStyleCnt="2"/>
      <dgm:spPr/>
    </dgm:pt>
    <dgm:pt modelId="{EE3288D4-30F2-4943-A605-B76B551A2137}" type="pres">
      <dgm:prSet presAssocID="{D4FE9CD2-2D6C-485F-8514-D725789B161F}" presName="node" presStyleLbl="node1" presStyleIdx="1" presStyleCnt="2">
        <dgm:presLayoutVars>
          <dgm:bulletEnabled val="1"/>
        </dgm:presLayoutVars>
      </dgm:prSet>
      <dgm:spPr/>
    </dgm:pt>
    <dgm:pt modelId="{26225001-D655-A042-A832-80CD6BBA0B16}" type="pres">
      <dgm:prSet presAssocID="{D4FE9CD2-2D6C-485F-8514-D725789B161F}" presName="spNode" presStyleCnt="0"/>
      <dgm:spPr/>
    </dgm:pt>
    <dgm:pt modelId="{B968FCBE-7402-A14B-A053-FC47F95C65D3}" type="pres">
      <dgm:prSet presAssocID="{A7814B3F-8FFD-489A-A6EF-1A8E3AAC20F6}" presName="sibTrans" presStyleLbl="sibTrans1D1" presStyleIdx="1" presStyleCnt="2"/>
      <dgm:spPr/>
    </dgm:pt>
  </dgm:ptLst>
  <dgm:cxnLst>
    <dgm:cxn modelId="{94B55613-6BB2-B740-9CAB-377A7AC632FD}" type="presOf" srcId="{D4FE9CD2-2D6C-485F-8514-D725789B161F}" destId="{EE3288D4-30F2-4943-A605-B76B551A2137}" srcOrd="0" destOrd="0" presId="urn:microsoft.com/office/officeart/2005/8/layout/cycle6"/>
    <dgm:cxn modelId="{074E5D17-3C44-604C-8D40-D64D938B9370}" type="presOf" srcId="{20D22BE9-142A-4288-BD1D-08C4395DC361}" destId="{642C4234-2C3D-744D-B773-6791D4A0338F}" srcOrd="0" destOrd="0" presId="urn:microsoft.com/office/officeart/2005/8/layout/cycle6"/>
    <dgm:cxn modelId="{4B090E22-650E-7D45-BE3D-359F2763DD1A}" type="presOf" srcId="{A7814B3F-8FFD-489A-A6EF-1A8E3AAC20F6}" destId="{B968FCBE-7402-A14B-A053-FC47F95C65D3}" srcOrd="0" destOrd="0" presId="urn:microsoft.com/office/officeart/2005/8/layout/cycle6"/>
    <dgm:cxn modelId="{24587033-4EBF-9748-A5A9-2607871B5B6C}" type="presOf" srcId="{FEADFE32-2863-40C7-8668-B65874EA4E19}" destId="{91C95F2C-9DB2-7647-BCD2-3DF21D9B845F}" srcOrd="0" destOrd="0" presId="urn:microsoft.com/office/officeart/2005/8/layout/cycle6"/>
    <dgm:cxn modelId="{53E04782-9C64-4101-A3B0-7679557E9A8E}" srcId="{FEADFE32-2863-40C7-8668-B65874EA4E19}" destId="{D4FE9CD2-2D6C-485F-8514-D725789B161F}" srcOrd="1" destOrd="0" parTransId="{3470F4EC-23A5-4435-A899-9FB700B41BFB}" sibTransId="{A7814B3F-8FFD-489A-A6EF-1A8E3AAC20F6}"/>
    <dgm:cxn modelId="{6F134FA8-3AC6-BC42-BD84-23C253C45854}" type="presOf" srcId="{C9FF00B6-124C-4B2A-8747-C0CB02A28D53}" destId="{D49CB510-85E0-EC4D-8D41-C127E59BA969}" srcOrd="0" destOrd="0" presId="urn:microsoft.com/office/officeart/2005/8/layout/cycle6"/>
    <dgm:cxn modelId="{D408FFD9-0C53-4C52-A987-FAAED1C99E37}" srcId="{FEADFE32-2863-40C7-8668-B65874EA4E19}" destId="{20D22BE9-142A-4288-BD1D-08C4395DC361}" srcOrd="0" destOrd="0" parTransId="{EF67B730-4075-4FC6-9E49-BA283C83E647}" sibTransId="{C9FF00B6-124C-4B2A-8747-C0CB02A28D53}"/>
    <dgm:cxn modelId="{E9C95234-767D-B040-A57E-64CC5E0EF0BE}" type="presParOf" srcId="{91C95F2C-9DB2-7647-BCD2-3DF21D9B845F}" destId="{642C4234-2C3D-744D-B773-6791D4A0338F}" srcOrd="0" destOrd="0" presId="urn:microsoft.com/office/officeart/2005/8/layout/cycle6"/>
    <dgm:cxn modelId="{B3B91E0C-3E8E-1B4B-843D-75AE76DDC0DE}" type="presParOf" srcId="{91C95F2C-9DB2-7647-BCD2-3DF21D9B845F}" destId="{7029F06E-C5EA-1C42-B72C-AA98EEA1EDAA}" srcOrd="1" destOrd="0" presId="urn:microsoft.com/office/officeart/2005/8/layout/cycle6"/>
    <dgm:cxn modelId="{BCE1BA9A-2E66-134E-B9D7-17BF5F764F89}" type="presParOf" srcId="{91C95F2C-9DB2-7647-BCD2-3DF21D9B845F}" destId="{D49CB510-85E0-EC4D-8D41-C127E59BA969}" srcOrd="2" destOrd="0" presId="urn:microsoft.com/office/officeart/2005/8/layout/cycle6"/>
    <dgm:cxn modelId="{81FAEAFC-EAA9-114C-BD0B-06974E66DA5F}" type="presParOf" srcId="{91C95F2C-9DB2-7647-BCD2-3DF21D9B845F}" destId="{EE3288D4-30F2-4943-A605-B76B551A2137}" srcOrd="3" destOrd="0" presId="urn:microsoft.com/office/officeart/2005/8/layout/cycle6"/>
    <dgm:cxn modelId="{6D23B94C-DB2C-8347-800E-FF8C46FF42CE}" type="presParOf" srcId="{91C95F2C-9DB2-7647-BCD2-3DF21D9B845F}" destId="{26225001-D655-A042-A832-80CD6BBA0B16}" srcOrd="4" destOrd="0" presId="urn:microsoft.com/office/officeart/2005/8/layout/cycle6"/>
    <dgm:cxn modelId="{F6A394F7-F543-5747-B655-037D7DC0A515}" type="presParOf" srcId="{91C95F2C-9DB2-7647-BCD2-3DF21D9B845F}" destId="{B968FCBE-7402-A14B-A053-FC47F95C65D3}"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56297C-931D-47EE-BE07-4C895B9D0E07}" type="doc">
      <dgm:prSet loTypeId="urn:microsoft.com/office/officeart/2016/7/layout/AccentHomeChevronProcess" loCatId="process" qsTypeId="urn:microsoft.com/office/officeart/2005/8/quickstyle/simple4" qsCatId="simple" csTypeId="urn:microsoft.com/office/officeart/2005/8/colors/colorful1" csCatId="colorful"/>
      <dgm:spPr/>
      <dgm:t>
        <a:bodyPr/>
        <a:lstStyle/>
        <a:p>
          <a:endParaRPr lang="en-US"/>
        </a:p>
      </dgm:t>
    </dgm:pt>
    <dgm:pt modelId="{A9731D16-C0F8-4F4B-95A1-1CBBE1038C72}">
      <dgm:prSet/>
      <dgm:spPr/>
      <dgm:t>
        <a:bodyPr/>
        <a:lstStyle/>
        <a:p>
          <a:r>
            <a:rPr lang="en-US"/>
            <a:t>1640</a:t>
          </a:r>
        </a:p>
      </dgm:t>
    </dgm:pt>
    <dgm:pt modelId="{DCB0C772-DE18-48F0-A1CC-7A958FDB8A14}" type="parTrans" cxnId="{4C8FB6BD-4107-43DF-AD88-01353F499E1E}">
      <dgm:prSet/>
      <dgm:spPr/>
      <dgm:t>
        <a:bodyPr/>
        <a:lstStyle/>
        <a:p>
          <a:endParaRPr lang="en-US"/>
        </a:p>
      </dgm:t>
    </dgm:pt>
    <dgm:pt modelId="{91F67194-E6C2-4C49-B95A-39B9F6CC414F}" type="sibTrans" cxnId="{4C8FB6BD-4107-43DF-AD88-01353F499E1E}">
      <dgm:prSet/>
      <dgm:spPr/>
      <dgm:t>
        <a:bodyPr/>
        <a:lstStyle/>
        <a:p>
          <a:endParaRPr lang="en-US"/>
        </a:p>
      </dgm:t>
    </dgm:pt>
    <dgm:pt modelId="{D976F7DE-E4FB-43E1-9BCD-A79F054B0B53}">
      <dgm:prSet/>
      <dgm:spPr/>
      <dgm:t>
        <a:bodyPr/>
        <a:lstStyle/>
        <a:p>
          <a:r>
            <a:rPr lang="en-US"/>
            <a:t>In 1640, there were 150 black slaves.</a:t>
          </a:r>
        </a:p>
      </dgm:t>
    </dgm:pt>
    <dgm:pt modelId="{D299C240-54DB-430F-913B-8620A2905EBA}" type="parTrans" cxnId="{A80AD680-065C-45DC-A7F9-50DBC2810555}">
      <dgm:prSet/>
      <dgm:spPr/>
      <dgm:t>
        <a:bodyPr/>
        <a:lstStyle/>
        <a:p>
          <a:endParaRPr lang="en-US"/>
        </a:p>
      </dgm:t>
    </dgm:pt>
    <dgm:pt modelId="{6007ECAF-F716-40A4-90F8-5C9A2DEEEB98}" type="sibTrans" cxnId="{A80AD680-065C-45DC-A7F9-50DBC2810555}">
      <dgm:prSet/>
      <dgm:spPr/>
      <dgm:t>
        <a:bodyPr/>
        <a:lstStyle/>
        <a:p>
          <a:endParaRPr lang="en-US"/>
        </a:p>
      </dgm:t>
    </dgm:pt>
    <dgm:pt modelId="{B63EF517-657A-4F78-99B8-D5005B1B8E14}">
      <dgm:prSet/>
      <dgm:spPr/>
      <dgm:t>
        <a:bodyPr/>
        <a:lstStyle/>
        <a:p>
          <a:r>
            <a:rPr lang="en-US"/>
            <a:t>1704</a:t>
          </a:r>
        </a:p>
      </dgm:t>
    </dgm:pt>
    <dgm:pt modelId="{5B9D65ED-A3E2-4EC8-98A3-C351DF1D88C4}" type="parTrans" cxnId="{B19670A2-DAB8-40D1-8C3B-ADC170267D18}">
      <dgm:prSet/>
      <dgm:spPr/>
      <dgm:t>
        <a:bodyPr/>
        <a:lstStyle/>
        <a:p>
          <a:endParaRPr lang="en-US"/>
        </a:p>
      </dgm:t>
    </dgm:pt>
    <dgm:pt modelId="{F46F8DB6-C6C7-4DCC-95F3-37DAB5064209}" type="sibTrans" cxnId="{B19670A2-DAB8-40D1-8C3B-ADC170267D18}">
      <dgm:prSet/>
      <dgm:spPr/>
      <dgm:t>
        <a:bodyPr/>
        <a:lstStyle/>
        <a:p>
          <a:endParaRPr lang="en-US"/>
        </a:p>
      </dgm:t>
    </dgm:pt>
    <dgm:pt modelId="{2DA9A14D-C818-407F-A099-B410FAC6C6E4}">
      <dgm:prSet/>
      <dgm:spPr/>
      <dgm:t>
        <a:bodyPr/>
        <a:lstStyle/>
        <a:p>
          <a:r>
            <a:rPr lang="en-US"/>
            <a:t>In 1704, theire numbers increased to 10,000.</a:t>
          </a:r>
        </a:p>
      </dgm:t>
    </dgm:pt>
    <dgm:pt modelId="{3BDB4BB4-FB63-4F13-B6B4-2EA863E36592}" type="parTrans" cxnId="{407B225D-3D13-4B5C-838E-C95C38FD7367}">
      <dgm:prSet/>
      <dgm:spPr/>
      <dgm:t>
        <a:bodyPr/>
        <a:lstStyle/>
        <a:p>
          <a:endParaRPr lang="en-US"/>
        </a:p>
      </dgm:t>
    </dgm:pt>
    <dgm:pt modelId="{BE84FEBD-47E5-40E2-B104-E0E065574092}" type="sibTrans" cxnId="{407B225D-3D13-4B5C-838E-C95C38FD7367}">
      <dgm:prSet/>
      <dgm:spPr/>
      <dgm:t>
        <a:bodyPr/>
        <a:lstStyle/>
        <a:p>
          <a:endParaRPr lang="en-US"/>
        </a:p>
      </dgm:t>
    </dgm:pt>
    <dgm:pt modelId="{6012BBCF-5343-5E47-9ACE-194DF56431D9}" type="pres">
      <dgm:prSet presAssocID="{2456297C-931D-47EE-BE07-4C895B9D0E07}" presName="Name0" presStyleCnt="0">
        <dgm:presLayoutVars>
          <dgm:animLvl val="lvl"/>
          <dgm:resizeHandles val="exact"/>
        </dgm:presLayoutVars>
      </dgm:prSet>
      <dgm:spPr/>
    </dgm:pt>
    <dgm:pt modelId="{584760FE-E2F2-7242-A06E-8ED1A167D2E4}" type="pres">
      <dgm:prSet presAssocID="{A9731D16-C0F8-4F4B-95A1-1CBBE1038C72}" presName="composite" presStyleCnt="0"/>
      <dgm:spPr/>
    </dgm:pt>
    <dgm:pt modelId="{1A085BCB-A2FF-4345-BA55-3F7F6957397B}" type="pres">
      <dgm:prSet presAssocID="{A9731D16-C0F8-4F4B-95A1-1CBBE1038C72}" presName="L" presStyleLbl="solidFgAcc1" presStyleIdx="0" presStyleCnt="2">
        <dgm:presLayoutVars>
          <dgm:chMax val="0"/>
          <dgm:chPref val="0"/>
        </dgm:presLayoutVars>
      </dgm:prSet>
      <dgm:spPr/>
    </dgm:pt>
    <dgm:pt modelId="{09BF8A2C-C5DC-A749-8537-A8F4B3A5342E}" type="pres">
      <dgm:prSet presAssocID="{A9731D16-C0F8-4F4B-95A1-1CBBE1038C72}" presName="parTx" presStyleLbl="alignNode1" presStyleIdx="0" presStyleCnt="2">
        <dgm:presLayoutVars>
          <dgm:chMax val="0"/>
          <dgm:chPref val="0"/>
          <dgm:bulletEnabled val="1"/>
        </dgm:presLayoutVars>
      </dgm:prSet>
      <dgm:spPr/>
    </dgm:pt>
    <dgm:pt modelId="{D84686AE-8BAD-6842-B367-46DC94E12138}" type="pres">
      <dgm:prSet presAssocID="{A9731D16-C0F8-4F4B-95A1-1CBBE1038C72}" presName="desTx" presStyleLbl="revTx" presStyleIdx="0" presStyleCnt="2">
        <dgm:presLayoutVars>
          <dgm:chMax val="0"/>
          <dgm:chPref val="0"/>
          <dgm:bulletEnabled val="1"/>
        </dgm:presLayoutVars>
      </dgm:prSet>
      <dgm:spPr/>
    </dgm:pt>
    <dgm:pt modelId="{05C15451-3AFC-F44A-BD48-A7BE87F65CAD}" type="pres">
      <dgm:prSet presAssocID="{A9731D16-C0F8-4F4B-95A1-1CBBE1038C72}" presName="EmptyPlaceHolder" presStyleCnt="0"/>
      <dgm:spPr/>
    </dgm:pt>
    <dgm:pt modelId="{353DCECE-EC64-6A42-885E-139D25EE6776}" type="pres">
      <dgm:prSet presAssocID="{91F67194-E6C2-4C49-B95A-39B9F6CC414F}" presName="space" presStyleCnt="0"/>
      <dgm:spPr/>
    </dgm:pt>
    <dgm:pt modelId="{2A0D2711-7C1F-3948-AD6A-BA97467E0FF8}" type="pres">
      <dgm:prSet presAssocID="{B63EF517-657A-4F78-99B8-D5005B1B8E14}" presName="composite" presStyleCnt="0"/>
      <dgm:spPr/>
    </dgm:pt>
    <dgm:pt modelId="{D18BBFF6-3A35-1645-B518-E8303FD04BFC}" type="pres">
      <dgm:prSet presAssocID="{B63EF517-657A-4F78-99B8-D5005B1B8E14}" presName="L" presStyleLbl="solidFgAcc1" presStyleIdx="1" presStyleCnt="2">
        <dgm:presLayoutVars>
          <dgm:chMax val="0"/>
          <dgm:chPref val="0"/>
        </dgm:presLayoutVars>
      </dgm:prSet>
      <dgm:spPr/>
    </dgm:pt>
    <dgm:pt modelId="{0F3F2DBC-C504-5D4B-ABF7-4AF86B40E5C5}" type="pres">
      <dgm:prSet presAssocID="{B63EF517-657A-4F78-99B8-D5005B1B8E14}" presName="parTx" presStyleLbl="alignNode1" presStyleIdx="1" presStyleCnt="2">
        <dgm:presLayoutVars>
          <dgm:chMax val="0"/>
          <dgm:chPref val="0"/>
          <dgm:bulletEnabled val="1"/>
        </dgm:presLayoutVars>
      </dgm:prSet>
      <dgm:spPr/>
    </dgm:pt>
    <dgm:pt modelId="{F9BF9BA0-43F9-A848-9484-B6AC9EDF7268}" type="pres">
      <dgm:prSet presAssocID="{B63EF517-657A-4F78-99B8-D5005B1B8E14}" presName="desTx" presStyleLbl="revTx" presStyleIdx="1" presStyleCnt="2">
        <dgm:presLayoutVars>
          <dgm:chMax val="0"/>
          <dgm:chPref val="0"/>
          <dgm:bulletEnabled val="1"/>
        </dgm:presLayoutVars>
      </dgm:prSet>
      <dgm:spPr/>
    </dgm:pt>
    <dgm:pt modelId="{346B28A3-349B-9C41-AD4D-F7886BAAFEA0}" type="pres">
      <dgm:prSet presAssocID="{B63EF517-657A-4F78-99B8-D5005B1B8E14}" presName="EmptyPlaceHolder" presStyleCnt="0"/>
      <dgm:spPr/>
    </dgm:pt>
  </dgm:ptLst>
  <dgm:cxnLst>
    <dgm:cxn modelId="{41E2F324-8830-B94D-AE2B-D67FA40F0641}" type="presOf" srcId="{A9731D16-C0F8-4F4B-95A1-1CBBE1038C72}" destId="{09BF8A2C-C5DC-A749-8537-A8F4B3A5342E}" srcOrd="0" destOrd="0" presId="urn:microsoft.com/office/officeart/2016/7/layout/AccentHomeChevronProcess"/>
    <dgm:cxn modelId="{D277412D-93EE-8748-8365-9720FEEF2460}" type="presOf" srcId="{2DA9A14D-C818-407F-A099-B410FAC6C6E4}" destId="{F9BF9BA0-43F9-A848-9484-B6AC9EDF7268}" srcOrd="0" destOrd="0" presId="urn:microsoft.com/office/officeart/2016/7/layout/AccentHomeChevronProcess"/>
    <dgm:cxn modelId="{973D4E59-1253-E243-9055-48654E11092C}" type="presOf" srcId="{B63EF517-657A-4F78-99B8-D5005B1B8E14}" destId="{0F3F2DBC-C504-5D4B-ABF7-4AF86B40E5C5}" srcOrd="0" destOrd="0" presId="urn:microsoft.com/office/officeart/2016/7/layout/AccentHomeChevronProcess"/>
    <dgm:cxn modelId="{407B225D-3D13-4B5C-838E-C95C38FD7367}" srcId="{B63EF517-657A-4F78-99B8-D5005B1B8E14}" destId="{2DA9A14D-C818-407F-A099-B410FAC6C6E4}" srcOrd="0" destOrd="0" parTransId="{3BDB4BB4-FB63-4F13-B6B4-2EA863E36592}" sibTransId="{BE84FEBD-47E5-40E2-B104-E0E065574092}"/>
    <dgm:cxn modelId="{A80AD680-065C-45DC-A7F9-50DBC2810555}" srcId="{A9731D16-C0F8-4F4B-95A1-1CBBE1038C72}" destId="{D976F7DE-E4FB-43E1-9BCD-A79F054B0B53}" srcOrd="0" destOrd="0" parTransId="{D299C240-54DB-430F-913B-8620A2905EBA}" sibTransId="{6007ECAF-F716-40A4-90F8-5C9A2DEEEB98}"/>
    <dgm:cxn modelId="{B19670A2-DAB8-40D1-8C3B-ADC170267D18}" srcId="{2456297C-931D-47EE-BE07-4C895B9D0E07}" destId="{B63EF517-657A-4F78-99B8-D5005B1B8E14}" srcOrd="1" destOrd="0" parTransId="{5B9D65ED-A3E2-4EC8-98A3-C351DF1D88C4}" sibTransId="{F46F8DB6-C6C7-4DCC-95F3-37DAB5064209}"/>
    <dgm:cxn modelId="{0BA67AA2-E8D5-0C41-88C9-4BC731196E2D}" type="presOf" srcId="{2456297C-931D-47EE-BE07-4C895B9D0E07}" destId="{6012BBCF-5343-5E47-9ACE-194DF56431D9}" srcOrd="0" destOrd="0" presId="urn:microsoft.com/office/officeart/2016/7/layout/AccentHomeChevronProcess"/>
    <dgm:cxn modelId="{4C8FB6BD-4107-43DF-AD88-01353F499E1E}" srcId="{2456297C-931D-47EE-BE07-4C895B9D0E07}" destId="{A9731D16-C0F8-4F4B-95A1-1CBBE1038C72}" srcOrd="0" destOrd="0" parTransId="{DCB0C772-DE18-48F0-A1CC-7A958FDB8A14}" sibTransId="{91F67194-E6C2-4C49-B95A-39B9F6CC414F}"/>
    <dgm:cxn modelId="{9E989FF6-529C-1140-89E6-E63B7F8DA4EC}" type="presOf" srcId="{D976F7DE-E4FB-43E1-9BCD-A79F054B0B53}" destId="{D84686AE-8BAD-6842-B367-46DC94E12138}" srcOrd="0" destOrd="0" presId="urn:microsoft.com/office/officeart/2016/7/layout/AccentHomeChevronProcess"/>
    <dgm:cxn modelId="{53D5135A-E0C7-0145-ACE8-47371E06A9FA}" type="presParOf" srcId="{6012BBCF-5343-5E47-9ACE-194DF56431D9}" destId="{584760FE-E2F2-7242-A06E-8ED1A167D2E4}" srcOrd="0" destOrd="0" presId="urn:microsoft.com/office/officeart/2016/7/layout/AccentHomeChevronProcess"/>
    <dgm:cxn modelId="{77B2E4C1-8E05-C742-A0A0-97020DC6CABC}" type="presParOf" srcId="{584760FE-E2F2-7242-A06E-8ED1A167D2E4}" destId="{1A085BCB-A2FF-4345-BA55-3F7F6957397B}" srcOrd="0" destOrd="0" presId="urn:microsoft.com/office/officeart/2016/7/layout/AccentHomeChevronProcess"/>
    <dgm:cxn modelId="{6382D029-6B17-4F4B-A17B-DF7DDAE4F2DF}" type="presParOf" srcId="{584760FE-E2F2-7242-A06E-8ED1A167D2E4}" destId="{09BF8A2C-C5DC-A749-8537-A8F4B3A5342E}" srcOrd="1" destOrd="0" presId="urn:microsoft.com/office/officeart/2016/7/layout/AccentHomeChevronProcess"/>
    <dgm:cxn modelId="{C8A705ED-20E4-724A-AECF-BA6A910B06BB}" type="presParOf" srcId="{584760FE-E2F2-7242-A06E-8ED1A167D2E4}" destId="{D84686AE-8BAD-6842-B367-46DC94E12138}" srcOrd="2" destOrd="0" presId="urn:microsoft.com/office/officeart/2016/7/layout/AccentHomeChevronProcess"/>
    <dgm:cxn modelId="{1685DD20-06B0-084C-8739-B9A78B19A36B}" type="presParOf" srcId="{584760FE-E2F2-7242-A06E-8ED1A167D2E4}" destId="{05C15451-3AFC-F44A-BD48-A7BE87F65CAD}" srcOrd="3" destOrd="0" presId="urn:microsoft.com/office/officeart/2016/7/layout/AccentHomeChevronProcess"/>
    <dgm:cxn modelId="{EDFCCDF7-3839-8C44-9B01-938674897B0C}" type="presParOf" srcId="{6012BBCF-5343-5E47-9ACE-194DF56431D9}" destId="{353DCECE-EC64-6A42-885E-139D25EE6776}" srcOrd="1" destOrd="0" presId="urn:microsoft.com/office/officeart/2016/7/layout/AccentHomeChevronProcess"/>
    <dgm:cxn modelId="{C3FCD29D-1878-DC49-AF14-F04662A80852}" type="presParOf" srcId="{6012BBCF-5343-5E47-9ACE-194DF56431D9}" destId="{2A0D2711-7C1F-3948-AD6A-BA97467E0FF8}" srcOrd="2" destOrd="0" presId="urn:microsoft.com/office/officeart/2016/7/layout/AccentHomeChevronProcess"/>
    <dgm:cxn modelId="{8F455203-ADF8-BA44-9F3F-D3FCB07B09A2}" type="presParOf" srcId="{2A0D2711-7C1F-3948-AD6A-BA97467E0FF8}" destId="{D18BBFF6-3A35-1645-B518-E8303FD04BFC}" srcOrd="0" destOrd="0" presId="urn:microsoft.com/office/officeart/2016/7/layout/AccentHomeChevronProcess"/>
    <dgm:cxn modelId="{574B19C4-661C-574C-AFE8-18F730D1A654}" type="presParOf" srcId="{2A0D2711-7C1F-3948-AD6A-BA97467E0FF8}" destId="{0F3F2DBC-C504-5D4B-ABF7-4AF86B40E5C5}" srcOrd="1" destOrd="0" presId="urn:microsoft.com/office/officeart/2016/7/layout/AccentHomeChevronProcess"/>
    <dgm:cxn modelId="{DC286DEC-F8AA-3E4F-8375-E6DEEC96D2A6}" type="presParOf" srcId="{2A0D2711-7C1F-3948-AD6A-BA97467E0FF8}" destId="{F9BF9BA0-43F9-A848-9484-B6AC9EDF7268}" srcOrd="2" destOrd="0" presId="urn:microsoft.com/office/officeart/2016/7/layout/AccentHomeChevronProcess"/>
    <dgm:cxn modelId="{E6BA372F-B3A2-234A-938E-4B420CFA018E}" type="presParOf" srcId="{2A0D2711-7C1F-3948-AD6A-BA97467E0FF8}" destId="{346B28A3-349B-9C41-AD4D-F7886BAAFEA0}"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C48CEF-5AAB-4D6A-B0D7-9BAF7D7BD348}" type="doc">
      <dgm:prSet loTypeId="urn:microsoft.com/office/officeart/2017/3/layout/DropPinTimeline" loCatId="process" qsTypeId="urn:microsoft.com/office/officeart/2005/8/quickstyle/simple4" qsCatId="simple" csTypeId="urn:microsoft.com/office/officeart/2005/8/colors/colorful2" csCatId="colorful" phldr="1"/>
      <dgm:spPr/>
      <dgm:t>
        <a:bodyPr/>
        <a:lstStyle/>
        <a:p>
          <a:endParaRPr lang="en-US"/>
        </a:p>
      </dgm:t>
    </dgm:pt>
    <dgm:pt modelId="{75C12E3C-16E6-45AD-8842-3C5CB175B9FF}">
      <dgm:prSet/>
      <dgm:spPr/>
      <dgm:t>
        <a:bodyPr/>
        <a:lstStyle/>
        <a:p>
          <a:pPr>
            <a:defRPr b="1"/>
          </a:pPr>
          <a:r>
            <a:rPr lang="en-US"/>
            <a:t>1628</a:t>
          </a:r>
        </a:p>
      </dgm:t>
    </dgm:pt>
    <dgm:pt modelId="{5F832FE3-1587-4817-A192-30B797C6767D}" type="parTrans" cxnId="{D214E60F-BE41-476E-9846-CB9A56D0D74D}">
      <dgm:prSet/>
      <dgm:spPr/>
      <dgm:t>
        <a:bodyPr/>
        <a:lstStyle/>
        <a:p>
          <a:endParaRPr lang="en-US"/>
        </a:p>
      </dgm:t>
    </dgm:pt>
    <dgm:pt modelId="{46E43B20-4498-43BD-8102-5812EF66C08D}" type="sibTrans" cxnId="{D214E60F-BE41-476E-9846-CB9A56D0D74D}">
      <dgm:prSet/>
      <dgm:spPr/>
      <dgm:t>
        <a:bodyPr/>
        <a:lstStyle/>
        <a:p>
          <a:endParaRPr lang="en-US"/>
        </a:p>
      </dgm:t>
    </dgm:pt>
    <dgm:pt modelId="{484C0682-7F05-4916-BED0-76C7CFB5D8A3}">
      <dgm:prSet custT="1"/>
      <dgm:spPr/>
      <dgm:t>
        <a:bodyPr/>
        <a:lstStyle/>
        <a:p>
          <a:r>
            <a:rPr lang="en-US" sz="1400" b="1" dirty="0"/>
            <a:t>In 1628, a group of religious dissenters formed the New England Company.</a:t>
          </a:r>
        </a:p>
      </dgm:t>
    </dgm:pt>
    <dgm:pt modelId="{6B2D0764-4B2B-41E4-A087-F1855DBF1BF7}" type="parTrans" cxnId="{AD368B3D-F40D-45D9-A596-68D9B6418501}">
      <dgm:prSet/>
      <dgm:spPr/>
      <dgm:t>
        <a:bodyPr/>
        <a:lstStyle/>
        <a:p>
          <a:endParaRPr lang="en-US"/>
        </a:p>
      </dgm:t>
    </dgm:pt>
    <dgm:pt modelId="{077745F8-C945-4559-92BC-8D0B2342B1CE}" type="sibTrans" cxnId="{AD368B3D-F40D-45D9-A596-68D9B6418501}">
      <dgm:prSet/>
      <dgm:spPr/>
      <dgm:t>
        <a:bodyPr/>
        <a:lstStyle/>
        <a:p>
          <a:endParaRPr lang="en-US"/>
        </a:p>
      </dgm:t>
    </dgm:pt>
    <dgm:pt modelId="{7A636665-687E-4D24-A9EF-BE9CF0FF9678}">
      <dgm:prSet/>
      <dgm:spPr/>
      <dgm:t>
        <a:bodyPr/>
        <a:lstStyle/>
        <a:p>
          <a:pPr>
            <a:defRPr b="1"/>
          </a:pPr>
          <a:r>
            <a:rPr lang="en-US" dirty="0"/>
            <a:t>Within weeks, more than 200 Puritan settlers sailed to the New World.</a:t>
          </a:r>
        </a:p>
      </dgm:t>
    </dgm:pt>
    <dgm:pt modelId="{7BBFA29B-1801-4942-AE4D-E70D3FB89907}" type="parTrans" cxnId="{8C3BFA3D-35F6-4880-96E5-C9D28360ABD5}">
      <dgm:prSet/>
      <dgm:spPr/>
      <dgm:t>
        <a:bodyPr/>
        <a:lstStyle/>
        <a:p>
          <a:endParaRPr lang="en-US"/>
        </a:p>
      </dgm:t>
    </dgm:pt>
    <dgm:pt modelId="{BFE16B27-B6AF-4D3C-8BBA-B0318DF7727F}" type="sibTrans" cxnId="{8C3BFA3D-35F6-4880-96E5-C9D28360ABD5}">
      <dgm:prSet/>
      <dgm:spPr/>
      <dgm:t>
        <a:bodyPr/>
        <a:lstStyle/>
        <a:p>
          <a:endParaRPr lang="en-US"/>
        </a:p>
      </dgm:t>
    </dgm:pt>
    <dgm:pt modelId="{674A3530-5BFF-4DA6-9E9A-2218A114B1B8}">
      <dgm:prSet/>
      <dgm:spPr/>
      <dgm:t>
        <a:bodyPr/>
        <a:lstStyle/>
        <a:p>
          <a:pPr>
            <a:defRPr b="1"/>
          </a:pPr>
          <a:r>
            <a:rPr lang="en-US" dirty="0"/>
            <a:t>In 1629, they obtained a Crown charter that created the Massachusetts Bay Company.</a:t>
          </a:r>
        </a:p>
      </dgm:t>
    </dgm:pt>
    <dgm:pt modelId="{25785290-2058-4E50-A07F-6DF25C43D09C}" type="parTrans" cxnId="{52557E59-AA2D-4BEA-BDBF-020A78531815}">
      <dgm:prSet/>
      <dgm:spPr/>
      <dgm:t>
        <a:bodyPr/>
        <a:lstStyle/>
        <a:p>
          <a:endParaRPr lang="en-US"/>
        </a:p>
      </dgm:t>
    </dgm:pt>
    <dgm:pt modelId="{9656D35B-8730-4F6F-B714-A3B6B65A70AE}" type="sibTrans" cxnId="{52557E59-AA2D-4BEA-BDBF-020A78531815}">
      <dgm:prSet/>
      <dgm:spPr/>
      <dgm:t>
        <a:bodyPr/>
        <a:lstStyle/>
        <a:p>
          <a:endParaRPr lang="en-US"/>
        </a:p>
      </dgm:t>
    </dgm:pt>
    <dgm:pt modelId="{E3A596BA-1427-4D41-89E9-BB5969BE1F2B}" type="pres">
      <dgm:prSet presAssocID="{A7C48CEF-5AAB-4D6A-B0D7-9BAF7D7BD348}" presName="root" presStyleCnt="0">
        <dgm:presLayoutVars>
          <dgm:chMax/>
          <dgm:chPref/>
          <dgm:animLvl val="lvl"/>
        </dgm:presLayoutVars>
      </dgm:prSet>
      <dgm:spPr/>
    </dgm:pt>
    <dgm:pt modelId="{AF6D7A00-D7B6-EB4B-BFFF-348B05CE769C}" type="pres">
      <dgm:prSet presAssocID="{A7C48CEF-5AAB-4D6A-B0D7-9BAF7D7BD348}"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962EE49D-EE33-3448-9D31-1B30BB8DE18B}" type="pres">
      <dgm:prSet presAssocID="{A7C48CEF-5AAB-4D6A-B0D7-9BAF7D7BD348}" presName="nodes" presStyleCnt="0">
        <dgm:presLayoutVars>
          <dgm:chMax/>
          <dgm:chPref/>
          <dgm:animLvl val="lvl"/>
        </dgm:presLayoutVars>
      </dgm:prSet>
      <dgm:spPr/>
    </dgm:pt>
    <dgm:pt modelId="{28CEB0A7-D45D-8647-B02B-C2A23DE44B5B}" type="pres">
      <dgm:prSet presAssocID="{75C12E3C-16E6-45AD-8842-3C5CB175B9FF}" presName="composite" presStyleCnt="0"/>
      <dgm:spPr/>
    </dgm:pt>
    <dgm:pt modelId="{832063BF-A7B5-234F-9E77-C4603F5E66F4}" type="pres">
      <dgm:prSet presAssocID="{75C12E3C-16E6-45AD-8842-3C5CB175B9FF}" presName="ConnectorPoint" presStyleLbl="lnNode1" presStyleIdx="0" presStyleCnt="3"/>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3B9F376C-E639-7B4F-9A10-B21B3C676FF2}" type="pres">
      <dgm:prSet presAssocID="{75C12E3C-16E6-45AD-8842-3C5CB175B9FF}" presName="DropPinPlaceHolder" presStyleCnt="0"/>
      <dgm:spPr/>
    </dgm:pt>
    <dgm:pt modelId="{576ECDF8-5C2E-4840-ACC1-AC76E5590B2B}" type="pres">
      <dgm:prSet presAssocID="{75C12E3C-16E6-45AD-8842-3C5CB175B9FF}" presName="DropPin" presStyleLbl="alignNode1" presStyleIdx="0" presStyleCnt="3"/>
      <dgm:spPr/>
    </dgm:pt>
    <dgm:pt modelId="{77C512D9-FDF2-8C4A-9B6D-84A6A13EF661}" type="pres">
      <dgm:prSet presAssocID="{75C12E3C-16E6-45AD-8842-3C5CB175B9FF}" presName="Ellipse" presStyleLbl="fgAcc1" presStyleIdx="1" presStyleCnt="4"/>
      <dgm:spPr>
        <a:solidFill>
          <a:schemeClr val="lt1">
            <a:alpha val="90000"/>
            <a:hueOff val="0"/>
            <a:satOff val="0"/>
            <a:lumOff val="0"/>
            <a:alphaOff val="0"/>
          </a:schemeClr>
        </a:solidFill>
        <a:ln w="6350" cap="flat" cmpd="sng" algn="ctr">
          <a:noFill/>
          <a:prstDash val="solid"/>
          <a:miter lim="800000"/>
        </a:ln>
        <a:effectLst/>
      </dgm:spPr>
    </dgm:pt>
    <dgm:pt modelId="{C5BF2B50-3C51-8F40-93D4-BEFEB6798FF9}" type="pres">
      <dgm:prSet presAssocID="{75C12E3C-16E6-45AD-8842-3C5CB175B9FF}" presName="L2TextContainer" presStyleLbl="revTx" presStyleIdx="0" presStyleCnt="6">
        <dgm:presLayoutVars>
          <dgm:bulletEnabled val="1"/>
        </dgm:presLayoutVars>
      </dgm:prSet>
      <dgm:spPr/>
    </dgm:pt>
    <dgm:pt modelId="{55DE641B-D2C1-154E-BA00-038001F0C0BC}" type="pres">
      <dgm:prSet presAssocID="{75C12E3C-16E6-45AD-8842-3C5CB175B9FF}" presName="L1TextContainer" presStyleLbl="revTx" presStyleIdx="1" presStyleCnt="6">
        <dgm:presLayoutVars>
          <dgm:chMax val="1"/>
          <dgm:chPref val="1"/>
          <dgm:bulletEnabled val="1"/>
        </dgm:presLayoutVars>
      </dgm:prSet>
      <dgm:spPr/>
    </dgm:pt>
    <dgm:pt modelId="{D25584C8-5586-004B-9334-CE62D189D57F}" type="pres">
      <dgm:prSet presAssocID="{75C12E3C-16E6-45AD-8842-3C5CB175B9FF}"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E7658446-06FA-314C-B0B5-87176319D48E}" type="pres">
      <dgm:prSet presAssocID="{75C12E3C-16E6-45AD-8842-3C5CB175B9FF}" presName="EmptyPlaceHolder" presStyleCnt="0"/>
      <dgm:spPr/>
    </dgm:pt>
    <dgm:pt modelId="{8CA04D5A-0152-5A4B-B47B-21AFA9F06B40}" type="pres">
      <dgm:prSet presAssocID="{46E43B20-4498-43BD-8102-5812EF66C08D}" presName="spaceBetweenRectangles" presStyleCnt="0"/>
      <dgm:spPr/>
    </dgm:pt>
    <dgm:pt modelId="{CBA6B665-D383-BE40-B9E3-CD41452D3851}" type="pres">
      <dgm:prSet presAssocID="{674A3530-5BFF-4DA6-9E9A-2218A114B1B8}" presName="composite" presStyleCnt="0"/>
      <dgm:spPr/>
    </dgm:pt>
    <dgm:pt modelId="{7AFB2DC5-5CB2-854A-AE79-88893F9EB9EA}" type="pres">
      <dgm:prSet presAssocID="{674A3530-5BFF-4DA6-9E9A-2218A114B1B8}" presName="ConnectorPoint" presStyleLbl="lnNode1" presStyleIdx="1" presStyleCnt="3"/>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B4AC48EC-6DFE-5B41-8E2B-9A47D14BF7C2}" type="pres">
      <dgm:prSet presAssocID="{674A3530-5BFF-4DA6-9E9A-2218A114B1B8}" presName="DropPinPlaceHolder" presStyleCnt="0"/>
      <dgm:spPr/>
    </dgm:pt>
    <dgm:pt modelId="{5DA0A5D5-A685-B34F-92A2-4B3EF21EBD59}" type="pres">
      <dgm:prSet presAssocID="{674A3530-5BFF-4DA6-9E9A-2218A114B1B8}" presName="DropPin" presStyleLbl="alignNode1" presStyleIdx="1" presStyleCnt="3"/>
      <dgm:spPr/>
    </dgm:pt>
    <dgm:pt modelId="{8BBA834B-01EB-0345-93FF-CB52BB411D4A}" type="pres">
      <dgm:prSet presAssocID="{674A3530-5BFF-4DA6-9E9A-2218A114B1B8}" presName="Ellipse" presStyleLbl="fgAcc1" presStyleIdx="2" presStyleCnt="4"/>
      <dgm:spPr>
        <a:solidFill>
          <a:schemeClr val="lt1">
            <a:alpha val="90000"/>
            <a:hueOff val="0"/>
            <a:satOff val="0"/>
            <a:lumOff val="0"/>
            <a:alphaOff val="0"/>
          </a:schemeClr>
        </a:solidFill>
        <a:ln w="6350" cap="flat" cmpd="sng" algn="ctr">
          <a:noFill/>
          <a:prstDash val="solid"/>
          <a:miter lim="800000"/>
        </a:ln>
        <a:effectLst/>
      </dgm:spPr>
    </dgm:pt>
    <dgm:pt modelId="{15C49DFC-5390-B242-89C0-46DFB18D9034}" type="pres">
      <dgm:prSet presAssocID="{674A3530-5BFF-4DA6-9E9A-2218A114B1B8}" presName="L2TextContainer" presStyleLbl="revTx" presStyleIdx="2" presStyleCnt="6">
        <dgm:presLayoutVars>
          <dgm:bulletEnabled val="1"/>
        </dgm:presLayoutVars>
      </dgm:prSet>
      <dgm:spPr/>
    </dgm:pt>
    <dgm:pt modelId="{934A0F8C-2A49-654E-AC5D-6BF0A4CF9122}" type="pres">
      <dgm:prSet presAssocID="{674A3530-5BFF-4DA6-9E9A-2218A114B1B8}" presName="L1TextContainer" presStyleLbl="revTx" presStyleIdx="3" presStyleCnt="6">
        <dgm:presLayoutVars>
          <dgm:chMax val="1"/>
          <dgm:chPref val="1"/>
          <dgm:bulletEnabled val="1"/>
        </dgm:presLayoutVars>
      </dgm:prSet>
      <dgm:spPr/>
    </dgm:pt>
    <dgm:pt modelId="{2819E0F6-53B2-6A4D-BAC5-70992DB7F984}" type="pres">
      <dgm:prSet presAssocID="{674A3530-5BFF-4DA6-9E9A-2218A114B1B8}" presName="ConnectLine" presStyleLbl="sibTrans1D1" presStyleIdx="1" presStyleCnt="3"/>
      <dgm:spPr>
        <a:noFill/>
        <a:ln w="12700" cap="flat" cmpd="sng" algn="ctr">
          <a:solidFill>
            <a:schemeClr val="accent2">
              <a:hueOff val="-757357"/>
              <a:satOff val="5364"/>
              <a:lumOff val="784"/>
              <a:alphaOff val="0"/>
            </a:schemeClr>
          </a:solidFill>
          <a:prstDash val="dash"/>
          <a:miter lim="800000"/>
        </a:ln>
        <a:effectLst/>
      </dgm:spPr>
    </dgm:pt>
    <dgm:pt modelId="{9AC63FA6-A4D0-CF4C-8798-9F2F5CB54D51}" type="pres">
      <dgm:prSet presAssocID="{674A3530-5BFF-4DA6-9E9A-2218A114B1B8}" presName="EmptyPlaceHolder" presStyleCnt="0"/>
      <dgm:spPr/>
    </dgm:pt>
    <dgm:pt modelId="{AFAEE028-27D8-E942-AF11-F019E866825E}" type="pres">
      <dgm:prSet presAssocID="{9656D35B-8730-4F6F-B714-A3B6B65A70AE}" presName="spaceBetweenRectangles" presStyleCnt="0"/>
      <dgm:spPr/>
    </dgm:pt>
    <dgm:pt modelId="{15C6826F-B230-9345-B836-E39D6F66D2B4}" type="pres">
      <dgm:prSet presAssocID="{7A636665-687E-4D24-A9EF-BE9CF0FF9678}" presName="composite" presStyleCnt="0"/>
      <dgm:spPr/>
    </dgm:pt>
    <dgm:pt modelId="{2C2CFEED-D9F1-D845-9F96-7EBE5837E724}" type="pres">
      <dgm:prSet presAssocID="{7A636665-687E-4D24-A9EF-BE9CF0FF9678}" presName="ConnectorPoint" presStyleLbl="lnNode1" presStyleIdx="2" presStyleCnt="3"/>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0C37213F-0D29-D447-B741-A0C9856C249B}" type="pres">
      <dgm:prSet presAssocID="{7A636665-687E-4D24-A9EF-BE9CF0FF9678}" presName="DropPinPlaceHolder" presStyleCnt="0"/>
      <dgm:spPr/>
    </dgm:pt>
    <dgm:pt modelId="{6E59049C-082B-8E4A-AF53-C77B9BC4D6DE}" type="pres">
      <dgm:prSet presAssocID="{7A636665-687E-4D24-A9EF-BE9CF0FF9678}" presName="DropPin" presStyleLbl="alignNode1" presStyleIdx="2" presStyleCnt="3"/>
      <dgm:spPr/>
    </dgm:pt>
    <dgm:pt modelId="{5AE75FBA-0461-5F40-90A8-0806BEDFB00D}" type="pres">
      <dgm:prSet presAssocID="{7A636665-687E-4D24-A9EF-BE9CF0FF9678}" presName="Ellipse" presStyleLbl="fgAcc1" presStyleIdx="3" presStyleCnt="4"/>
      <dgm:spPr>
        <a:solidFill>
          <a:schemeClr val="lt1">
            <a:alpha val="90000"/>
            <a:hueOff val="0"/>
            <a:satOff val="0"/>
            <a:lumOff val="0"/>
            <a:alphaOff val="0"/>
          </a:schemeClr>
        </a:solidFill>
        <a:ln w="6350" cap="flat" cmpd="sng" algn="ctr">
          <a:noFill/>
          <a:prstDash val="solid"/>
          <a:miter lim="800000"/>
        </a:ln>
        <a:effectLst/>
      </dgm:spPr>
    </dgm:pt>
    <dgm:pt modelId="{F7841055-8DD1-4D43-94E9-85AC4314BAB7}" type="pres">
      <dgm:prSet presAssocID="{7A636665-687E-4D24-A9EF-BE9CF0FF9678}" presName="L2TextContainer" presStyleLbl="revTx" presStyleIdx="4" presStyleCnt="6">
        <dgm:presLayoutVars>
          <dgm:bulletEnabled val="1"/>
        </dgm:presLayoutVars>
      </dgm:prSet>
      <dgm:spPr/>
    </dgm:pt>
    <dgm:pt modelId="{35CC6C61-A784-B847-8ECB-CE6D76FF5124}" type="pres">
      <dgm:prSet presAssocID="{7A636665-687E-4D24-A9EF-BE9CF0FF9678}" presName="L1TextContainer" presStyleLbl="revTx" presStyleIdx="5" presStyleCnt="6">
        <dgm:presLayoutVars>
          <dgm:chMax val="1"/>
          <dgm:chPref val="1"/>
          <dgm:bulletEnabled val="1"/>
        </dgm:presLayoutVars>
      </dgm:prSet>
      <dgm:spPr/>
    </dgm:pt>
    <dgm:pt modelId="{5FBF8061-2329-054E-9607-BAC6A79367ED}" type="pres">
      <dgm:prSet presAssocID="{7A636665-687E-4D24-A9EF-BE9CF0FF9678}" presName="ConnectLine" presStyleLbl="sibTrans1D1" presStyleIdx="2" presStyleCnt="3"/>
      <dgm:spPr>
        <a:noFill/>
        <a:ln w="12700" cap="flat" cmpd="sng" algn="ctr">
          <a:solidFill>
            <a:schemeClr val="accent2">
              <a:hueOff val="-1514713"/>
              <a:satOff val="10727"/>
              <a:lumOff val="1567"/>
              <a:alphaOff val="0"/>
            </a:schemeClr>
          </a:solidFill>
          <a:prstDash val="dash"/>
          <a:miter lim="800000"/>
        </a:ln>
        <a:effectLst/>
      </dgm:spPr>
    </dgm:pt>
    <dgm:pt modelId="{37813F69-C7BB-2749-B9D3-E538BAB74008}" type="pres">
      <dgm:prSet presAssocID="{7A636665-687E-4D24-A9EF-BE9CF0FF9678}" presName="EmptyPlaceHolder" presStyleCnt="0"/>
      <dgm:spPr/>
    </dgm:pt>
  </dgm:ptLst>
  <dgm:cxnLst>
    <dgm:cxn modelId="{976AA30F-382E-554F-9DF9-B3D61EB0AD29}" type="presOf" srcId="{A7C48CEF-5AAB-4D6A-B0D7-9BAF7D7BD348}" destId="{E3A596BA-1427-4D41-89E9-BB5969BE1F2B}" srcOrd="0" destOrd="0" presId="urn:microsoft.com/office/officeart/2017/3/layout/DropPinTimeline"/>
    <dgm:cxn modelId="{D214E60F-BE41-476E-9846-CB9A56D0D74D}" srcId="{A7C48CEF-5AAB-4D6A-B0D7-9BAF7D7BD348}" destId="{75C12E3C-16E6-45AD-8842-3C5CB175B9FF}" srcOrd="0" destOrd="0" parTransId="{5F832FE3-1587-4817-A192-30B797C6767D}" sibTransId="{46E43B20-4498-43BD-8102-5812EF66C08D}"/>
    <dgm:cxn modelId="{37931F3A-CB16-1841-A501-27708A8BC2AF}" type="presOf" srcId="{674A3530-5BFF-4DA6-9E9A-2218A114B1B8}" destId="{934A0F8C-2A49-654E-AC5D-6BF0A4CF9122}" srcOrd="0" destOrd="0" presId="urn:microsoft.com/office/officeart/2017/3/layout/DropPinTimeline"/>
    <dgm:cxn modelId="{AD368B3D-F40D-45D9-A596-68D9B6418501}" srcId="{75C12E3C-16E6-45AD-8842-3C5CB175B9FF}" destId="{484C0682-7F05-4916-BED0-76C7CFB5D8A3}" srcOrd="0" destOrd="0" parTransId="{6B2D0764-4B2B-41E4-A087-F1855DBF1BF7}" sibTransId="{077745F8-C945-4559-92BC-8D0B2342B1CE}"/>
    <dgm:cxn modelId="{8C3BFA3D-35F6-4880-96E5-C9D28360ABD5}" srcId="{A7C48CEF-5AAB-4D6A-B0D7-9BAF7D7BD348}" destId="{7A636665-687E-4D24-A9EF-BE9CF0FF9678}" srcOrd="2" destOrd="0" parTransId="{7BBFA29B-1801-4942-AE4D-E70D3FB89907}" sibTransId="{BFE16B27-B6AF-4D3C-8BBA-B0318DF7727F}"/>
    <dgm:cxn modelId="{4FD40149-E296-1344-86B1-631FE5EE7D4A}" type="presOf" srcId="{7A636665-687E-4D24-A9EF-BE9CF0FF9678}" destId="{35CC6C61-A784-B847-8ECB-CE6D76FF5124}" srcOrd="0" destOrd="0" presId="urn:microsoft.com/office/officeart/2017/3/layout/DropPinTimeline"/>
    <dgm:cxn modelId="{52557E59-AA2D-4BEA-BDBF-020A78531815}" srcId="{A7C48CEF-5AAB-4D6A-B0D7-9BAF7D7BD348}" destId="{674A3530-5BFF-4DA6-9E9A-2218A114B1B8}" srcOrd="1" destOrd="0" parTransId="{25785290-2058-4E50-A07F-6DF25C43D09C}" sibTransId="{9656D35B-8730-4F6F-B714-A3B6B65A70AE}"/>
    <dgm:cxn modelId="{C991B4A3-CF8E-F345-A25A-DB71A2A7B0EE}" type="presOf" srcId="{75C12E3C-16E6-45AD-8842-3C5CB175B9FF}" destId="{55DE641B-D2C1-154E-BA00-038001F0C0BC}" srcOrd="0" destOrd="0" presId="urn:microsoft.com/office/officeart/2017/3/layout/DropPinTimeline"/>
    <dgm:cxn modelId="{C954BED0-304A-5649-8AF7-B0DA67015EE2}" type="presOf" srcId="{484C0682-7F05-4916-BED0-76C7CFB5D8A3}" destId="{C5BF2B50-3C51-8F40-93D4-BEFEB6798FF9}" srcOrd="0" destOrd="0" presId="urn:microsoft.com/office/officeart/2017/3/layout/DropPinTimeline"/>
    <dgm:cxn modelId="{685D5E04-72E7-A04F-9D1D-4CE380FF9DB9}" type="presParOf" srcId="{E3A596BA-1427-4D41-89E9-BB5969BE1F2B}" destId="{AF6D7A00-D7B6-EB4B-BFFF-348B05CE769C}" srcOrd="0" destOrd="0" presId="urn:microsoft.com/office/officeart/2017/3/layout/DropPinTimeline"/>
    <dgm:cxn modelId="{DF0A2C66-32FA-7947-A051-32E294F38A07}" type="presParOf" srcId="{E3A596BA-1427-4D41-89E9-BB5969BE1F2B}" destId="{962EE49D-EE33-3448-9D31-1B30BB8DE18B}" srcOrd="1" destOrd="0" presId="urn:microsoft.com/office/officeart/2017/3/layout/DropPinTimeline"/>
    <dgm:cxn modelId="{B7489F0E-CDAE-D642-B784-CB91B111B144}" type="presParOf" srcId="{962EE49D-EE33-3448-9D31-1B30BB8DE18B}" destId="{28CEB0A7-D45D-8647-B02B-C2A23DE44B5B}" srcOrd="0" destOrd="0" presId="urn:microsoft.com/office/officeart/2017/3/layout/DropPinTimeline"/>
    <dgm:cxn modelId="{1BB275EF-AF9D-4644-A5C6-A67442EFA08E}" type="presParOf" srcId="{28CEB0A7-D45D-8647-B02B-C2A23DE44B5B}" destId="{832063BF-A7B5-234F-9E77-C4603F5E66F4}" srcOrd="0" destOrd="0" presId="urn:microsoft.com/office/officeart/2017/3/layout/DropPinTimeline"/>
    <dgm:cxn modelId="{ECB31DD1-5C1F-154D-8377-AF8CD13A6379}" type="presParOf" srcId="{28CEB0A7-D45D-8647-B02B-C2A23DE44B5B}" destId="{3B9F376C-E639-7B4F-9A10-B21B3C676FF2}" srcOrd="1" destOrd="0" presId="urn:microsoft.com/office/officeart/2017/3/layout/DropPinTimeline"/>
    <dgm:cxn modelId="{22C7E264-D981-4347-960D-932E51058ECD}" type="presParOf" srcId="{3B9F376C-E639-7B4F-9A10-B21B3C676FF2}" destId="{576ECDF8-5C2E-4840-ACC1-AC76E5590B2B}" srcOrd="0" destOrd="0" presId="urn:microsoft.com/office/officeart/2017/3/layout/DropPinTimeline"/>
    <dgm:cxn modelId="{66C564F4-1C7A-F94E-9ED8-2CBF939DA850}" type="presParOf" srcId="{3B9F376C-E639-7B4F-9A10-B21B3C676FF2}" destId="{77C512D9-FDF2-8C4A-9B6D-84A6A13EF661}" srcOrd="1" destOrd="0" presId="urn:microsoft.com/office/officeart/2017/3/layout/DropPinTimeline"/>
    <dgm:cxn modelId="{4DE33DD7-D92E-3743-AE79-55F83E8CB841}" type="presParOf" srcId="{28CEB0A7-D45D-8647-B02B-C2A23DE44B5B}" destId="{C5BF2B50-3C51-8F40-93D4-BEFEB6798FF9}" srcOrd="2" destOrd="0" presId="urn:microsoft.com/office/officeart/2017/3/layout/DropPinTimeline"/>
    <dgm:cxn modelId="{6509429C-8677-4F42-894D-2EFA3F4670FB}" type="presParOf" srcId="{28CEB0A7-D45D-8647-B02B-C2A23DE44B5B}" destId="{55DE641B-D2C1-154E-BA00-038001F0C0BC}" srcOrd="3" destOrd="0" presId="urn:microsoft.com/office/officeart/2017/3/layout/DropPinTimeline"/>
    <dgm:cxn modelId="{0BF1DA23-BA2D-B944-A1FF-73F0ED04AA2C}" type="presParOf" srcId="{28CEB0A7-D45D-8647-B02B-C2A23DE44B5B}" destId="{D25584C8-5586-004B-9334-CE62D189D57F}" srcOrd="4" destOrd="0" presId="urn:microsoft.com/office/officeart/2017/3/layout/DropPinTimeline"/>
    <dgm:cxn modelId="{5119C3FF-992C-2240-9130-0BB0CB6F0EC6}" type="presParOf" srcId="{28CEB0A7-D45D-8647-B02B-C2A23DE44B5B}" destId="{E7658446-06FA-314C-B0B5-87176319D48E}" srcOrd="5" destOrd="0" presId="urn:microsoft.com/office/officeart/2017/3/layout/DropPinTimeline"/>
    <dgm:cxn modelId="{3E869329-474E-684A-81B1-37B56582D8A4}" type="presParOf" srcId="{962EE49D-EE33-3448-9D31-1B30BB8DE18B}" destId="{8CA04D5A-0152-5A4B-B47B-21AFA9F06B40}" srcOrd="1" destOrd="0" presId="urn:microsoft.com/office/officeart/2017/3/layout/DropPinTimeline"/>
    <dgm:cxn modelId="{00F5CD33-D2B5-3A47-AEBD-B4A206EC24E0}" type="presParOf" srcId="{962EE49D-EE33-3448-9D31-1B30BB8DE18B}" destId="{CBA6B665-D383-BE40-B9E3-CD41452D3851}" srcOrd="2" destOrd="0" presId="urn:microsoft.com/office/officeart/2017/3/layout/DropPinTimeline"/>
    <dgm:cxn modelId="{51CFE00C-9706-4645-B3B3-0FF00949201A}" type="presParOf" srcId="{CBA6B665-D383-BE40-B9E3-CD41452D3851}" destId="{7AFB2DC5-5CB2-854A-AE79-88893F9EB9EA}" srcOrd="0" destOrd="0" presId="urn:microsoft.com/office/officeart/2017/3/layout/DropPinTimeline"/>
    <dgm:cxn modelId="{E51621B2-B943-A94D-B6DD-B4A80FFDA7EB}" type="presParOf" srcId="{CBA6B665-D383-BE40-B9E3-CD41452D3851}" destId="{B4AC48EC-6DFE-5B41-8E2B-9A47D14BF7C2}" srcOrd="1" destOrd="0" presId="urn:microsoft.com/office/officeart/2017/3/layout/DropPinTimeline"/>
    <dgm:cxn modelId="{57473CA9-B379-3B4C-8081-8AD52437082F}" type="presParOf" srcId="{B4AC48EC-6DFE-5B41-8E2B-9A47D14BF7C2}" destId="{5DA0A5D5-A685-B34F-92A2-4B3EF21EBD59}" srcOrd="0" destOrd="0" presId="urn:microsoft.com/office/officeart/2017/3/layout/DropPinTimeline"/>
    <dgm:cxn modelId="{9E328334-B06D-124E-8954-AF7890FA3559}" type="presParOf" srcId="{B4AC48EC-6DFE-5B41-8E2B-9A47D14BF7C2}" destId="{8BBA834B-01EB-0345-93FF-CB52BB411D4A}" srcOrd="1" destOrd="0" presId="urn:microsoft.com/office/officeart/2017/3/layout/DropPinTimeline"/>
    <dgm:cxn modelId="{999BDBCC-390B-4849-BCB0-38299651E9A9}" type="presParOf" srcId="{CBA6B665-D383-BE40-B9E3-CD41452D3851}" destId="{15C49DFC-5390-B242-89C0-46DFB18D9034}" srcOrd="2" destOrd="0" presId="urn:microsoft.com/office/officeart/2017/3/layout/DropPinTimeline"/>
    <dgm:cxn modelId="{D0E8E86E-9EA5-0D4D-BF41-9D0397269E51}" type="presParOf" srcId="{CBA6B665-D383-BE40-B9E3-CD41452D3851}" destId="{934A0F8C-2A49-654E-AC5D-6BF0A4CF9122}" srcOrd="3" destOrd="0" presId="urn:microsoft.com/office/officeart/2017/3/layout/DropPinTimeline"/>
    <dgm:cxn modelId="{BCD1872A-700B-C447-A0E7-C9F8AC5366E4}" type="presParOf" srcId="{CBA6B665-D383-BE40-B9E3-CD41452D3851}" destId="{2819E0F6-53B2-6A4D-BAC5-70992DB7F984}" srcOrd="4" destOrd="0" presId="urn:microsoft.com/office/officeart/2017/3/layout/DropPinTimeline"/>
    <dgm:cxn modelId="{7D8EA982-5E9B-8942-9B96-A1EEB5277BB1}" type="presParOf" srcId="{CBA6B665-D383-BE40-B9E3-CD41452D3851}" destId="{9AC63FA6-A4D0-CF4C-8798-9F2F5CB54D51}" srcOrd="5" destOrd="0" presId="urn:microsoft.com/office/officeart/2017/3/layout/DropPinTimeline"/>
    <dgm:cxn modelId="{E19369DD-946E-3E4B-8D94-7AECAA9686A5}" type="presParOf" srcId="{962EE49D-EE33-3448-9D31-1B30BB8DE18B}" destId="{AFAEE028-27D8-E942-AF11-F019E866825E}" srcOrd="3" destOrd="0" presId="urn:microsoft.com/office/officeart/2017/3/layout/DropPinTimeline"/>
    <dgm:cxn modelId="{8AAC22AD-4E0C-BA49-8E4F-126B1F93F238}" type="presParOf" srcId="{962EE49D-EE33-3448-9D31-1B30BB8DE18B}" destId="{15C6826F-B230-9345-B836-E39D6F66D2B4}" srcOrd="4" destOrd="0" presId="urn:microsoft.com/office/officeart/2017/3/layout/DropPinTimeline"/>
    <dgm:cxn modelId="{532391FC-92B3-7C40-8AFF-A855CBAB8C1B}" type="presParOf" srcId="{15C6826F-B230-9345-B836-E39D6F66D2B4}" destId="{2C2CFEED-D9F1-D845-9F96-7EBE5837E724}" srcOrd="0" destOrd="0" presId="urn:microsoft.com/office/officeart/2017/3/layout/DropPinTimeline"/>
    <dgm:cxn modelId="{9476B5B2-E7F1-024D-868D-A7EF7D47599B}" type="presParOf" srcId="{15C6826F-B230-9345-B836-E39D6F66D2B4}" destId="{0C37213F-0D29-D447-B741-A0C9856C249B}" srcOrd="1" destOrd="0" presId="urn:microsoft.com/office/officeart/2017/3/layout/DropPinTimeline"/>
    <dgm:cxn modelId="{C3082FAC-C0C1-3F43-BB72-28F0E05EF2AB}" type="presParOf" srcId="{0C37213F-0D29-D447-B741-A0C9856C249B}" destId="{6E59049C-082B-8E4A-AF53-C77B9BC4D6DE}" srcOrd="0" destOrd="0" presId="urn:microsoft.com/office/officeart/2017/3/layout/DropPinTimeline"/>
    <dgm:cxn modelId="{7FF3CA10-8537-0344-B3B6-DD4E1F652312}" type="presParOf" srcId="{0C37213F-0D29-D447-B741-A0C9856C249B}" destId="{5AE75FBA-0461-5F40-90A8-0806BEDFB00D}" srcOrd="1" destOrd="0" presId="urn:microsoft.com/office/officeart/2017/3/layout/DropPinTimeline"/>
    <dgm:cxn modelId="{4A1F2F8F-B443-6E43-8309-54E29CBDB4DA}" type="presParOf" srcId="{15C6826F-B230-9345-B836-E39D6F66D2B4}" destId="{F7841055-8DD1-4D43-94E9-85AC4314BAB7}" srcOrd="2" destOrd="0" presId="urn:microsoft.com/office/officeart/2017/3/layout/DropPinTimeline"/>
    <dgm:cxn modelId="{900ECAF3-EDB8-374E-813F-7D4D98423CF5}" type="presParOf" srcId="{15C6826F-B230-9345-B836-E39D6F66D2B4}" destId="{35CC6C61-A784-B847-8ECB-CE6D76FF5124}" srcOrd="3" destOrd="0" presId="urn:microsoft.com/office/officeart/2017/3/layout/DropPinTimeline"/>
    <dgm:cxn modelId="{5D4D7587-C52D-A647-B533-7738458EDE64}" type="presParOf" srcId="{15C6826F-B230-9345-B836-E39D6F66D2B4}" destId="{5FBF8061-2329-054E-9607-BAC6A79367ED}" srcOrd="4" destOrd="0" presId="urn:microsoft.com/office/officeart/2017/3/layout/DropPinTimeline"/>
    <dgm:cxn modelId="{2397F70C-71E7-B34F-B085-A2BBFF537B54}" type="presParOf" srcId="{15C6826F-B230-9345-B836-E39D6F66D2B4}" destId="{37813F69-C7BB-2749-B9D3-E538BAB7400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08A359-549F-4AA4-B7BD-462BDB15E4ED}" type="doc">
      <dgm:prSet loTypeId="urn:microsoft.com/office/officeart/2016/7/layout/AccentHomeChevronProcess" loCatId="process" qsTypeId="urn:microsoft.com/office/officeart/2005/8/quickstyle/simple4" qsCatId="simple" csTypeId="urn:microsoft.com/office/officeart/2005/8/colors/colorful5" csCatId="colorful"/>
      <dgm:spPr/>
      <dgm:t>
        <a:bodyPr/>
        <a:lstStyle/>
        <a:p>
          <a:endParaRPr lang="en-US"/>
        </a:p>
      </dgm:t>
    </dgm:pt>
    <dgm:pt modelId="{8368ABC9-C668-4041-B40C-BBD8E7A506BC}">
      <dgm:prSet/>
      <dgm:spPr/>
      <dgm:t>
        <a:bodyPr/>
        <a:lstStyle/>
        <a:p>
          <a:r>
            <a:rPr lang="en-US"/>
            <a:t>1630</a:t>
          </a:r>
        </a:p>
      </dgm:t>
    </dgm:pt>
    <dgm:pt modelId="{AFFCBBA2-7308-43A6-8964-C8EEFFC5B4E8}" type="parTrans" cxnId="{3CF77EFF-4536-4FB5-A461-2DD292242FE4}">
      <dgm:prSet/>
      <dgm:spPr/>
      <dgm:t>
        <a:bodyPr/>
        <a:lstStyle/>
        <a:p>
          <a:endParaRPr lang="en-US"/>
        </a:p>
      </dgm:t>
    </dgm:pt>
    <dgm:pt modelId="{9AA5810A-6416-4896-AA14-1D04E2145DD9}" type="sibTrans" cxnId="{3CF77EFF-4536-4FB5-A461-2DD292242FE4}">
      <dgm:prSet/>
      <dgm:spPr/>
      <dgm:t>
        <a:bodyPr/>
        <a:lstStyle/>
        <a:p>
          <a:endParaRPr lang="en-US"/>
        </a:p>
      </dgm:t>
    </dgm:pt>
    <dgm:pt modelId="{8800B4BE-D354-415B-A2CD-80336E7AC34D}">
      <dgm:prSet/>
      <dgm:spPr/>
      <dgm:t>
        <a:bodyPr/>
        <a:lstStyle/>
        <a:p>
          <a:r>
            <a:rPr lang="en-US"/>
            <a:t>In 1630, the Puritan migration began with more than 1,000 settlers within the year.</a:t>
          </a:r>
        </a:p>
      </dgm:t>
    </dgm:pt>
    <dgm:pt modelId="{9E096827-8572-41FB-B173-205215D552D9}" type="parTrans" cxnId="{3685A27F-FE72-481A-875B-106C98023D9F}">
      <dgm:prSet/>
      <dgm:spPr/>
      <dgm:t>
        <a:bodyPr/>
        <a:lstStyle/>
        <a:p>
          <a:endParaRPr lang="en-US"/>
        </a:p>
      </dgm:t>
    </dgm:pt>
    <dgm:pt modelId="{F214A5CF-87F5-4602-9F1A-2C6D41D7A0EA}" type="sibTrans" cxnId="{3685A27F-FE72-481A-875B-106C98023D9F}">
      <dgm:prSet/>
      <dgm:spPr/>
      <dgm:t>
        <a:bodyPr/>
        <a:lstStyle/>
        <a:p>
          <a:endParaRPr lang="en-US"/>
        </a:p>
      </dgm:t>
    </dgm:pt>
    <dgm:pt modelId="{5A9238CC-403A-48F0-B14D-C6DA05406CFF}">
      <dgm:prSet/>
      <dgm:spPr/>
      <dgm:t>
        <a:bodyPr/>
        <a:lstStyle/>
        <a:p>
          <a:r>
            <a:rPr lang="en-US"/>
            <a:t>1630–1643</a:t>
          </a:r>
        </a:p>
      </dgm:t>
    </dgm:pt>
    <dgm:pt modelId="{D2AAE4D6-9F4D-45A3-8510-17A55FE9BAF0}" type="parTrans" cxnId="{1D84C5F7-532E-4CE6-BBB9-7CDB8C79953E}">
      <dgm:prSet/>
      <dgm:spPr/>
      <dgm:t>
        <a:bodyPr/>
        <a:lstStyle/>
        <a:p>
          <a:endParaRPr lang="en-US"/>
        </a:p>
      </dgm:t>
    </dgm:pt>
    <dgm:pt modelId="{8489299A-185C-4219-B295-E9727559EAF5}" type="sibTrans" cxnId="{1D84C5F7-532E-4CE6-BBB9-7CDB8C79953E}">
      <dgm:prSet/>
      <dgm:spPr/>
      <dgm:t>
        <a:bodyPr/>
        <a:lstStyle/>
        <a:p>
          <a:endParaRPr lang="en-US"/>
        </a:p>
      </dgm:t>
    </dgm:pt>
    <dgm:pt modelId="{32009E86-DFBB-471A-B74B-B8CD470824F9}">
      <dgm:prSet/>
      <dgm:spPr/>
      <dgm:t>
        <a:bodyPr/>
        <a:lstStyle/>
        <a:p>
          <a:r>
            <a:rPr lang="en-US"/>
            <a:t>During the Puritan Exodus (1630-43) more than 20,000 settlers migrated to the New England.</a:t>
          </a:r>
        </a:p>
      </dgm:t>
    </dgm:pt>
    <dgm:pt modelId="{DB4BF280-B861-4B1C-8BAA-C9B04E49E5DB}" type="parTrans" cxnId="{335B9A50-84DC-4673-9069-D116BB14D72C}">
      <dgm:prSet/>
      <dgm:spPr/>
      <dgm:t>
        <a:bodyPr/>
        <a:lstStyle/>
        <a:p>
          <a:endParaRPr lang="en-US"/>
        </a:p>
      </dgm:t>
    </dgm:pt>
    <dgm:pt modelId="{9479FAC8-0495-44A9-B650-7770AD0B4055}" type="sibTrans" cxnId="{335B9A50-84DC-4673-9069-D116BB14D72C}">
      <dgm:prSet/>
      <dgm:spPr/>
      <dgm:t>
        <a:bodyPr/>
        <a:lstStyle/>
        <a:p>
          <a:endParaRPr lang="en-US"/>
        </a:p>
      </dgm:t>
    </dgm:pt>
    <dgm:pt modelId="{AAA46060-544C-B245-8E42-FF56D2F072C4}" type="pres">
      <dgm:prSet presAssocID="{5908A359-549F-4AA4-B7BD-462BDB15E4ED}" presName="Name0" presStyleCnt="0">
        <dgm:presLayoutVars>
          <dgm:animLvl val="lvl"/>
          <dgm:resizeHandles val="exact"/>
        </dgm:presLayoutVars>
      </dgm:prSet>
      <dgm:spPr/>
    </dgm:pt>
    <dgm:pt modelId="{BA2E5A55-97B9-4B42-BD58-2B633C4A4719}" type="pres">
      <dgm:prSet presAssocID="{8368ABC9-C668-4041-B40C-BBD8E7A506BC}" presName="composite" presStyleCnt="0"/>
      <dgm:spPr/>
    </dgm:pt>
    <dgm:pt modelId="{F39C3E69-E95A-4B4D-960E-F29E0CE51B65}" type="pres">
      <dgm:prSet presAssocID="{8368ABC9-C668-4041-B40C-BBD8E7A506BC}" presName="L" presStyleLbl="solidFgAcc1" presStyleIdx="0" presStyleCnt="2">
        <dgm:presLayoutVars>
          <dgm:chMax val="0"/>
          <dgm:chPref val="0"/>
        </dgm:presLayoutVars>
      </dgm:prSet>
      <dgm:spPr/>
    </dgm:pt>
    <dgm:pt modelId="{0797A6B6-9AB8-E643-9707-095D83DC0BF8}" type="pres">
      <dgm:prSet presAssocID="{8368ABC9-C668-4041-B40C-BBD8E7A506BC}" presName="parTx" presStyleLbl="alignNode1" presStyleIdx="0" presStyleCnt="2">
        <dgm:presLayoutVars>
          <dgm:chMax val="0"/>
          <dgm:chPref val="0"/>
          <dgm:bulletEnabled val="1"/>
        </dgm:presLayoutVars>
      </dgm:prSet>
      <dgm:spPr/>
    </dgm:pt>
    <dgm:pt modelId="{CE98F6B9-8432-FA49-8C9B-073B130A6385}" type="pres">
      <dgm:prSet presAssocID="{8368ABC9-C668-4041-B40C-BBD8E7A506BC}" presName="desTx" presStyleLbl="revTx" presStyleIdx="0" presStyleCnt="2">
        <dgm:presLayoutVars>
          <dgm:chMax val="0"/>
          <dgm:chPref val="0"/>
          <dgm:bulletEnabled val="1"/>
        </dgm:presLayoutVars>
      </dgm:prSet>
      <dgm:spPr/>
    </dgm:pt>
    <dgm:pt modelId="{706DB97C-475D-4F44-B116-24F489495DE1}" type="pres">
      <dgm:prSet presAssocID="{8368ABC9-C668-4041-B40C-BBD8E7A506BC}" presName="EmptyPlaceHolder" presStyleCnt="0"/>
      <dgm:spPr/>
    </dgm:pt>
    <dgm:pt modelId="{579CD997-79A8-E948-8FE9-E651DFF0F1B2}" type="pres">
      <dgm:prSet presAssocID="{9AA5810A-6416-4896-AA14-1D04E2145DD9}" presName="space" presStyleCnt="0"/>
      <dgm:spPr/>
    </dgm:pt>
    <dgm:pt modelId="{2598F9B5-CD97-6F4F-901E-40A900A1A713}" type="pres">
      <dgm:prSet presAssocID="{5A9238CC-403A-48F0-B14D-C6DA05406CFF}" presName="composite" presStyleCnt="0"/>
      <dgm:spPr/>
    </dgm:pt>
    <dgm:pt modelId="{89EFF039-AF01-4443-9CA6-EAA0EC2627A2}" type="pres">
      <dgm:prSet presAssocID="{5A9238CC-403A-48F0-B14D-C6DA05406CFF}" presName="L" presStyleLbl="solidFgAcc1" presStyleIdx="1" presStyleCnt="2">
        <dgm:presLayoutVars>
          <dgm:chMax val="0"/>
          <dgm:chPref val="0"/>
        </dgm:presLayoutVars>
      </dgm:prSet>
      <dgm:spPr/>
    </dgm:pt>
    <dgm:pt modelId="{D3285D41-ABA9-4D48-913C-75CD293D3C10}" type="pres">
      <dgm:prSet presAssocID="{5A9238CC-403A-48F0-B14D-C6DA05406CFF}" presName="parTx" presStyleLbl="alignNode1" presStyleIdx="1" presStyleCnt="2">
        <dgm:presLayoutVars>
          <dgm:chMax val="0"/>
          <dgm:chPref val="0"/>
          <dgm:bulletEnabled val="1"/>
        </dgm:presLayoutVars>
      </dgm:prSet>
      <dgm:spPr/>
    </dgm:pt>
    <dgm:pt modelId="{2C04DA1C-5BF6-724D-AD1E-69310BF1092A}" type="pres">
      <dgm:prSet presAssocID="{5A9238CC-403A-48F0-B14D-C6DA05406CFF}" presName="desTx" presStyleLbl="revTx" presStyleIdx="1" presStyleCnt="2">
        <dgm:presLayoutVars>
          <dgm:chMax val="0"/>
          <dgm:chPref val="0"/>
          <dgm:bulletEnabled val="1"/>
        </dgm:presLayoutVars>
      </dgm:prSet>
      <dgm:spPr/>
    </dgm:pt>
    <dgm:pt modelId="{B3A546EE-837F-D04B-8743-9D98686E0A8C}" type="pres">
      <dgm:prSet presAssocID="{5A9238CC-403A-48F0-B14D-C6DA05406CFF}" presName="EmptyPlaceHolder" presStyleCnt="0"/>
      <dgm:spPr/>
    </dgm:pt>
  </dgm:ptLst>
  <dgm:cxnLst>
    <dgm:cxn modelId="{0F7A4D06-48A9-5741-A860-98C298EBFD85}" type="presOf" srcId="{8800B4BE-D354-415B-A2CD-80336E7AC34D}" destId="{CE98F6B9-8432-FA49-8C9B-073B130A6385}" srcOrd="0" destOrd="0" presId="urn:microsoft.com/office/officeart/2016/7/layout/AccentHomeChevronProcess"/>
    <dgm:cxn modelId="{E297731E-C730-FB40-9FA9-B86F5DF692D8}" type="presOf" srcId="{32009E86-DFBB-471A-B74B-B8CD470824F9}" destId="{2C04DA1C-5BF6-724D-AD1E-69310BF1092A}" srcOrd="0" destOrd="0" presId="urn:microsoft.com/office/officeart/2016/7/layout/AccentHomeChevronProcess"/>
    <dgm:cxn modelId="{7D8BCE22-24B1-F340-8101-6A17FC2F3E48}" type="presOf" srcId="{5A9238CC-403A-48F0-B14D-C6DA05406CFF}" destId="{D3285D41-ABA9-4D48-913C-75CD293D3C10}" srcOrd="0" destOrd="0" presId="urn:microsoft.com/office/officeart/2016/7/layout/AccentHomeChevronProcess"/>
    <dgm:cxn modelId="{335B9A50-84DC-4673-9069-D116BB14D72C}" srcId="{5A9238CC-403A-48F0-B14D-C6DA05406CFF}" destId="{32009E86-DFBB-471A-B74B-B8CD470824F9}" srcOrd="0" destOrd="0" parTransId="{DB4BF280-B861-4B1C-8BAA-C9B04E49E5DB}" sibTransId="{9479FAC8-0495-44A9-B650-7770AD0B4055}"/>
    <dgm:cxn modelId="{3685A27F-FE72-481A-875B-106C98023D9F}" srcId="{8368ABC9-C668-4041-B40C-BBD8E7A506BC}" destId="{8800B4BE-D354-415B-A2CD-80336E7AC34D}" srcOrd="0" destOrd="0" parTransId="{9E096827-8572-41FB-B173-205215D552D9}" sibTransId="{F214A5CF-87F5-4602-9F1A-2C6D41D7A0EA}"/>
    <dgm:cxn modelId="{DD8C68D3-27D0-4F42-9A18-BEBA55C0217C}" type="presOf" srcId="{8368ABC9-C668-4041-B40C-BBD8E7A506BC}" destId="{0797A6B6-9AB8-E643-9707-095D83DC0BF8}" srcOrd="0" destOrd="0" presId="urn:microsoft.com/office/officeart/2016/7/layout/AccentHomeChevronProcess"/>
    <dgm:cxn modelId="{712AAEDF-A983-8A45-AE33-2946DAE2D39E}" type="presOf" srcId="{5908A359-549F-4AA4-B7BD-462BDB15E4ED}" destId="{AAA46060-544C-B245-8E42-FF56D2F072C4}" srcOrd="0" destOrd="0" presId="urn:microsoft.com/office/officeart/2016/7/layout/AccentHomeChevronProcess"/>
    <dgm:cxn modelId="{1D84C5F7-532E-4CE6-BBB9-7CDB8C79953E}" srcId="{5908A359-549F-4AA4-B7BD-462BDB15E4ED}" destId="{5A9238CC-403A-48F0-B14D-C6DA05406CFF}" srcOrd="1" destOrd="0" parTransId="{D2AAE4D6-9F4D-45A3-8510-17A55FE9BAF0}" sibTransId="{8489299A-185C-4219-B295-E9727559EAF5}"/>
    <dgm:cxn modelId="{3CF77EFF-4536-4FB5-A461-2DD292242FE4}" srcId="{5908A359-549F-4AA4-B7BD-462BDB15E4ED}" destId="{8368ABC9-C668-4041-B40C-BBD8E7A506BC}" srcOrd="0" destOrd="0" parTransId="{AFFCBBA2-7308-43A6-8964-C8EEFFC5B4E8}" sibTransId="{9AA5810A-6416-4896-AA14-1D04E2145DD9}"/>
    <dgm:cxn modelId="{B81D03FE-05F2-A042-95EA-AC2CAEB54534}" type="presParOf" srcId="{AAA46060-544C-B245-8E42-FF56D2F072C4}" destId="{BA2E5A55-97B9-4B42-BD58-2B633C4A4719}" srcOrd="0" destOrd="0" presId="urn:microsoft.com/office/officeart/2016/7/layout/AccentHomeChevronProcess"/>
    <dgm:cxn modelId="{02275CC0-CFE7-C74D-9890-1EC51214675E}" type="presParOf" srcId="{BA2E5A55-97B9-4B42-BD58-2B633C4A4719}" destId="{F39C3E69-E95A-4B4D-960E-F29E0CE51B65}" srcOrd="0" destOrd="0" presId="urn:microsoft.com/office/officeart/2016/7/layout/AccentHomeChevronProcess"/>
    <dgm:cxn modelId="{F25F447B-9EB9-304F-847F-45C9B549E611}" type="presParOf" srcId="{BA2E5A55-97B9-4B42-BD58-2B633C4A4719}" destId="{0797A6B6-9AB8-E643-9707-095D83DC0BF8}" srcOrd="1" destOrd="0" presId="urn:microsoft.com/office/officeart/2016/7/layout/AccentHomeChevronProcess"/>
    <dgm:cxn modelId="{D9AFF2A0-1300-0941-8B93-6BDAB7636E3D}" type="presParOf" srcId="{BA2E5A55-97B9-4B42-BD58-2B633C4A4719}" destId="{CE98F6B9-8432-FA49-8C9B-073B130A6385}" srcOrd="2" destOrd="0" presId="urn:microsoft.com/office/officeart/2016/7/layout/AccentHomeChevronProcess"/>
    <dgm:cxn modelId="{9ECF68C7-FF33-1040-8FF8-75B318AE8F6D}" type="presParOf" srcId="{BA2E5A55-97B9-4B42-BD58-2B633C4A4719}" destId="{706DB97C-475D-4F44-B116-24F489495DE1}" srcOrd="3" destOrd="0" presId="urn:microsoft.com/office/officeart/2016/7/layout/AccentHomeChevronProcess"/>
    <dgm:cxn modelId="{EB12F8BD-8472-8A48-920E-66D2D8D19F11}" type="presParOf" srcId="{AAA46060-544C-B245-8E42-FF56D2F072C4}" destId="{579CD997-79A8-E948-8FE9-E651DFF0F1B2}" srcOrd="1" destOrd="0" presId="urn:microsoft.com/office/officeart/2016/7/layout/AccentHomeChevronProcess"/>
    <dgm:cxn modelId="{7FDC8CFA-B9D9-0440-809E-213287DA4BB8}" type="presParOf" srcId="{AAA46060-544C-B245-8E42-FF56D2F072C4}" destId="{2598F9B5-CD97-6F4F-901E-40A900A1A713}" srcOrd="2" destOrd="0" presId="urn:microsoft.com/office/officeart/2016/7/layout/AccentHomeChevronProcess"/>
    <dgm:cxn modelId="{9B8DB0D5-82AC-0F44-8FF1-0DE0707F1642}" type="presParOf" srcId="{2598F9B5-CD97-6F4F-901E-40A900A1A713}" destId="{89EFF039-AF01-4443-9CA6-EAA0EC2627A2}" srcOrd="0" destOrd="0" presId="urn:microsoft.com/office/officeart/2016/7/layout/AccentHomeChevronProcess"/>
    <dgm:cxn modelId="{453258C0-93D7-B945-9F2B-BE3288D67DF6}" type="presParOf" srcId="{2598F9B5-CD97-6F4F-901E-40A900A1A713}" destId="{D3285D41-ABA9-4D48-913C-75CD293D3C10}" srcOrd="1" destOrd="0" presId="urn:microsoft.com/office/officeart/2016/7/layout/AccentHomeChevronProcess"/>
    <dgm:cxn modelId="{FD461727-695E-9F45-A247-D93AB63D4C57}" type="presParOf" srcId="{2598F9B5-CD97-6F4F-901E-40A900A1A713}" destId="{2C04DA1C-5BF6-724D-AD1E-69310BF1092A}" srcOrd="2" destOrd="0" presId="urn:microsoft.com/office/officeart/2016/7/layout/AccentHomeChevronProcess"/>
    <dgm:cxn modelId="{FB707A01-AD7F-AF45-AA8D-16B82C149ADC}" type="presParOf" srcId="{2598F9B5-CD97-6F4F-901E-40A900A1A713}" destId="{B3A546EE-837F-D04B-8743-9D98686E0A8C}"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86AD4D-5183-4245-8143-2DB812B02989}" type="doc">
      <dgm:prSet loTypeId="urn:microsoft.com/office/officeart/2005/8/layout/pyramid1" loCatId="hierarchy" qsTypeId="urn:microsoft.com/office/officeart/2005/8/quickstyle/simple1" qsCatId="simple" csTypeId="urn:microsoft.com/office/officeart/2005/8/colors/accent2_2" csCatId="accent2" phldr="1"/>
      <dgm:spPr/>
      <dgm:t>
        <a:bodyPr/>
        <a:lstStyle/>
        <a:p>
          <a:endParaRPr lang="en-US"/>
        </a:p>
      </dgm:t>
    </dgm:pt>
    <dgm:pt modelId="{894E03F3-4C58-5449-A8B8-1AC747C8FA81}">
      <dgm:prSet custT="1"/>
      <dgm:spPr/>
      <dgm:t>
        <a:bodyPr/>
        <a:lstStyle/>
        <a:p>
          <a:r>
            <a:rPr lang="en-TR" sz="1400" baseline="0"/>
            <a:t>The governor</a:t>
          </a:r>
          <a:endParaRPr lang="en-TR" sz="1400"/>
        </a:p>
      </dgm:t>
    </dgm:pt>
    <dgm:pt modelId="{835287F0-3C8F-8C49-AAB6-AA84FC220032}" type="parTrans" cxnId="{8C05052F-F220-6A4F-934C-06E2007A7207}">
      <dgm:prSet/>
      <dgm:spPr/>
      <dgm:t>
        <a:bodyPr/>
        <a:lstStyle/>
        <a:p>
          <a:endParaRPr lang="en-US"/>
        </a:p>
      </dgm:t>
    </dgm:pt>
    <dgm:pt modelId="{CFF6CA1A-44CA-9944-A294-9D229F67420E}" type="sibTrans" cxnId="{8C05052F-F220-6A4F-934C-06E2007A7207}">
      <dgm:prSet/>
      <dgm:spPr/>
      <dgm:t>
        <a:bodyPr/>
        <a:lstStyle/>
        <a:p>
          <a:endParaRPr lang="en-US"/>
        </a:p>
      </dgm:t>
    </dgm:pt>
    <dgm:pt modelId="{5A50FA13-B096-2547-AA80-7E24B3452FF2}">
      <dgm:prSet custT="1"/>
      <dgm:spPr/>
      <dgm:t>
        <a:bodyPr/>
        <a:lstStyle/>
        <a:p>
          <a:r>
            <a:rPr lang="en-TR" sz="1400" baseline="0"/>
            <a:t>The Council of Magistrates</a:t>
          </a:r>
          <a:endParaRPr lang="en-TR" sz="1400"/>
        </a:p>
      </dgm:t>
    </dgm:pt>
    <dgm:pt modelId="{B3F06966-45B5-0C4E-9494-8F03AEBD02DE}" type="parTrans" cxnId="{4306EE1C-5870-2F49-AB2D-0B357BBC007B}">
      <dgm:prSet/>
      <dgm:spPr/>
      <dgm:t>
        <a:bodyPr/>
        <a:lstStyle/>
        <a:p>
          <a:endParaRPr lang="en-US"/>
        </a:p>
      </dgm:t>
    </dgm:pt>
    <dgm:pt modelId="{19211161-9BFF-F343-B7FE-453687936931}" type="sibTrans" cxnId="{4306EE1C-5870-2F49-AB2D-0B357BBC007B}">
      <dgm:prSet/>
      <dgm:spPr/>
      <dgm:t>
        <a:bodyPr/>
        <a:lstStyle/>
        <a:p>
          <a:endParaRPr lang="en-US"/>
        </a:p>
      </dgm:t>
    </dgm:pt>
    <dgm:pt modelId="{91279673-D374-8243-A9F7-10F8B2BD76D1}">
      <dgm:prSet custT="1"/>
      <dgm:spPr/>
      <dgm:t>
        <a:bodyPr/>
        <a:lstStyle/>
        <a:p>
          <a:r>
            <a:rPr lang="en-TR" sz="1400" baseline="0"/>
            <a:t>Freemen (voters)</a:t>
          </a:r>
          <a:endParaRPr lang="en-TR" sz="1400"/>
        </a:p>
      </dgm:t>
    </dgm:pt>
    <dgm:pt modelId="{B6AA5623-7053-5444-90C0-A8729459BE99}" type="parTrans" cxnId="{7147582A-133A-D44B-867D-243F0540752E}">
      <dgm:prSet/>
      <dgm:spPr/>
      <dgm:t>
        <a:bodyPr/>
        <a:lstStyle/>
        <a:p>
          <a:endParaRPr lang="en-US"/>
        </a:p>
      </dgm:t>
    </dgm:pt>
    <dgm:pt modelId="{9F406954-034F-2340-8D67-80851A4573D1}" type="sibTrans" cxnId="{7147582A-133A-D44B-867D-243F0540752E}">
      <dgm:prSet/>
      <dgm:spPr/>
      <dgm:t>
        <a:bodyPr/>
        <a:lstStyle/>
        <a:p>
          <a:endParaRPr lang="en-US"/>
        </a:p>
      </dgm:t>
    </dgm:pt>
    <dgm:pt modelId="{B5D16292-5E90-3249-AC4C-83E0D78697E8}" type="pres">
      <dgm:prSet presAssocID="{2586AD4D-5183-4245-8143-2DB812B02989}" presName="Name0" presStyleCnt="0">
        <dgm:presLayoutVars>
          <dgm:dir/>
          <dgm:animLvl val="lvl"/>
          <dgm:resizeHandles val="exact"/>
        </dgm:presLayoutVars>
      </dgm:prSet>
      <dgm:spPr/>
    </dgm:pt>
    <dgm:pt modelId="{D0864CDE-6532-1545-9199-F54786DCA4A8}" type="pres">
      <dgm:prSet presAssocID="{894E03F3-4C58-5449-A8B8-1AC747C8FA81}" presName="Name8" presStyleCnt="0"/>
      <dgm:spPr/>
    </dgm:pt>
    <dgm:pt modelId="{68B0ED86-A8CB-E04E-9E80-8ECCC0EDF7C9}" type="pres">
      <dgm:prSet presAssocID="{894E03F3-4C58-5449-A8B8-1AC747C8FA81}" presName="level" presStyleLbl="node1" presStyleIdx="0" presStyleCnt="3">
        <dgm:presLayoutVars>
          <dgm:chMax val="1"/>
          <dgm:bulletEnabled val="1"/>
        </dgm:presLayoutVars>
      </dgm:prSet>
      <dgm:spPr/>
    </dgm:pt>
    <dgm:pt modelId="{17335FC0-DB91-9A44-8A75-34965A14A6BC}" type="pres">
      <dgm:prSet presAssocID="{894E03F3-4C58-5449-A8B8-1AC747C8FA81}" presName="levelTx" presStyleLbl="revTx" presStyleIdx="0" presStyleCnt="0">
        <dgm:presLayoutVars>
          <dgm:chMax val="1"/>
          <dgm:bulletEnabled val="1"/>
        </dgm:presLayoutVars>
      </dgm:prSet>
      <dgm:spPr/>
    </dgm:pt>
    <dgm:pt modelId="{7B225A27-BD73-CF4D-ABAA-8F4394BDC2E1}" type="pres">
      <dgm:prSet presAssocID="{5A50FA13-B096-2547-AA80-7E24B3452FF2}" presName="Name8" presStyleCnt="0"/>
      <dgm:spPr/>
    </dgm:pt>
    <dgm:pt modelId="{F3317084-0C05-CB41-B671-C112BD961CA3}" type="pres">
      <dgm:prSet presAssocID="{5A50FA13-B096-2547-AA80-7E24B3452FF2}" presName="level" presStyleLbl="node1" presStyleIdx="1" presStyleCnt="3">
        <dgm:presLayoutVars>
          <dgm:chMax val="1"/>
          <dgm:bulletEnabled val="1"/>
        </dgm:presLayoutVars>
      </dgm:prSet>
      <dgm:spPr/>
    </dgm:pt>
    <dgm:pt modelId="{71CE6AE3-FA94-D14A-9F9D-081B8F3B0D4A}" type="pres">
      <dgm:prSet presAssocID="{5A50FA13-B096-2547-AA80-7E24B3452FF2}" presName="levelTx" presStyleLbl="revTx" presStyleIdx="0" presStyleCnt="0">
        <dgm:presLayoutVars>
          <dgm:chMax val="1"/>
          <dgm:bulletEnabled val="1"/>
        </dgm:presLayoutVars>
      </dgm:prSet>
      <dgm:spPr/>
    </dgm:pt>
    <dgm:pt modelId="{183225CA-4255-F248-9E5A-83F8D67C6F04}" type="pres">
      <dgm:prSet presAssocID="{91279673-D374-8243-A9F7-10F8B2BD76D1}" presName="Name8" presStyleCnt="0"/>
      <dgm:spPr/>
    </dgm:pt>
    <dgm:pt modelId="{03933DD8-A011-714C-9951-52A0A50BFC9C}" type="pres">
      <dgm:prSet presAssocID="{91279673-D374-8243-A9F7-10F8B2BD76D1}" presName="level" presStyleLbl="node1" presStyleIdx="2" presStyleCnt="3">
        <dgm:presLayoutVars>
          <dgm:chMax val="1"/>
          <dgm:bulletEnabled val="1"/>
        </dgm:presLayoutVars>
      </dgm:prSet>
      <dgm:spPr/>
    </dgm:pt>
    <dgm:pt modelId="{337A51C7-C188-2E48-820C-0E1BF6E8F053}" type="pres">
      <dgm:prSet presAssocID="{91279673-D374-8243-A9F7-10F8B2BD76D1}" presName="levelTx" presStyleLbl="revTx" presStyleIdx="0" presStyleCnt="0">
        <dgm:presLayoutVars>
          <dgm:chMax val="1"/>
          <dgm:bulletEnabled val="1"/>
        </dgm:presLayoutVars>
      </dgm:prSet>
      <dgm:spPr/>
    </dgm:pt>
  </dgm:ptLst>
  <dgm:cxnLst>
    <dgm:cxn modelId="{4306EE1C-5870-2F49-AB2D-0B357BBC007B}" srcId="{2586AD4D-5183-4245-8143-2DB812B02989}" destId="{5A50FA13-B096-2547-AA80-7E24B3452FF2}" srcOrd="1" destOrd="0" parTransId="{B3F06966-45B5-0C4E-9494-8F03AEBD02DE}" sibTransId="{19211161-9BFF-F343-B7FE-453687936931}"/>
    <dgm:cxn modelId="{7147582A-133A-D44B-867D-243F0540752E}" srcId="{2586AD4D-5183-4245-8143-2DB812B02989}" destId="{91279673-D374-8243-A9F7-10F8B2BD76D1}" srcOrd="2" destOrd="0" parTransId="{B6AA5623-7053-5444-90C0-A8729459BE99}" sibTransId="{9F406954-034F-2340-8D67-80851A4573D1}"/>
    <dgm:cxn modelId="{8C05052F-F220-6A4F-934C-06E2007A7207}" srcId="{2586AD4D-5183-4245-8143-2DB812B02989}" destId="{894E03F3-4C58-5449-A8B8-1AC747C8FA81}" srcOrd="0" destOrd="0" parTransId="{835287F0-3C8F-8C49-AAB6-AA84FC220032}" sibTransId="{CFF6CA1A-44CA-9944-A294-9D229F67420E}"/>
    <dgm:cxn modelId="{46F0785D-FB46-3944-85DD-755E1D7E15F6}" type="presOf" srcId="{894E03F3-4C58-5449-A8B8-1AC747C8FA81}" destId="{68B0ED86-A8CB-E04E-9E80-8ECCC0EDF7C9}" srcOrd="0" destOrd="0" presId="urn:microsoft.com/office/officeart/2005/8/layout/pyramid1"/>
    <dgm:cxn modelId="{9C9F147C-967A-9644-9449-198771A6804A}" type="presOf" srcId="{5A50FA13-B096-2547-AA80-7E24B3452FF2}" destId="{71CE6AE3-FA94-D14A-9F9D-081B8F3B0D4A}" srcOrd="1" destOrd="0" presId="urn:microsoft.com/office/officeart/2005/8/layout/pyramid1"/>
    <dgm:cxn modelId="{D9C06F9A-0D87-CC49-A592-62041B0E9554}" type="presOf" srcId="{894E03F3-4C58-5449-A8B8-1AC747C8FA81}" destId="{17335FC0-DB91-9A44-8A75-34965A14A6BC}" srcOrd="1" destOrd="0" presId="urn:microsoft.com/office/officeart/2005/8/layout/pyramid1"/>
    <dgm:cxn modelId="{A81396A4-F501-E149-A05C-60DC0216E81A}" type="presOf" srcId="{91279673-D374-8243-A9F7-10F8B2BD76D1}" destId="{337A51C7-C188-2E48-820C-0E1BF6E8F053}" srcOrd="1" destOrd="0" presId="urn:microsoft.com/office/officeart/2005/8/layout/pyramid1"/>
    <dgm:cxn modelId="{D3D04BCC-9731-134B-B102-9083698DFA03}" type="presOf" srcId="{5A50FA13-B096-2547-AA80-7E24B3452FF2}" destId="{F3317084-0C05-CB41-B671-C112BD961CA3}" srcOrd="0" destOrd="0" presId="urn:microsoft.com/office/officeart/2005/8/layout/pyramid1"/>
    <dgm:cxn modelId="{CF925DE4-E43B-414F-82FA-11BA5DBCBF2E}" type="presOf" srcId="{91279673-D374-8243-A9F7-10F8B2BD76D1}" destId="{03933DD8-A011-714C-9951-52A0A50BFC9C}" srcOrd="0" destOrd="0" presId="urn:microsoft.com/office/officeart/2005/8/layout/pyramid1"/>
    <dgm:cxn modelId="{45FEF4E6-BD0B-3B4E-A64C-8DD1AF240B1A}" type="presOf" srcId="{2586AD4D-5183-4245-8143-2DB812B02989}" destId="{B5D16292-5E90-3249-AC4C-83E0D78697E8}" srcOrd="0" destOrd="0" presId="urn:microsoft.com/office/officeart/2005/8/layout/pyramid1"/>
    <dgm:cxn modelId="{9836539A-57E9-7A44-B769-9A832D48A792}" type="presParOf" srcId="{B5D16292-5E90-3249-AC4C-83E0D78697E8}" destId="{D0864CDE-6532-1545-9199-F54786DCA4A8}" srcOrd="0" destOrd="0" presId="urn:microsoft.com/office/officeart/2005/8/layout/pyramid1"/>
    <dgm:cxn modelId="{FD423238-8473-B649-9A06-2AEB3910F941}" type="presParOf" srcId="{D0864CDE-6532-1545-9199-F54786DCA4A8}" destId="{68B0ED86-A8CB-E04E-9E80-8ECCC0EDF7C9}" srcOrd="0" destOrd="0" presId="urn:microsoft.com/office/officeart/2005/8/layout/pyramid1"/>
    <dgm:cxn modelId="{8E46E780-A6D0-4044-AADD-DD9E66680230}" type="presParOf" srcId="{D0864CDE-6532-1545-9199-F54786DCA4A8}" destId="{17335FC0-DB91-9A44-8A75-34965A14A6BC}" srcOrd="1" destOrd="0" presId="urn:microsoft.com/office/officeart/2005/8/layout/pyramid1"/>
    <dgm:cxn modelId="{D96D5A90-DF51-114C-B805-5A26BEE2860E}" type="presParOf" srcId="{B5D16292-5E90-3249-AC4C-83E0D78697E8}" destId="{7B225A27-BD73-CF4D-ABAA-8F4394BDC2E1}" srcOrd="1" destOrd="0" presId="urn:microsoft.com/office/officeart/2005/8/layout/pyramid1"/>
    <dgm:cxn modelId="{21DA6C55-43ED-284F-8BC9-2462554F9A20}" type="presParOf" srcId="{7B225A27-BD73-CF4D-ABAA-8F4394BDC2E1}" destId="{F3317084-0C05-CB41-B671-C112BD961CA3}" srcOrd="0" destOrd="0" presId="urn:microsoft.com/office/officeart/2005/8/layout/pyramid1"/>
    <dgm:cxn modelId="{3454DD97-EF45-9F42-A542-D8C9594899E9}" type="presParOf" srcId="{7B225A27-BD73-CF4D-ABAA-8F4394BDC2E1}" destId="{71CE6AE3-FA94-D14A-9F9D-081B8F3B0D4A}" srcOrd="1" destOrd="0" presId="urn:microsoft.com/office/officeart/2005/8/layout/pyramid1"/>
    <dgm:cxn modelId="{78E792F1-0B7F-194E-A9E9-B46EA25A7C5F}" type="presParOf" srcId="{B5D16292-5E90-3249-AC4C-83E0D78697E8}" destId="{183225CA-4255-F248-9E5A-83F8D67C6F04}" srcOrd="2" destOrd="0" presId="urn:microsoft.com/office/officeart/2005/8/layout/pyramid1"/>
    <dgm:cxn modelId="{973D718E-EC04-A14C-8F80-45DDF09DD076}" type="presParOf" srcId="{183225CA-4255-F248-9E5A-83F8D67C6F04}" destId="{03933DD8-A011-714C-9951-52A0A50BFC9C}" srcOrd="0" destOrd="0" presId="urn:microsoft.com/office/officeart/2005/8/layout/pyramid1"/>
    <dgm:cxn modelId="{EF388FDE-8CAF-3242-A11E-657AA66A61DB}" type="presParOf" srcId="{183225CA-4255-F248-9E5A-83F8D67C6F04}" destId="{337A51C7-C188-2E48-820C-0E1BF6E8F05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3E93CA-7DAC-4491-BE13-F3AAA02952B8}" type="doc">
      <dgm:prSet loTypeId="urn:microsoft.com/office/officeart/2016/7/layout/BasicTimeline" loCatId="process" qsTypeId="urn:microsoft.com/office/officeart/2005/8/quickstyle/simple4" qsCatId="simple" csTypeId="urn:microsoft.com/office/officeart/2005/8/colors/accent1_2" csCatId="accent1" phldr="1"/>
      <dgm:spPr/>
      <dgm:t>
        <a:bodyPr/>
        <a:lstStyle/>
        <a:p>
          <a:endParaRPr lang="en-US"/>
        </a:p>
      </dgm:t>
    </dgm:pt>
    <dgm:pt modelId="{E72BEE3D-4149-466E-9D2D-8FE9C1F995A8}">
      <dgm:prSet/>
      <dgm:spPr/>
      <dgm:t>
        <a:bodyPr/>
        <a:lstStyle/>
        <a:p>
          <a:pPr>
            <a:defRPr b="1"/>
          </a:pPr>
          <a:r>
            <a:rPr lang="en-US"/>
            <a:t>1607</a:t>
          </a:r>
        </a:p>
      </dgm:t>
    </dgm:pt>
    <dgm:pt modelId="{08E840DA-E09F-47CA-AAAD-6CA742AA0DBF}" type="parTrans" cxnId="{66B1069B-3F83-49B0-9E1B-5E66E76E9528}">
      <dgm:prSet/>
      <dgm:spPr/>
      <dgm:t>
        <a:bodyPr/>
        <a:lstStyle/>
        <a:p>
          <a:endParaRPr lang="en-US"/>
        </a:p>
      </dgm:t>
    </dgm:pt>
    <dgm:pt modelId="{CB498C91-D983-4D44-8E1B-B7A8F4F5A90F}" type="sibTrans" cxnId="{66B1069B-3F83-49B0-9E1B-5E66E76E9528}">
      <dgm:prSet/>
      <dgm:spPr/>
      <dgm:t>
        <a:bodyPr/>
        <a:lstStyle/>
        <a:p>
          <a:endParaRPr lang="en-US"/>
        </a:p>
      </dgm:t>
    </dgm:pt>
    <dgm:pt modelId="{DE2A45E4-CC8E-413B-BF49-28E54F527C1B}">
      <dgm:prSet/>
      <dgm:spPr/>
      <dgm:t>
        <a:bodyPr/>
        <a:lstStyle/>
        <a:p>
          <a:r>
            <a:rPr lang="en-US"/>
            <a:t>Jamestown is established</a:t>
          </a:r>
        </a:p>
      </dgm:t>
    </dgm:pt>
    <dgm:pt modelId="{96D136EA-565B-4194-A5B6-E0AC0901E950}" type="parTrans" cxnId="{2C853DD6-6DB9-4757-A9B5-E478FB603F3C}">
      <dgm:prSet/>
      <dgm:spPr/>
      <dgm:t>
        <a:bodyPr/>
        <a:lstStyle/>
        <a:p>
          <a:endParaRPr lang="en-US"/>
        </a:p>
      </dgm:t>
    </dgm:pt>
    <dgm:pt modelId="{16A3DDF4-AD57-4038-BDF3-A181BB3DE5C6}" type="sibTrans" cxnId="{2C853DD6-6DB9-4757-A9B5-E478FB603F3C}">
      <dgm:prSet/>
      <dgm:spPr/>
      <dgm:t>
        <a:bodyPr/>
        <a:lstStyle/>
        <a:p>
          <a:endParaRPr lang="en-US"/>
        </a:p>
      </dgm:t>
    </dgm:pt>
    <dgm:pt modelId="{3CD528E4-12B8-4F28-863B-A4D7866C07BE}">
      <dgm:prSet/>
      <dgm:spPr/>
      <dgm:t>
        <a:bodyPr/>
        <a:lstStyle/>
        <a:p>
          <a:pPr>
            <a:defRPr b="1"/>
          </a:pPr>
          <a:r>
            <a:rPr lang="en-US"/>
            <a:t>1619</a:t>
          </a:r>
        </a:p>
      </dgm:t>
    </dgm:pt>
    <dgm:pt modelId="{5B67A676-1125-49F6-BF56-78CBE14C1E76}" type="parTrans" cxnId="{BFB0D93D-C8A5-4E00-B552-0F95A893A51C}">
      <dgm:prSet/>
      <dgm:spPr/>
      <dgm:t>
        <a:bodyPr/>
        <a:lstStyle/>
        <a:p>
          <a:endParaRPr lang="en-US"/>
        </a:p>
      </dgm:t>
    </dgm:pt>
    <dgm:pt modelId="{1048F687-A089-4A15-A5F3-80EBB7E2491B}" type="sibTrans" cxnId="{BFB0D93D-C8A5-4E00-B552-0F95A893A51C}">
      <dgm:prSet/>
      <dgm:spPr/>
      <dgm:t>
        <a:bodyPr/>
        <a:lstStyle/>
        <a:p>
          <a:endParaRPr lang="en-US"/>
        </a:p>
      </dgm:t>
    </dgm:pt>
    <dgm:pt modelId="{BE27F397-5AD5-4032-B3CD-45471F77A305}">
      <dgm:prSet/>
      <dgm:spPr/>
      <dgm:t>
        <a:bodyPr/>
        <a:lstStyle/>
        <a:p>
          <a:r>
            <a:rPr lang="en-US"/>
            <a:t>First Africans arrive in Virginia</a:t>
          </a:r>
        </a:p>
      </dgm:t>
    </dgm:pt>
    <dgm:pt modelId="{5B5830AA-AE2B-4C83-90D4-1DD37F7CD5A1}" type="parTrans" cxnId="{8CE586E1-D37A-4637-9705-EE6A7082F1ED}">
      <dgm:prSet/>
      <dgm:spPr/>
      <dgm:t>
        <a:bodyPr/>
        <a:lstStyle/>
        <a:p>
          <a:endParaRPr lang="en-US"/>
        </a:p>
      </dgm:t>
    </dgm:pt>
    <dgm:pt modelId="{676AD251-14FC-4B97-9489-46AA98743FA1}" type="sibTrans" cxnId="{8CE586E1-D37A-4637-9705-EE6A7082F1ED}">
      <dgm:prSet/>
      <dgm:spPr/>
      <dgm:t>
        <a:bodyPr/>
        <a:lstStyle/>
        <a:p>
          <a:endParaRPr lang="en-US"/>
        </a:p>
      </dgm:t>
    </dgm:pt>
    <dgm:pt modelId="{3A7B4956-33BF-4047-B670-3D014C4197DD}">
      <dgm:prSet/>
      <dgm:spPr/>
      <dgm:t>
        <a:bodyPr/>
        <a:lstStyle/>
        <a:p>
          <a:pPr>
            <a:defRPr b="1"/>
          </a:pPr>
          <a:r>
            <a:rPr lang="en-US"/>
            <a:t>1620</a:t>
          </a:r>
        </a:p>
      </dgm:t>
    </dgm:pt>
    <dgm:pt modelId="{1E23E2C8-4D8B-475E-8B06-1869C091F60C}" type="parTrans" cxnId="{B17022D4-B8CC-40AB-9074-93B4E0FDC517}">
      <dgm:prSet/>
      <dgm:spPr/>
      <dgm:t>
        <a:bodyPr/>
        <a:lstStyle/>
        <a:p>
          <a:endParaRPr lang="en-US"/>
        </a:p>
      </dgm:t>
    </dgm:pt>
    <dgm:pt modelId="{761DF01C-2DA4-4BE2-B571-A7F650028357}" type="sibTrans" cxnId="{B17022D4-B8CC-40AB-9074-93B4E0FDC517}">
      <dgm:prSet/>
      <dgm:spPr/>
      <dgm:t>
        <a:bodyPr/>
        <a:lstStyle/>
        <a:p>
          <a:endParaRPr lang="en-US"/>
        </a:p>
      </dgm:t>
    </dgm:pt>
    <dgm:pt modelId="{ED74BBCD-16F9-4FFC-975C-615E36A8D06B}">
      <dgm:prSet/>
      <dgm:spPr/>
      <dgm:t>
        <a:bodyPr/>
        <a:lstStyle/>
        <a:p>
          <a:r>
            <a:rPr lang="en-US"/>
            <a:t>Mayflower Compact is signed</a:t>
          </a:r>
        </a:p>
      </dgm:t>
    </dgm:pt>
    <dgm:pt modelId="{A794EF5C-4F7B-4E97-9407-5F9367830511}" type="parTrans" cxnId="{6072D4BF-C900-405C-A3EA-1B6316302769}">
      <dgm:prSet/>
      <dgm:spPr/>
      <dgm:t>
        <a:bodyPr/>
        <a:lstStyle/>
        <a:p>
          <a:endParaRPr lang="en-US"/>
        </a:p>
      </dgm:t>
    </dgm:pt>
    <dgm:pt modelId="{FAD563B5-C182-4C38-AB50-89B0D89CF5BB}" type="sibTrans" cxnId="{6072D4BF-C900-405C-A3EA-1B6316302769}">
      <dgm:prSet/>
      <dgm:spPr/>
      <dgm:t>
        <a:bodyPr/>
        <a:lstStyle/>
        <a:p>
          <a:endParaRPr lang="en-US"/>
        </a:p>
      </dgm:t>
    </dgm:pt>
    <dgm:pt modelId="{4B76B397-3642-405A-AF96-E29763FE6617}">
      <dgm:prSet/>
      <dgm:spPr/>
      <dgm:t>
        <a:bodyPr/>
        <a:lstStyle/>
        <a:p>
          <a:pPr>
            <a:defRPr b="1"/>
          </a:pPr>
          <a:r>
            <a:rPr lang="en-US"/>
            <a:t>1620</a:t>
          </a:r>
        </a:p>
      </dgm:t>
    </dgm:pt>
    <dgm:pt modelId="{B060C63F-9769-4017-B3ED-843A997C5062}" type="parTrans" cxnId="{9C5C1A5C-D737-451F-8EDC-3B2C0E511C35}">
      <dgm:prSet/>
      <dgm:spPr/>
      <dgm:t>
        <a:bodyPr/>
        <a:lstStyle/>
        <a:p>
          <a:endParaRPr lang="en-US"/>
        </a:p>
      </dgm:t>
    </dgm:pt>
    <dgm:pt modelId="{5107988F-D55B-40B4-B8F9-28C96A7FF8E7}" type="sibTrans" cxnId="{9C5C1A5C-D737-451F-8EDC-3B2C0E511C35}">
      <dgm:prSet/>
      <dgm:spPr/>
      <dgm:t>
        <a:bodyPr/>
        <a:lstStyle/>
        <a:p>
          <a:endParaRPr lang="en-US"/>
        </a:p>
      </dgm:t>
    </dgm:pt>
    <dgm:pt modelId="{7719DA89-E7F6-4B86-95CF-F47FDC2151F7}">
      <dgm:prSet/>
      <dgm:spPr/>
      <dgm:t>
        <a:bodyPr/>
        <a:lstStyle/>
        <a:p>
          <a:r>
            <a:rPr lang="en-US"/>
            <a:t>Plymouth Colony is established</a:t>
          </a:r>
        </a:p>
      </dgm:t>
    </dgm:pt>
    <dgm:pt modelId="{0573C6A6-AAB1-4AC7-A302-52F94034B54A}" type="parTrans" cxnId="{1B57B5E7-CA49-40DE-BFE6-302809657A36}">
      <dgm:prSet/>
      <dgm:spPr/>
      <dgm:t>
        <a:bodyPr/>
        <a:lstStyle/>
        <a:p>
          <a:endParaRPr lang="en-US"/>
        </a:p>
      </dgm:t>
    </dgm:pt>
    <dgm:pt modelId="{D4F403F1-043A-4C42-B24D-2A0A5D19A9F2}" type="sibTrans" cxnId="{1B57B5E7-CA49-40DE-BFE6-302809657A36}">
      <dgm:prSet/>
      <dgm:spPr/>
      <dgm:t>
        <a:bodyPr/>
        <a:lstStyle/>
        <a:p>
          <a:endParaRPr lang="en-US"/>
        </a:p>
      </dgm:t>
    </dgm:pt>
    <dgm:pt modelId="{81B1E102-81AB-4E1A-8FEC-F2277B3EDEBF}">
      <dgm:prSet/>
      <dgm:spPr/>
      <dgm:t>
        <a:bodyPr/>
        <a:lstStyle/>
        <a:p>
          <a:pPr>
            <a:defRPr b="1"/>
          </a:pPr>
          <a:r>
            <a:rPr lang="en-US"/>
            <a:t>1625–1649</a:t>
          </a:r>
        </a:p>
      </dgm:t>
    </dgm:pt>
    <dgm:pt modelId="{1FFCC6A7-6EBD-4F34-BC3B-8329316A2B8F}" type="parTrans" cxnId="{8A6E5D0D-4FD8-4EEA-8059-F388202ADA76}">
      <dgm:prSet/>
      <dgm:spPr/>
      <dgm:t>
        <a:bodyPr/>
        <a:lstStyle/>
        <a:p>
          <a:endParaRPr lang="en-US"/>
        </a:p>
      </dgm:t>
    </dgm:pt>
    <dgm:pt modelId="{95C424D1-17EB-4B64-B6AB-B2FAAF597E43}" type="sibTrans" cxnId="{8A6E5D0D-4FD8-4EEA-8059-F388202ADA76}">
      <dgm:prSet/>
      <dgm:spPr/>
      <dgm:t>
        <a:bodyPr/>
        <a:lstStyle/>
        <a:p>
          <a:endParaRPr lang="en-US"/>
        </a:p>
      </dgm:t>
    </dgm:pt>
    <dgm:pt modelId="{B2781FC3-45A8-422B-8FCA-55959B70169C}">
      <dgm:prSet/>
      <dgm:spPr/>
      <dgm:t>
        <a:bodyPr/>
        <a:lstStyle/>
        <a:p>
          <a:r>
            <a:rPr lang="en-US"/>
            <a:t>Reign of Charles I</a:t>
          </a:r>
        </a:p>
      </dgm:t>
    </dgm:pt>
    <dgm:pt modelId="{55674A6A-D2DD-400A-A160-2B23B134DFAC}" type="parTrans" cxnId="{91D3B275-CBD9-4EB1-8EDA-66E6CE1A991C}">
      <dgm:prSet/>
      <dgm:spPr/>
      <dgm:t>
        <a:bodyPr/>
        <a:lstStyle/>
        <a:p>
          <a:endParaRPr lang="en-US"/>
        </a:p>
      </dgm:t>
    </dgm:pt>
    <dgm:pt modelId="{AED818F1-774B-4B86-857E-C24C4EF5DD28}" type="sibTrans" cxnId="{91D3B275-CBD9-4EB1-8EDA-66E6CE1A991C}">
      <dgm:prSet/>
      <dgm:spPr/>
      <dgm:t>
        <a:bodyPr/>
        <a:lstStyle/>
        <a:p>
          <a:endParaRPr lang="en-US"/>
        </a:p>
      </dgm:t>
    </dgm:pt>
    <dgm:pt modelId="{FDD03B2E-DFAB-4F96-B1E3-24E237824FC7}">
      <dgm:prSet/>
      <dgm:spPr/>
      <dgm:t>
        <a:bodyPr/>
        <a:lstStyle/>
        <a:p>
          <a:pPr>
            <a:defRPr b="1"/>
          </a:pPr>
          <a:r>
            <a:rPr lang="en-US"/>
            <a:t>1626</a:t>
          </a:r>
        </a:p>
      </dgm:t>
    </dgm:pt>
    <dgm:pt modelId="{24F1B943-F87B-4839-90C7-95AC68961C2E}" type="parTrans" cxnId="{545778C1-5D8C-4AF3-BF7C-06395BF4F957}">
      <dgm:prSet/>
      <dgm:spPr/>
      <dgm:t>
        <a:bodyPr/>
        <a:lstStyle/>
        <a:p>
          <a:endParaRPr lang="en-US"/>
        </a:p>
      </dgm:t>
    </dgm:pt>
    <dgm:pt modelId="{EF2CD309-951B-4039-9D21-95F8A31F13D2}" type="sibTrans" cxnId="{545778C1-5D8C-4AF3-BF7C-06395BF4F957}">
      <dgm:prSet/>
      <dgm:spPr/>
      <dgm:t>
        <a:bodyPr/>
        <a:lstStyle/>
        <a:p>
          <a:endParaRPr lang="en-US"/>
        </a:p>
      </dgm:t>
    </dgm:pt>
    <dgm:pt modelId="{B336DC7A-7CB0-48F5-8E8F-D8A7FE9B24A7}">
      <dgm:prSet/>
      <dgm:spPr/>
      <dgm:t>
        <a:bodyPr/>
        <a:lstStyle/>
        <a:p>
          <a:r>
            <a:rPr lang="en-US"/>
            <a:t>Dutch settle Manhattan</a:t>
          </a:r>
        </a:p>
      </dgm:t>
    </dgm:pt>
    <dgm:pt modelId="{CE190A3C-23F3-4006-93C0-0CE6EE883137}" type="parTrans" cxnId="{AA48233F-9D5F-4B8E-A975-B80B09E643DE}">
      <dgm:prSet/>
      <dgm:spPr/>
      <dgm:t>
        <a:bodyPr/>
        <a:lstStyle/>
        <a:p>
          <a:endParaRPr lang="en-US"/>
        </a:p>
      </dgm:t>
    </dgm:pt>
    <dgm:pt modelId="{996DCFAA-620F-406E-9CEF-C931D0A4CCE5}" type="sibTrans" cxnId="{AA48233F-9D5F-4B8E-A975-B80B09E643DE}">
      <dgm:prSet/>
      <dgm:spPr/>
      <dgm:t>
        <a:bodyPr/>
        <a:lstStyle/>
        <a:p>
          <a:endParaRPr lang="en-US"/>
        </a:p>
      </dgm:t>
    </dgm:pt>
    <dgm:pt modelId="{3F14B2FD-08BF-475A-AADA-43F3BDE66F96}">
      <dgm:prSet/>
      <dgm:spPr/>
      <dgm:t>
        <a:bodyPr/>
        <a:lstStyle/>
        <a:p>
          <a:pPr>
            <a:defRPr b="1"/>
          </a:pPr>
          <a:r>
            <a:rPr lang="en-US"/>
            <a:t>1630–1643</a:t>
          </a:r>
        </a:p>
      </dgm:t>
    </dgm:pt>
    <dgm:pt modelId="{72AD922B-2C5D-4431-8AED-A80A0B979ED8}" type="parTrans" cxnId="{C2F709E6-83DC-457B-A44B-6B827B3883B4}">
      <dgm:prSet/>
      <dgm:spPr/>
      <dgm:t>
        <a:bodyPr/>
        <a:lstStyle/>
        <a:p>
          <a:endParaRPr lang="en-US"/>
        </a:p>
      </dgm:t>
    </dgm:pt>
    <dgm:pt modelId="{85E0B284-7AE7-4CFD-B377-E31636113E3E}" type="sibTrans" cxnId="{C2F709E6-83DC-457B-A44B-6B827B3883B4}">
      <dgm:prSet/>
      <dgm:spPr/>
      <dgm:t>
        <a:bodyPr/>
        <a:lstStyle/>
        <a:p>
          <a:endParaRPr lang="en-US"/>
        </a:p>
      </dgm:t>
    </dgm:pt>
    <dgm:pt modelId="{D9B81DB5-5C57-45F4-ACAD-A96BFB262162}">
      <dgm:prSet/>
      <dgm:spPr/>
      <dgm:t>
        <a:bodyPr/>
        <a:lstStyle/>
        <a:p>
          <a:r>
            <a:rPr lang="en-US"/>
            <a:t>Puritan emigration</a:t>
          </a:r>
        </a:p>
      </dgm:t>
    </dgm:pt>
    <dgm:pt modelId="{1DC0FEAE-E7F7-47AF-A1A0-0A7C87E1483E}" type="parTrans" cxnId="{6BD90648-BF53-404C-9617-FDC4CD2BA4BA}">
      <dgm:prSet/>
      <dgm:spPr/>
      <dgm:t>
        <a:bodyPr/>
        <a:lstStyle/>
        <a:p>
          <a:endParaRPr lang="en-US"/>
        </a:p>
      </dgm:t>
    </dgm:pt>
    <dgm:pt modelId="{7F865705-4FBE-4922-B075-D8014905E108}" type="sibTrans" cxnId="{6BD90648-BF53-404C-9617-FDC4CD2BA4BA}">
      <dgm:prSet/>
      <dgm:spPr/>
      <dgm:t>
        <a:bodyPr/>
        <a:lstStyle/>
        <a:p>
          <a:endParaRPr lang="en-US"/>
        </a:p>
      </dgm:t>
    </dgm:pt>
    <dgm:pt modelId="{AB2FD3C9-4DDF-6342-9DE6-A0CF811D489C}" type="pres">
      <dgm:prSet presAssocID="{253E93CA-7DAC-4491-BE13-F3AAA02952B8}" presName="root" presStyleCnt="0">
        <dgm:presLayoutVars>
          <dgm:chMax/>
          <dgm:chPref/>
          <dgm:animLvl val="lvl"/>
        </dgm:presLayoutVars>
      </dgm:prSet>
      <dgm:spPr/>
    </dgm:pt>
    <dgm:pt modelId="{32600392-AEF9-E649-B21C-19894E5A783E}" type="pres">
      <dgm:prSet presAssocID="{253E93CA-7DAC-4491-BE13-F3AAA02952B8}" presName="divider" presStyleLbl="fgAccFollowNode1" presStyleIdx="0" presStyleCnt="1"/>
      <dgm:spPr>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tailEnd type="triangle" w="lg" len="lg"/>
        </a:ln>
        <a:effectLst/>
      </dgm:spPr>
    </dgm:pt>
    <dgm:pt modelId="{CFFD45AB-8937-564B-B4D1-0679084D00BB}" type="pres">
      <dgm:prSet presAssocID="{253E93CA-7DAC-4491-BE13-F3AAA02952B8}" presName="nodes" presStyleCnt="0">
        <dgm:presLayoutVars>
          <dgm:chMax/>
          <dgm:chPref/>
          <dgm:animLvl val="lvl"/>
        </dgm:presLayoutVars>
      </dgm:prSet>
      <dgm:spPr/>
    </dgm:pt>
    <dgm:pt modelId="{B2A8C0CE-2F3A-274F-B572-86A0F415647F}" type="pres">
      <dgm:prSet presAssocID="{E72BEE3D-4149-466E-9D2D-8FE9C1F995A8}" presName="composite" presStyleCnt="0"/>
      <dgm:spPr/>
    </dgm:pt>
    <dgm:pt modelId="{D42A9BF0-158A-1745-B803-C8BE91056601}" type="pres">
      <dgm:prSet presAssocID="{E72BEE3D-4149-466E-9D2D-8FE9C1F995A8}" presName="L1TextContainer" presStyleLbl="revTx" presStyleIdx="0" presStyleCnt="7">
        <dgm:presLayoutVars>
          <dgm:chMax val="1"/>
          <dgm:chPref val="1"/>
          <dgm:bulletEnabled val="1"/>
        </dgm:presLayoutVars>
      </dgm:prSet>
      <dgm:spPr/>
    </dgm:pt>
    <dgm:pt modelId="{63EB3402-0CBB-CF43-92EF-984E455C797A}" type="pres">
      <dgm:prSet presAssocID="{E72BEE3D-4149-466E-9D2D-8FE9C1F995A8}" presName="L2TextContainerWrapper" presStyleCnt="0">
        <dgm:presLayoutVars>
          <dgm:chMax val="0"/>
          <dgm:chPref val="0"/>
          <dgm:bulletEnabled val="1"/>
        </dgm:presLayoutVars>
      </dgm:prSet>
      <dgm:spPr/>
    </dgm:pt>
    <dgm:pt modelId="{027D3191-0E5C-F147-B0F4-FA131D70DDE3}" type="pres">
      <dgm:prSet presAssocID="{E72BEE3D-4149-466E-9D2D-8FE9C1F995A8}" presName="L2TextContainer" presStyleLbl="bgAcc1" presStyleIdx="0" presStyleCnt="7"/>
      <dgm:spPr/>
    </dgm:pt>
    <dgm:pt modelId="{250F6C5F-69D4-C247-AB15-0378AEC1753B}" type="pres">
      <dgm:prSet presAssocID="{E72BEE3D-4149-466E-9D2D-8FE9C1F995A8}" presName="FlexibleEmptyPlaceHolder" presStyleCnt="0"/>
      <dgm:spPr/>
    </dgm:pt>
    <dgm:pt modelId="{A06A3DA1-C0D8-C549-ACD7-465A8DDDA531}" type="pres">
      <dgm:prSet presAssocID="{E72BEE3D-4149-466E-9D2D-8FE9C1F995A8}" presName="ConnectLine" presStyleLbl="sibTrans1D1" presStyleIdx="0" presStyleCnt="7"/>
      <dgm:spPr>
        <a:noFill/>
        <a:ln w="6350" cap="flat" cmpd="sng" algn="ctr">
          <a:solidFill>
            <a:schemeClr val="accent1">
              <a:hueOff val="0"/>
              <a:satOff val="0"/>
              <a:lumOff val="0"/>
              <a:alphaOff val="0"/>
            </a:schemeClr>
          </a:solidFill>
          <a:prstDash val="dash"/>
          <a:miter lim="800000"/>
        </a:ln>
        <a:effectLst/>
      </dgm:spPr>
    </dgm:pt>
    <dgm:pt modelId="{E510A481-63A1-6243-9335-A710133A803B}" type="pres">
      <dgm:prSet presAssocID="{E72BEE3D-4149-466E-9D2D-8FE9C1F995A8}" presName="ConnectorPoint" presStyleLbl="alignNode1" presStyleIdx="0" presStyleCnt="7"/>
      <dgm:spPr/>
    </dgm:pt>
    <dgm:pt modelId="{28E62661-3B99-9E41-BC36-8BA99C603D01}" type="pres">
      <dgm:prSet presAssocID="{E72BEE3D-4149-466E-9D2D-8FE9C1F995A8}" presName="EmptyPlaceHolder" presStyleCnt="0"/>
      <dgm:spPr/>
    </dgm:pt>
    <dgm:pt modelId="{48ECFBFD-C172-3B4B-A521-43E199F4937E}" type="pres">
      <dgm:prSet presAssocID="{CB498C91-D983-4D44-8E1B-B7A8F4F5A90F}" presName="spaceBetweenRectangles" presStyleCnt="0"/>
      <dgm:spPr/>
    </dgm:pt>
    <dgm:pt modelId="{A359CFC1-5AFC-BA49-8F20-D5A0B0D49E49}" type="pres">
      <dgm:prSet presAssocID="{3CD528E4-12B8-4F28-863B-A4D7866C07BE}" presName="composite" presStyleCnt="0"/>
      <dgm:spPr/>
    </dgm:pt>
    <dgm:pt modelId="{9CEF703C-C658-FA48-A4E6-A49C19B6C9F7}" type="pres">
      <dgm:prSet presAssocID="{3CD528E4-12B8-4F28-863B-A4D7866C07BE}" presName="L1TextContainer" presStyleLbl="revTx" presStyleIdx="1" presStyleCnt="7">
        <dgm:presLayoutVars>
          <dgm:chMax val="1"/>
          <dgm:chPref val="1"/>
          <dgm:bulletEnabled val="1"/>
        </dgm:presLayoutVars>
      </dgm:prSet>
      <dgm:spPr/>
    </dgm:pt>
    <dgm:pt modelId="{4A676DD0-5DE2-D541-8705-F5C897BD478D}" type="pres">
      <dgm:prSet presAssocID="{3CD528E4-12B8-4F28-863B-A4D7866C07BE}" presName="L2TextContainerWrapper" presStyleCnt="0">
        <dgm:presLayoutVars>
          <dgm:chMax val="0"/>
          <dgm:chPref val="0"/>
          <dgm:bulletEnabled val="1"/>
        </dgm:presLayoutVars>
      </dgm:prSet>
      <dgm:spPr/>
    </dgm:pt>
    <dgm:pt modelId="{7BC2D0A0-B916-B740-9ED8-3371CEF0ADA6}" type="pres">
      <dgm:prSet presAssocID="{3CD528E4-12B8-4F28-863B-A4D7866C07BE}" presName="L2TextContainer" presStyleLbl="bgAcc1" presStyleIdx="1" presStyleCnt="7"/>
      <dgm:spPr/>
    </dgm:pt>
    <dgm:pt modelId="{09E72671-A1EA-6E4D-8BE3-4409F68B8249}" type="pres">
      <dgm:prSet presAssocID="{3CD528E4-12B8-4F28-863B-A4D7866C07BE}" presName="FlexibleEmptyPlaceHolder" presStyleCnt="0"/>
      <dgm:spPr/>
    </dgm:pt>
    <dgm:pt modelId="{8B411D20-832C-8A43-9B4D-3FA5383926BE}" type="pres">
      <dgm:prSet presAssocID="{3CD528E4-12B8-4F28-863B-A4D7866C07BE}" presName="ConnectLine" presStyleLbl="sibTrans1D1" presStyleIdx="1" presStyleCnt="7"/>
      <dgm:spPr>
        <a:noFill/>
        <a:ln w="6350" cap="flat" cmpd="sng" algn="ctr">
          <a:solidFill>
            <a:schemeClr val="accent1">
              <a:hueOff val="0"/>
              <a:satOff val="0"/>
              <a:lumOff val="0"/>
              <a:alphaOff val="0"/>
            </a:schemeClr>
          </a:solidFill>
          <a:prstDash val="dash"/>
          <a:miter lim="800000"/>
        </a:ln>
        <a:effectLst/>
      </dgm:spPr>
    </dgm:pt>
    <dgm:pt modelId="{105B96BD-FD02-0F4D-B3E6-C5F4E55B84DE}" type="pres">
      <dgm:prSet presAssocID="{3CD528E4-12B8-4F28-863B-A4D7866C07BE}" presName="ConnectorPoint" presStyleLbl="alignNode1" presStyleIdx="1" presStyleCnt="7"/>
      <dgm:spPr/>
    </dgm:pt>
    <dgm:pt modelId="{1FA98F43-9372-984F-A8EB-3B25DBA68246}" type="pres">
      <dgm:prSet presAssocID="{3CD528E4-12B8-4F28-863B-A4D7866C07BE}" presName="EmptyPlaceHolder" presStyleCnt="0"/>
      <dgm:spPr/>
    </dgm:pt>
    <dgm:pt modelId="{679FEF26-4709-C64A-BE6B-54124DE2E03A}" type="pres">
      <dgm:prSet presAssocID="{1048F687-A089-4A15-A5F3-80EBB7E2491B}" presName="spaceBetweenRectangles" presStyleCnt="0"/>
      <dgm:spPr/>
    </dgm:pt>
    <dgm:pt modelId="{D36C9B71-5767-224A-9D56-78FFE03C65BE}" type="pres">
      <dgm:prSet presAssocID="{3A7B4956-33BF-4047-B670-3D014C4197DD}" presName="composite" presStyleCnt="0"/>
      <dgm:spPr/>
    </dgm:pt>
    <dgm:pt modelId="{2B886592-24D1-C144-B141-FFEDE24DD370}" type="pres">
      <dgm:prSet presAssocID="{3A7B4956-33BF-4047-B670-3D014C4197DD}" presName="L1TextContainer" presStyleLbl="revTx" presStyleIdx="2" presStyleCnt="7">
        <dgm:presLayoutVars>
          <dgm:chMax val="1"/>
          <dgm:chPref val="1"/>
          <dgm:bulletEnabled val="1"/>
        </dgm:presLayoutVars>
      </dgm:prSet>
      <dgm:spPr/>
    </dgm:pt>
    <dgm:pt modelId="{D9A7DD18-9A79-E44D-9921-78B124BC2D47}" type="pres">
      <dgm:prSet presAssocID="{3A7B4956-33BF-4047-B670-3D014C4197DD}" presName="L2TextContainerWrapper" presStyleCnt="0">
        <dgm:presLayoutVars>
          <dgm:chMax val="0"/>
          <dgm:chPref val="0"/>
          <dgm:bulletEnabled val="1"/>
        </dgm:presLayoutVars>
      </dgm:prSet>
      <dgm:spPr/>
    </dgm:pt>
    <dgm:pt modelId="{9510B6D8-C6E7-944C-B473-8BBD45F6F0A0}" type="pres">
      <dgm:prSet presAssocID="{3A7B4956-33BF-4047-B670-3D014C4197DD}" presName="L2TextContainer" presStyleLbl="bgAcc1" presStyleIdx="2" presStyleCnt="7"/>
      <dgm:spPr/>
    </dgm:pt>
    <dgm:pt modelId="{45689940-7A92-CF42-ACE5-E1F08DD7D305}" type="pres">
      <dgm:prSet presAssocID="{3A7B4956-33BF-4047-B670-3D014C4197DD}" presName="FlexibleEmptyPlaceHolder" presStyleCnt="0"/>
      <dgm:spPr/>
    </dgm:pt>
    <dgm:pt modelId="{C18D40E6-37E4-7347-B7B7-EF6C80282A07}" type="pres">
      <dgm:prSet presAssocID="{3A7B4956-33BF-4047-B670-3D014C4197DD}" presName="ConnectLine" presStyleLbl="sibTrans1D1" presStyleIdx="2" presStyleCnt="7"/>
      <dgm:spPr>
        <a:noFill/>
        <a:ln w="6350" cap="flat" cmpd="sng" algn="ctr">
          <a:solidFill>
            <a:schemeClr val="accent1">
              <a:hueOff val="0"/>
              <a:satOff val="0"/>
              <a:lumOff val="0"/>
              <a:alphaOff val="0"/>
            </a:schemeClr>
          </a:solidFill>
          <a:prstDash val="dash"/>
          <a:miter lim="800000"/>
        </a:ln>
        <a:effectLst/>
      </dgm:spPr>
    </dgm:pt>
    <dgm:pt modelId="{D2F1A1D6-AD13-6D4F-9150-E992175863CC}" type="pres">
      <dgm:prSet presAssocID="{3A7B4956-33BF-4047-B670-3D014C4197DD}" presName="ConnectorPoint" presStyleLbl="alignNode1" presStyleIdx="2" presStyleCnt="7"/>
      <dgm:spPr/>
    </dgm:pt>
    <dgm:pt modelId="{5F02F90C-8D4F-6F47-B2A1-145336095A41}" type="pres">
      <dgm:prSet presAssocID="{3A7B4956-33BF-4047-B670-3D014C4197DD}" presName="EmptyPlaceHolder" presStyleCnt="0"/>
      <dgm:spPr/>
    </dgm:pt>
    <dgm:pt modelId="{54BF8027-423A-6A4C-8684-9FAB04D4E164}" type="pres">
      <dgm:prSet presAssocID="{761DF01C-2DA4-4BE2-B571-A7F650028357}" presName="spaceBetweenRectangles" presStyleCnt="0"/>
      <dgm:spPr/>
    </dgm:pt>
    <dgm:pt modelId="{C123A9F6-7D1F-9C42-BEA4-A304CD134DAC}" type="pres">
      <dgm:prSet presAssocID="{4B76B397-3642-405A-AF96-E29763FE6617}" presName="composite" presStyleCnt="0"/>
      <dgm:spPr/>
    </dgm:pt>
    <dgm:pt modelId="{E3C2ABD4-84A0-7D4C-91C6-11A6537EA1B8}" type="pres">
      <dgm:prSet presAssocID="{4B76B397-3642-405A-AF96-E29763FE6617}" presName="L1TextContainer" presStyleLbl="revTx" presStyleIdx="3" presStyleCnt="7">
        <dgm:presLayoutVars>
          <dgm:chMax val="1"/>
          <dgm:chPref val="1"/>
          <dgm:bulletEnabled val="1"/>
        </dgm:presLayoutVars>
      </dgm:prSet>
      <dgm:spPr/>
    </dgm:pt>
    <dgm:pt modelId="{31134439-B52A-3348-9FBE-30C5396C0EBE}" type="pres">
      <dgm:prSet presAssocID="{4B76B397-3642-405A-AF96-E29763FE6617}" presName="L2TextContainerWrapper" presStyleCnt="0">
        <dgm:presLayoutVars>
          <dgm:chMax val="0"/>
          <dgm:chPref val="0"/>
          <dgm:bulletEnabled val="1"/>
        </dgm:presLayoutVars>
      </dgm:prSet>
      <dgm:spPr/>
    </dgm:pt>
    <dgm:pt modelId="{34744D74-5BC8-044E-967B-0BD1B350FF68}" type="pres">
      <dgm:prSet presAssocID="{4B76B397-3642-405A-AF96-E29763FE6617}" presName="L2TextContainer" presStyleLbl="bgAcc1" presStyleIdx="3" presStyleCnt="7"/>
      <dgm:spPr/>
    </dgm:pt>
    <dgm:pt modelId="{8BB038AF-83EA-E44E-95AD-5A49DD0B9AA3}" type="pres">
      <dgm:prSet presAssocID="{4B76B397-3642-405A-AF96-E29763FE6617}" presName="FlexibleEmptyPlaceHolder" presStyleCnt="0"/>
      <dgm:spPr/>
    </dgm:pt>
    <dgm:pt modelId="{060521D3-18FE-3541-820D-E668B3C54248}" type="pres">
      <dgm:prSet presAssocID="{4B76B397-3642-405A-AF96-E29763FE6617}" presName="ConnectLine" presStyleLbl="sibTrans1D1" presStyleIdx="3" presStyleCnt="7"/>
      <dgm:spPr>
        <a:noFill/>
        <a:ln w="6350" cap="flat" cmpd="sng" algn="ctr">
          <a:solidFill>
            <a:schemeClr val="accent1">
              <a:hueOff val="0"/>
              <a:satOff val="0"/>
              <a:lumOff val="0"/>
              <a:alphaOff val="0"/>
            </a:schemeClr>
          </a:solidFill>
          <a:prstDash val="dash"/>
          <a:miter lim="800000"/>
        </a:ln>
        <a:effectLst/>
      </dgm:spPr>
    </dgm:pt>
    <dgm:pt modelId="{276ECCD1-E8B5-A747-B629-196708835875}" type="pres">
      <dgm:prSet presAssocID="{4B76B397-3642-405A-AF96-E29763FE6617}" presName="ConnectorPoint" presStyleLbl="alignNode1" presStyleIdx="3" presStyleCnt="7"/>
      <dgm:spPr/>
    </dgm:pt>
    <dgm:pt modelId="{80842A1B-FB97-A342-BC24-78A4E6CB899E}" type="pres">
      <dgm:prSet presAssocID="{4B76B397-3642-405A-AF96-E29763FE6617}" presName="EmptyPlaceHolder" presStyleCnt="0"/>
      <dgm:spPr/>
    </dgm:pt>
    <dgm:pt modelId="{944EA12C-6485-9349-A801-EA0E76EFCDD1}" type="pres">
      <dgm:prSet presAssocID="{5107988F-D55B-40B4-B8F9-28C96A7FF8E7}" presName="spaceBetweenRectangles" presStyleCnt="0"/>
      <dgm:spPr/>
    </dgm:pt>
    <dgm:pt modelId="{DE04ABD4-065F-E243-8854-E6673FFD12BD}" type="pres">
      <dgm:prSet presAssocID="{81B1E102-81AB-4E1A-8FEC-F2277B3EDEBF}" presName="composite" presStyleCnt="0"/>
      <dgm:spPr/>
    </dgm:pt>
    <dgm:pt modelId="{85F777CD-D553-4C45-AE0C-6723608CDDDA}" type="pres">
      <dgm:prSet presAssocID="{81B1E102-81AB-4E1A-8FEC-F2277B3EDEBF}" presName="L1TextContainer" presStyleLbl="revTx" presStyleIdx="4" presStyleCnt="7">
        <dgm:presLayoutVars>
          <dgm:chMax val="1"/>
          <dgm:chPref val="1"/>
          <dgm:bulletEnabled val="1"/>
        </dgm:presLayoutVars>
      </dgm:prSet>
      <dgm:spPr/>
    </dgm:pt>
    <dgm:pt modelId="{413874AE-6188-6D45-B744-C2E73CABD244}" type="pres">
      <dgm:prSet presAssocID="{81B1E102-81AB-4E1A-8FEC-F2277B3EDEBF}" presName="L2TextContainerWrapper" presStyleCnt="0">
        <dgm:presLayoutVars>
          <dgm:chMax val="0"/>
          <dgm:chPref val="0"/>
          <dgm:bulletEnabled val="1"/>
        </dgm:presLayoutVars>
      </dgm:prSet>
      <dgm:spPr/>
    </dgm:pt>
    <dgm:pt modelId="{01EAEF11-725D-D841-92E0-3502F87630D4}" type="pres">
      <dgm:prSet presAssocID="{81B1E102-81AB-4E1A-8FEC-F2277B3EDEBF}" presName="L2TextContainer" presStyleLbl="bgAcc1" presStyleIdx="4" presStyleCnt="7"/>
      <dgm:spPr/>
    </dgm:pt>
    <dgm:pt modelId="{B09C8468-D7A8-DA4E-ACFD-1F34A1C12E5A}" type="pres">
      <dgm:prSet presAssocID="{81B1E102-81AB-4E1A-8FEC-F2277B3EDEBF}" presName="FlexibleEmptyPlaceHolder" presStyleCnt="0"/>
      <dgm:spPr/>
    </dgm:pt>
    <dgm:pt modelId="{F20EC18B-2755-A54F-B8CF-C614F7014CCF}" type="pres">
      <dgm:prSet presAssocID="{81B1E102-81AB-4E1A-8FEC-F2277B3EDEBF}" presName="ConnectLine" presStyleLbl="sibTrans1D1" presStyleIdx="4" presStyleCnt="7"/>
      <dgm:spPr>
        <a:noFill/>
        <a:ln w="6350" cap="flat" cmpd="sng" algn="ctr">
          <a:solidFill>
            <a:schemeClr val="accent1">
              <a:hueOff val="0"/>
              <a:satOff val="0"/>
              <a:lumOff val="0"/>
              <a:alphaOff val="0"/>
            </a:schemeClr>
          </a:solidFill>
          <a:prstDash val="dash"/>
          <a:miter lim="800000"/>
        </a:ln>
        <a:effectLst/>
      </dgm:spPr>
    </dgm:pt>
    <dgm:pt modelId="{C6C3C96C-41AA-C544-B734-18D3F0B9B274}" type="pres">
      <dgm:prSet presAssocID="{81B1E102-81AB-4E1A-8FEC-F2277B3EDEBF}" presName="ConnectorPoint" presStyleLbl="alignNode1" presStyleIdx="4" presStyleCnt="7"/>
      <dgm:spPr/>
    </dgm:pt>
    <dgm:pt modelId="{7675F488-D115-4540-8B2A-E053C5202F31}" type="pres">
      <dgm:prSet presAssocID="{81B1E102-81AB-4E1A-8FEC-F2277B3EDEBF}" presName="EmptyPlaceHolder" presStyleCnt="0"/>
      <dgm:spPr/>
    </dgm:pt>
    <dgm:pt modelId="{ECAFB255-B3C1-E540-B53C-0FD4F8312358}" type="pres">
      <dgm:prSet presAssocID="{95C424D1-17EB-4B64-B6AB-B2FAAF597E43}" presName="spaceBetweenRectangles" presStyleCnt="0"/>
      <dgm:spPr/>
    </dgm:pt>
    <dgm:pt modelId="{DC7D9078-F147-A542-BA08-59D901682CF0}" type="pres">
      <dgm:prSet presAssocID="{FDD03B2E-DFAB-4F96-B1E3-24E237824FC7}" presName="composite" presStyleCnt="0"/>
      <dgm:spPr/>
    </dgm:pt>
    <dgm:pt modelId="{C1F87B53-809E-7242-9E50-F857147196A9}" type="pres">
      <dgm:prSet presAssocID="{FDD03B2E-DFAB-4F96-B1E3-24E237824FC7}" presName="L1TextContainer" presStyleLbl="revTx" presStyleIdx="5" presStyleCnt="7">
        <dgm:presLayoutVars>
          <dgm:chMax val="1"/>
          <dgm:chPref val="1"/>
          <dgm:bulletEnabled val="1"/>
        </dgm:presLayoutVars>
      </dgm:prSet>
      <dgm:spPr/>
    </dgm:pt>
    <dgm:pt modelId="{13D33287-430E-4D4C-96E4-8C8C06C52B66}" type="pres">
      <dgm:prSet presAssocID="{FDD03B2E-DFAB-4F96-B1E3-24E237824FC7}" presName="L2TextContainerWrapper" presStyleCnt="0">
        <dgm:presLayoutVars>
          <dgm:chMax val="0"/>
          <dgm:chPref val="0"/>
          <dgm:bulletEnabled val="1"/>
        </dgm:presLayoutVars>
      </dgm:prSet>
      <dgm:spPr/>
    </dgm:pt>
    <dgm:pt modelId="{36588F4C-34A9-C340-BE16-7D08854A503E}" type="pres">
      <dgm:prSet presAssocID="{FDD03B2E-DFAB-4F96-B1E3-24E237824FC7}" presName="L2TextContainer" presStyleLbl="bgAcc1" presStyleIdx="5" presStyleCnt="7"/>
      <dgm:spPr/>
    </dgm:pt>
    <dgm:pt modelId="{BD1ECD4C-218E-CB40-8497-870016E19449}" type="pres">
      <dgm:prSet presAssocID="{FDD03B2E-DFAB-4F96-B1E3-24E237824FC7}" presName="FlexibleEmptyPlaceHolder" presStyleCnt="0"/>
      <dgm:spPr/>
    </dgm:pt>
    <dgm:pt modelId="{BE48677E-A6B3-FA4B-9687-53653DE4653D}" type="pres">
      <dgm:prSet presAssocID="{FDD03B2E-DFAB-4F96-B1E3-24E237824FC7}" presName="ConnectLine" presStyleLbl="sibTrans1D1" presStyleIdx="5" presStyleCnt="7"/>
      <dgm:spPr>
        <a:noFill/>
        <a:ln w="6350" cap="flat" cmpd="sng" algn="ctr">
          <a:solidFill>
            <a:schemeClr val="accent1">
              <a:hueOff val="0"/>
              <a:satOff val="0"/>
              <a:lumOff val="0"/>
              <a:alphaOff val="0"/>
            </a:schemeClr>
          </a:solidFill>
          <a:prstDash val="dash"/>
          <a:miter lim="800000"/>
        </a:ln>
        <a:effectLst/>
      </dgm:spPr>
    </dgm:pt>
    <dgm:pt modelId="{CD092B32-E642-E441-8259-EA5798760D70}" type="pres">
      <dgm:prSet presAssocID="{FDD03B2E-DFAB-4F96-B1E3-24E237824FC7}" presName="ConnectorPoint" presStyleLbl="alignNode1" presStyleIdx="5" presStyleCnt="7"/>
      <dgm:spPr/>
    </dgm:pt>
    <dgm:pt modelId="{2A843BA1-FC2E-F144-B35F-99F17567EE4E}" type="pres">
      <dgm:prSet presAssocID="{FDD03B2E-DFAB-4F96-B1E3-24E237824FC7}" presName="EmptyPlaceHolder" presStyleCnt="0"/>
      <dgm:spPr/>
    </dgm:pt>
    <dgm:pt modelId="{21027BE7-61A1-CC43-AB2F-D20B034D1C99}" type="pres">
      <dgm:prSet presAssocID="{EF2CD309-951B-4039-9D21-95F8A31F13D2}" presName="spaceBetweenRectangles" presStyleCnt="0"/>
      <dgm:spPr/>
    </dgm:pt>
    <dgm:pt modelId="{3A5A3DDF-72EF-E64F-BBFB-CD147B2402A5}" type="pres">
      <dgm:prSet presAssocID="{3F14B2FD-08BF-475A-AADA-43F3BDE66F96}" presName="composite" presStyleCnt="0"/>
      <dgm:spPr/>
    </dgm:pt>
    <dgm:pt modelId="{80A4B09A-49E5-2346-B5E2-916AB7CEFBDD}" type="pres">
      <dgm:prSet presAssocID="{3F14B2FD-08BF-475A-AADA-43F3BDE66F96}" presName="L1TextContainer" presStyleLbl="revTx" presStyleIdx="6" presStyleCnt="7">
        <dgm:presLayoutVars>
          <dgm:chMax val="1"/>
          <dgm:chPref val="1"/>
          <dgm:bulletEnabled val="1"/>
        </dgm:presLayoutVars>
      </dgm:prSet>
      <dgm:spPr/>
    </dgm:pt>
    <dgm:pt modelId="{2EDF8963-8917-374B-AA9B-588B3015E4C8}" type="pres">
      <dgm:prSet presAssocID="{3F14B2FD-08BF-475A-AADA-43F3BDE66F96}" presName="L2TextContainerWrapper" presStyleCnt="0">
        <dgm:presLayoutVars>
          <dgm:chMax val="0"/>
          <dgm:chPref val="0"/>
          <dgm:bulletEnabled val="1"/>
        </dgm:presLayoutVars>
      </dgm:prSet>
      <dgm:spPr/>
    </dgm:pt>
    <dgm:pt modelId="{5282E2CC-4585-EF41-B0B1-AABC18B2CBBA}" type="pres">
      <dgm:prSet presAssocID="{3F14B2FD-08BF-475A-AADA-43F3BDE66F96}" presName="L2TextContainer" presStyleLbl="bgAcc1" presStyleIdx="6" presStyleCnt="7"/>
      <dgm:spPr/>
    </dgm:pt>
    <dgm:pt modelId="{C77575CD-103E-DF42-8D9E-17801ECD45A7}" type="pres">
      <dgm:prSet presAssocID="{3F14B2FD-08BF-475A-AADA-43F3BDE66F96}" presName="FlexibleEmptyPlaceHolder" presStyleCnt="0"/>
      <dgm:spPr/>
    </dgm:pt>
    <dgm:pt modelId="{FCE95239-4B0A-8044-972F-78CB9228782A}" type="pres">
      <dgm:prSet presAssocID="{3F14B2FD-08BF-475A-AADA-43F3BDE66F96}" presName="ConnectLine" presStyleLbl="sibTrans1D1" presStyleIdx="6" presStyleCnt="7"/>
      <dgm:spPr>
        <a:noFill/>
        <a:ln w="6350" cap="flat" cmpd="sng" algn="ctr">
          <a:solidFill>
            <a:schemeClr val="accent1">
              <a:hueOff val="0"/>
              <a:satOff val="0"/>
              <a:lumOff val="0"/>
              <a:alphaOff val="0"/>
            </a:schemeClr>
          </a:solidFill>
          <a:prstDash val="dash"/>
          <a:miter lim="800000"/>
        </a:ln>
        <a:effectLst/>
      </dgm:spPr>
    </dgm:pt>
    <dgm:pt modelId="{00808079-5CD4-C342-90C5-B0ADCFB0CF4A}" type="pres">
      <dgm:prSet presAssocID="{3F14B2FD-08BF-475A-AADA-43F3BDE66F96}" presName="ConnectorPoint" presStyleLbl="alignNode1" presStyleIdx="6" presStyleCnt="7"/>
      <dgm:spPr/>
    </dgm:pt>
    <dgm:pt modelId="{4667FD6F-D953-7B41-81DC-24AE05D4CE3B}" type="pres">
      <dgm:prSet presAssocID="{3F14B2FD-08BF-475A-AADA-43F3BDE66F96}" presName="EmptyPlaceHolder" presStyleCnt="0"/>
      <dgm:spPr/>
    </dgm:pt>
  </dgm:ptLst>
  <dgm:cxnLst>
    <dgm:cxn modelId="{8A6E5D0D-4FD8-4EEA-8059-F388202ADA76}" srcId="{253E93CA-7DAC-4491-BE13-F3AAA02952B8}" destId="{81B1E102-81AB-4E1A-8FEC-F2277B3EDEBF}" srcOrd="4" destOrd="0" parTransId="{1FFCC6A7-6EBD-4F34-BC3B-8329316A2B8F}" sibTransId="{95C424D1-17EB-4B64-B6AB-B2FAAF597E43}"/>
    <dgm:cxn modelId="{CB482812-4169-294E-9F02-4CFDACF4C792}" type="presOf" srcId="{3CD528E4-12B8-4F28-863B-A4D7866C07BE}" destId="{9CEF703C-C658-FA48-A4E6-A49C19B6C9F7}" srcOrd="0" destOrd="0" presId="urn:microsoft.com/office/officeart/2016/7/layout/BasicTimeline"/>
    <dgm:cxn modelId="{FC292C14-C8D9-8F4F-A1F6-FB3D98BEF7A1}" type="presOf" srcId="{D9B81DB5-5C57-45F4-ACAD-A96BFB262162}" destId="{5282E2CC-4585-EF41-B0B1-AABC18B2CBBA}" srcOrd="0" destOrd="0" presId="urn:microsoft.com/office/officeart/2016/7/layout/BasicTimeline"/>
    <dgm:cxn modelId="{28A8681B-1AB9-AB4C-B4D8-C73B8BE28C09}" type="presOf" srcId="{ED74BBCD-16F9-4FFC-975C-615E36A8D06B}" destId="{9510B6D8-C6E7-944C-B473-8BBD45F6F0A0}" srcOrd="0" destOrd="0" presId="urn:microsoft.com/office/officeart/2016/7/layout/BasicTimeline"/>
    <dgm:cxn modelId="{3D6E083B-EC66-834B-B1A8-EAF287CDF67A}" type="presOf" srcId="{7719DA89-E7F6-4B86-95CF-F47FDC2151F7}" destId="{34744D74-5BC8-044E-967B-0BD1B350FF68}" srcOrd="0" destOrd="0" presId="urn:microsoft.com/office/officeart/2016/7/layout/BasicTimeline"/>
    <dgm:cxn modelId="{BFB0D93D-C8A5-4E00-B552-0F95A893A51C}" srcId="{253E93CA-7DAC-4491-BE13-F3AAA02952B8}" destId="{3CD528E4-12B8-4F28-863B-A4D7866C07BE}" srcOrd="1" destOrd="0" parTransId="{5B67A676-1125-49F6-BF56-78CBE14C1E76}" sibTransId="{1048F687-A089-4A15-A5F3-80EBB7E2491B}"/>
    <dgm:cxn modelId="{AA48233F-9D5F-4B8E-A975-B80B09E643DE}" srcId="{FDD03B2E-DFAB-4F96-B1E3-24E237824FC7}" destId="{B336DC7A-7CB0-48F5-8E8F-D8A7FE9B24A7}" srcOrd="0" destOrd="0" parTransId="{CE190A3C-23F3-4006-93C0-0CE6EE883137}" sibTransId="{996DCFAA-620F-406E-9CEF-C931D0A4CCE5}"/>
    <dgm:cxn modelId="{6BD90648-BF53-404C-9617-FDC4CD2BA4BA}" srcId="{3F14B2FD-08BF-475A-AADA-43F3BDE66F96}" destId="{D9B81DB5-5C57-45F4-ACAD-A96BFB262162}" srcOrd="0" destOrd="0" parTransId="{1DC0FEAE-E7F7-47AF-A1A0-0A7C87E1483E}" sibTransId="{7F865705-4FBE-4922-B075-D8014905E108}"/>
    <dgm:cxn modelId="{A228A04E-3F83-2F43-A244-988D141F31AB}" type="presOf" srcId="{B336DC7A-7CB0-48F5-8E8F-D8A7FE9B24A7}" destId="{36588F4C-34A9-C340-BE16-7D08854A503E}" srcOrd="0" destOrd="0" presId="urn:microsoft.com/office/officeart/2016/7/layout/BasicTimeline"/>
    <dgm:cxn modelId="{95E88C5B-828A-BF42-B02C-4F26BF35B797}" type="presOf" srcId="{DE2A45E4-CC8E-413B-BF49-28E54F527C1B}" destId="{027D3191-0E5C-F147-B0F4-FA131D70DDE3}" srcOrd="0" destOrd="0" presId="urn:microsoft.com/office/officeart/2016/7/layout/BasicTimeline"/>
    <dgm:cxn modelId="{9C5C1A5C-D737-451F-8EDC-3B2C0E511C35}" srcId="{253E93CA-7DAC-4491-BE13-F3AAA02952B8}" destId="{4B76B397-3642-405A-AF96-E29763FE6617}" srcOrd="3" destOrd="0" parTransId="{B060C63F-9769-4017-B3ED-843A997C5062}" sibTransId="{5107988F-D55B-40B4-B8F9-28C96A7FF8E7}"/>
    <dgm:cxn modelId="{BD05225C-2858-FC4D-B894-CC5E8BEC4FA3}" type="presOf" srcId="{81B1E102-81AB-4E1A-8FEC-F2277B3EDEBF}" destId="{85F777CD-D553-4C45-AE0C-6723608CDDDA}" srcOrd="0" destOrd="0" presId="urn:microsoft.com/office/officeart/2016/7/layout/BasicTimeline"/>
    <dgm:cxn modelId="{CC1D3662-3F28-1140-A0E2-F61CEE0862BD}" type="presOf" srcId="{4B76B397-3642-405A-AF96-E29763FE6617}" destId="{E3C2ABD4-84A0-7D4C-91C6-11A6537EA1B8}" srcOrd="0" destOrd="0" presId="urn:microsoft.com/office/officeart/2016/7/layout/BasicTimeline"/>
    <dgm:cxn modelId="{91D3B275-CBD9-4EB1-8EDA-66E6CE1A991C}" srcId="{81B1E102-81AB-4E1A-8FEC-F2277B3EDEBF}" destId="{B2781FC3-45A8-422B-8FCA-55959B70169C}" srcOrd="0" destOrd="0" parTransId="{55674A6A-D2DD-400A-A160-2B23B134DFAC}" sibTransId="{AED818F1-774B-4B86-857E-C24C4EF5DD28}"/>
    <dgm:cxn modelId="{66B1069B-3F83-49B0-9E1B-5E66E76E9528}" srcId="{253E93CA-7DAC-4491-BE13-F3AAA02952B8}" destId="{E72BEE3D-4149-466E-9D2D-8FE9C1F995A8}" srcOrd="0" destOrd="0" parTransId="{08E840DA-E09F-47CA-AAAD-6CA742AA0DBF}" sibTransId="{CB498C91-D983-4D44-8E1B-B7A8F4F5A90F}"/>
    <dgm:cxn modelId="{E3D7349E-92D8-0241-848A-34FE9C5995B9}" type="presOf" srcId="{BE27F397-5AD5-4032-B3CD-45471F77A305}" destId="{7BC2D0A0-B916-B740-9ED8-3371CEF0ADA6}" srcOrd="0" destOrd="0" presId="urn:microsoft.com/office/officeart/2016/7/layout/BasicTimeline"/>
    <dgm:cxn modelId="{7BCD16A1-C9D9-4C48-9FC8-F76BE4749EF8}" type="presOf" srcId="{253E93CA-7DAC-4491-BE13-F3AAA02952B8}" destId="{AB2FD3C9-4DDF-6342-9DE6-A0CF811D489C}" srcOrd="0" destOrd="0" presId="urn:microsoft.com/office/officeart/2016/7/layout/BasicTimeline"/>
    <dgm:cxn modelId="{9F464AB1-9D4C-8E4D-A12A-5421A834C8D3}" type="presOf" srcId="{E72BEE3D-4149-466E-9D2D-8FE9C1F995A8}" destId="{D42A9BF0-158A-1745-B803-C8BE91056601}" srcOrd="0" destOrd="0" presId="urn:microsoft.com/office/officeart/2016/7/layout/BasicTimeline"/>
    <dgm:cxn modelId="{6072D4BF-C900-405C-A3EA-1B6316302769}" srcId="{3A7B4956-33BF-4047-B670-3D014C4197DD}" destId="{ED74BBCD-16F9-4FFC-975C-615E36A8D06B}" srcOrd="0" destOrd="0" parTransId="{A794EF5C-4F7B-4E97-9407-5F9367830511}" sibTransId="{FAD563B5-C182-4C38-AB50-89B0D89CF5BB}"/>
    <dgm:cxn modelId="{545778C1-5D8C-4AF3-BF7C-06395BF4F957}" srcId="{253E93CA-7DAC-4491-BE13-F3AAA02952B8}" destId="{FDD03B2E-DFAB-4F96-B1E3-24E237824FC7}" srcOrd="5" destOrd="0" parTransId="{24F1B943-F87B-4839-90C7-95AC68961C2E}" sibTransId="{EF2CD309-951B-4039-9D21-95F8A31F13D2}"/>
    <dgm:cxn modelId="{B17022D4-B8CC-40AB-9074-93B4E0FDC517}" srcId="{253E93CA-7DAC-4491-BE13-F3AAA02952B8}" destId="{3A7B4956-33BF-4047-B670-3D014C4197DD}" srcOrd="2" destOrd="0" parTransId="{1E23E2C8-4D8B-475E-8B06-1869C091F60C}" sibTransId="{761DF01C-2DA4-4BE2-B571-A7F650028357}"/>
    <dgm:cxn modelId="{2C853DD6-6DB9-4757-A9B5-E478FB603F3C}" srcId="{E72BEE3D-4149-466E-9D2D-8FE9C1F995A8}" destId="{DE2A45E4-CC8E-413B-BF49-28E54F527C1B}" srcOrd="0" destOrd="0" parTransId="{96D136EA-565B-4194-A5B6-E0AC0901E950}" sibTransId="{16A3DDF4-AD57-4038-BDF3-A181BB3DE5C6}"/>
    <dgm:cxn modelId="{8CE586E1-D37A-4637-9705-EE6A7082F1ED}" srcId="{3CD528E4-12B8-4F28-863B-A4D7866C07BE}" destId="{BE27F397-5AD5-4032-B3CD-45471F77A305}" srcOrd="0" destOrd="0" parTransId="{5B5830AA-AE2B-4C83-90D4-1DD37F7CD5A1}" sibTransId="{676AD251-14FC-4B97-9489-46AA98743FA1}"/>
    <dgm:cxn modelId="{C2F709E6-83DC-457B-A44B-6B827B3883B4}" srcId="{253E93CA-7DAC-4491-BE13-F3AAA02952B8}" destId="{3F14B2FD-08BF-475A-AADA-43F3BDE66F96}" srcOrd="6" destOrd="0" parTransId="{72AD922B-2C5D-4431-8AED-A80A0B979ED8}" sibTransId="{85E0B284-7AE7-4CFD-B377-E31636113E3E}"/>
    <dgm:cxn modelId="{1B57B5E7-CA49-40DE-BFE6-302809657A36}" srcId="{4B76B397-3642-405A-AF96-E29763FE6617}" destId="{7719DA89-E7F6-4B86-95CF-F47FDC2151F7}" srcOrd="0" destOrd="0" parTransId="{0573C6A6-AAB1-4AC7-A302-52F94034B54A}" sibTransId="{D4F403F1-043A-4C42-B24D-2A0A5D19A9F2}"/>
    <dgm:cxn modelId="{FE2737EA-F557-A74F-8F5D-A1992B5909EA}" type="presOf" srcId="{FDD03B2E-DFAB-4F96-B1E3-24E237824FC7}" destId="{C1F87B53-809E-7242-9E50-F857147196A9}" srcOrd="0" destOrd="0" presId="urn:microsoft.com/office/officeart/2016/7/layout/BasicTimeline"/>
    <dgm:cxn modelId="{B3D50DF2-8167-E241-B308-6449A7B37A13}" type="presOf" srcId="{B2781FC3-45A8-422B-8FCA-55959B70169C}" destId="{01EAEF11-725D-D841-92E0-3502F87630D4}" srcOrd="0" destOrd="0" presId="urn:microsoft.com/office/officeart/2016/7/layout/BasicTimeline"/>
    <dgm:cxn modelId="{C27467F2-EA00-6A40-830F-EED7A7070FF3}" type="presOf" srcId="{3A7B4956-33BF-4047-B670-3D014C4197DD}" destId="{2B886592-24D1-C144-B141-FFEDE24DD370}" srcOrd="0" destOrd="0" presId="urn:microsoft.com/office/officeart/2016/7/layout/BasicTimeline"/>
    <dgm:cxn modelId="{FDA476F8-8C7B-F540-8A10-323E861A6966}" type="presOf" srcId="{3F14B2FD-08BF-475A-AADA-43F3BDE66F96}" destId="{80A4B09A-49E5-2346-B5E2-916AB7CEFBDD}" srcOrd="0" destOrd="0" presId="urn:microsoft.com/office/officeart/2016/7/layout/BasicTimeline"/>
    <dgm:cxn modelId="{4F7517E8-9E3C-BA4D-8240-F1863AE65813}" type="presParOf" srcId="{AB2FD3C9-4DDF-6342-9DE6-A0CF811D489C}" destId="{32600392-AEF9-E649-B21C-19894E5A783E}" srcOrd="0" destOrd="0" presId="urn:microsoft.com/office/officeart/2016/7/layout/BasicTimeline"/>
    <dgm:cxn modelId="{F43371A7-9B75-9045-891B-BD1EA14333BA}" type="presParOf" srcId="{AB2FD3C9-4DDF-6342-9DE6-A0CF811D489C}" destId="{CFFD45AB-8937-564B-B4D1-0679084D00BB}" srcOrd="1" destOrd="0" presId="urn:microsoft.com/office/officeart/2016/7/layout/BasicTimeline"/>
    <dgm:cxn modelId="{8A1F225F-1289-8D41-9F3B-8987A9D7DF38}" type="presParOf" srcId="{CFFD45AB-8937-564B-B4D1-0679084D00BB}" destId="{B2A8C0CE-2F3A-274F-B572-86A0F415647F}" srcOrd="0" destOrd="0" presId="urn:microsoft.com/office/officeart/2016/7/layout/BasicTimeline"/>
    <dgm:cxn modelId="{979E2E60-4DD4-B345-9B8B-4989CD9EC015}" type="presParOf" srcId="{B2A8C0CE-2F3A-274F-B572-86A0F415647F}" destId="{D42A9BF0-158A-1745-B803-C8BE91056601}" srcOrd="0" destOrd="0" presId="urn:microsoft.com/office/officeart/2016/7/layout/BasicTimeline"/>
    <dgm:cxn modelId="{41602E3B-C35C-2543-998E-D2FDE969CE06}" type="presParOf" srcId="{B2A8C0CE-2F3A-274F-B572-86A0F415647F}" destId="{63EB3402-0CBB-CF43-92EF-984E455C797A}" srcOrd="1" destOrd="0" presId="urn:microsoft.com/office/officeart/2016/7/layout/BasicTimeline"/>
    <dgm:cxn modelId="{162B982B-0AFC-3448-879A-575BB1DAADBA}" type="presParOf" srcId="{63EB3402-0CBB-CF43-92EF-984E455C797A}" destId="{027D3191-0E5C-F147-B0F4-FA131D70DDE3}" srcOrd="0" destOrd="0" presId="urn:microsoft.com/office/officeart/2016/7/layout/BasicTimeline"/>
    <dgm:cxn modelId="{6D08F224-BFBE-2547-AA0B-146CF6902089}" type="presParOf" srcId="{63EB3402-0CBB-CF43-92EF-984E455C797A}" destId="{250F6C5F-69D4-C247-AB15-0378AEC1753B}" srcOrd="1" destOrd="0" presId="urn:microsoft.com/office/officeart/2016/7/layout/BasicTimeline"/>
    <dgm:cxn modelId="{55D3A1A0-B49D-F945-A48B-72FC08D032DE}" type="presParOf" srcId="{B2A8C0CE-2F3A-274F-B572-86A0F415647F}" destId="{A06A3DA1-C0D8-C549-ACD7-465A8DDDA531}" srcOrd="2" destOrd="0" presId="urn:microsoft.com/office/officeart/2016/7/layout/BasicTimeline"/>
    <dgm:cxn modelId="{1D6DDC9B-431C-4040-A10B-91F58E506028}" type="presParOf" srcId="{B2A8C0CE-2F3A-274F-B572-86A0F415647F}" destId="{E510A481-63A1-6243-9335-A710133A803B}" srcOrd="3" destOrd="0" presId="urn:microsoft.com/office/officeart/2016/7/layout/BasicTimeline"/>
    <dgm:cxn modelId="{DACE5FCA-B605-1146-826F-2CAE1AD04C9F}" type="presParOf" srcId="{B2A8C0CE-2F3A-274F-B572-86A0F415647F}" destId="{28E62661-3B99-9E41-BC36-8BA99C603D01}" srcOrd="4" destOrd="0" presId="urn:microsoft.com/office/officeart/2016/7/layout/BasicTimeline"/>
    <dgm:cxn modelId="{7412B9F1-F242-194B-A63A-079D3303D4C6}" type="presParOf" srcId="{CFFD45AB-8937-564B-B4D1-0679084D00BB}" destId="{48ECFBFD-C172-3B4B-A521-43E199F4937E}" srcOrd="1" destOrd="0" presId="urn:microsoft.com/office/officeart/2016/7/layout/BasicTimeline"/>
    <dgm:cxn modelId="{205D4D15-364A-1F4B-82E6-5A3B396868A1}" type="presParOf" srcId="{CFFD45AB-8937-564B-B4D1-0679084D00BB}" destId="{A359CFC1-5AFC-BA49-8F20-D5A0B0D49E49}" srcOrd="2" destOrd="0" presId="urn:microsoft.com/office/officeart/2016/7/layout/BasicTimeline"/>
    <dgm:cxn modelId="{90F84941-A059-034F-9D7B-D08B40BE6062}" type="presParOf" srcId="{A359CFC1-5AFC-BA49-8F20-D5A0B0D49E49}" destId="{9CEF703C-C658-FA48-A4E6-A49C19B6C9F7}" srcOrd="0" destOrd="0" presId="urn:microsoft.com/office/officeart/2016/7/layout/BasicTimeline"/>
    <dgm:cxn modelId="{E3D6309F-EC20-F440-BFAC-5EB1C2CB2DB0}" type="presParOf" srcId="{A359CFC1-5AFC-BA49-8F20-D5A0B0D49E49}" destId="{4A676DD0-5DE2-D541-8705-F5C897BD478D}" srcOrd="1" destOrd="0" presId="urn:microsoft.com/office/officeart/2016/7/layout/BasicTimeline"/>
    <dgm:cxn modelId="{3435052A-BB65-4F4D-BDB8-AEDEB62256DD}" type="presParOf" srcId="{4A676DD0-5DE2-D541-8705-F5C897BD478D}" destId="{7BC2D0A0-B916-B740-9ED8-3371CEF0ADA6}" srcOrd="0" destOrd="0" presId="urn:microsoft.com/office/officeart/2016/7/layout/BasicTimeline"/>
    <dgm:cxn modelId="{40ACDFC2-AF5C-6043-80B2-839C3CD01A5D}" type="presParOf" srcId="{4A676DD0-5DE2-D541-8705-F5C897BD478D}" destId="{09E72671-A1EA-6E4D-8BE3-4409F68B8249}" srcOrd="1" destOrd="0" presId="urn:microsoft.com/office/officeart/2016/7/layout/BasicTimeline"/>
    <dgm:cxn modelId="{0D00423E-B288-754D-8FA4-A83D274FAEA0}" type="presParOf" srcId="{A359CFC1-5AFC-BA49-8F20-D5A0B0D49E49}" destId="{8B411D20-832C-8A43-9B4D-3FA5383926BE}" srcOrd="2" destOrd="0" presId="urn:microsoft.com/office/officeart/2016/7/layout/BasicTimeline"/>
    <dgm:cxn modelId="{41DE3B75-A657-CC45-B648-DF593E3E767D}" type="presParOf" srcId="{A359CFC1-5AFC-BA49-8F20-D5A0B0D49E49}" destId="{105B96BD-FD02-0F4D-B3E6-C5F4E55B84DE}" srcOrd="3" destOrd="0" presId="urn:microsoft.com/office/officeart/2016/7/layout/BasicTimeline"/>
    <dgm:cxn modelId="{31328341-E10E-0143-9F45-C16472F6351D}" type="presParOf" srcId="{A359CFC1-5AFC-BA49-8F20-D5A0B0D49E49}" destId="{1FA98F43-9372-984F-A8EB-3B25DBA68246}" srcOrd="4" destOrd="0" presId="urn:microsoft.com/office/officeart/2016/7/layout/BasicTimeline"/>
    <dgm:cxn modelId="{A619552A-5961-B047-9E67-832833F925FB}" type="presParOf" srcId="{CFFD45AB-8937-564B-B4D1-0679084D00BB}" destId="{679FEF26-4709-C64A-BE6B-54124DE2E03A}" srcOrd="3" destOrd="0" presId="urn:microsoft.com/office/officeart/2016/7/layout/BasicTimeline"/>
    <dgm:cxn modelId="{B103D594-9581-5844-84FD-BB8AA1043D3C}" type="presParOf" srcId="{CFFD45AB-8937-564B-B4D1-0679084D00BB}" destId="{D36C9B71-5767-224A-9D56-78FFE03C65BE}" srcOrd="4" destOrd="0" presId="urn:microsoft.com/office/officeart/2016/7/layout/BasicTimeline"/>
    <dgm:cxn modelId="{E61A0258-B4CB-2044-9886-EDDB939AF029}" type="presParOf" srcId="{D36C9B71-5767-224A-9D56-78FFE03C65BE}" destId="{2B886592-24D1-C144-B141-FFEDE24DD370}" srcOrd="0" destOrd="0" presId="urn:microsoft.com/office/officeart/2016/7/layout/BasicTimeline"/>
    <dgm:cxn modelId="{22F12CE1-7548-714E-8E19-82D0A55BDC92}" type="presParOf" srcId="{D36C9B71-5767-224A-9D56-78FFE03C65BE}" destId="{D9A7DD18-9A79-E44D-9921-78B124BC2D47}" srcOrd="1" destOrd="0" presId="urn:microsoft.com/office/officeart/2016/7/layout/BasicTimeline"/>
    <dgm:cxn modelId="{2AAD7DFB-B365-6145-B942-A795CC1EE863}" type="presParOf" srcId="{D9A7DD18-9A79-E44D-9921-78B124BC2D47}" destId="{9510B6D8-C6E7-944C-B473-8BBD45F6F0A0}" srcOrd="0" destOrd="0" presId="urn:microsoft.com/office/officeart/2016/7/layout/BasicTimeline"/>
    <dgm:cxn modelId="{1E4C5891-CAA8-9E4C-9340-D36F8F05A5E3}" type="presParOf" srcId="{D9A7DD18-9A79-E44D-9921-78B124BC2D47}" destId="{45689940-7A92-CF42-ACE5-E1F08DD7D305}" srcOrd="1" destOrd="0" presId="urn:microsoft.com/office/officeart/2016/7/layout/BasicTimeline"/>
    <dgm:cxn modelId="{86A7237F-C4D8-2F42-8396-278194C8E165}" type="presParOf" srcId="{D36C9B71-5767-224A-9D56-78FFE03C65BE}" destId="{C18D40E6-37E4-7347-B7B7-EF6C80282A07}" srcOrd="2" destOrd="0" presId="urn:microsoft.com/office/officeart/2016/7/layout/BasicTimeline"/>
    <dgm:cxn modelId="{1F419909-5142-1D42-9DE7-E3B34CC1746D}" type="presParOf" srcId="{D36C9B71-5767-224A-9D56-78FFE03C65BE}" destId="{D2F1A1D6-AD13-6D4F-9150-E992175863CC}" srcOrd="3" destOrd="0" presId="urn:microsoft.com/office/officeart/2016/7/layout/BasicTimeline"/>
    <dgm:cxn modelId="{4DCBA817-AB90-4B40-804D-4BA01AEA1B07}" type="presParOf" srcId="{D36C9B71-5767-224A-9D56-78FFE03C65BE}" destId="{5F02F90C-8D4F-6F47-B2A1-145336095A41}" srcOrd="4" destOrd="0" presId="urn:microsoft.com/office/officeart/2016/7/layout/BasicTimeline"/>
    <dgm:cxn modelId="{04FCC978-4EB0-0943-85FD-7EBF45FB6FBF}" type="presParOf" srcId="{CFFD45AB-8937-564B-B4D1-0679084D00BB}" destId="{54BF8027-423A-6A4C-8684-9FAB04D4E164}" srcOrd="5" destOrd="0" presId="urn:microsoft.com/office/officeart/2016/7/layout/BasicTimeline"/>
    <dgm:cxn modelId="{A56F6D72-BCB8-EC42-93D4-D8CA9B7E1094}" type="presParOf" srcId="{CFFD45AB-8937-564B-B4D1-0679084D00BB}" destId="{C123A9F6-7D1F-9C42-BEA4-A304CD134DAC}" srcOrd="6" destOrd="0" presId="urn:microsoft.com/office/officeart/2016/7/layout/BasicTimeline"/>
    <dgm:cxn modelId="{1FA45FB1-3AE3-3B4A-83C5-DB4370343D75}" type="presParOf" srcId="{C123A9F6-7D1F-9C42-BEA4-A304CD134DAC}" destId="{E3C2ABD4-84A0-7D4C-91C6-11A6537EA1B8}" srcOrd="0" destOrd="0" presId="urn:microsoft.com/office/officeart/2016/7/layout/BasicTimeline"/>
    <dgm:cxn modelId="{0DD96D70-436F-694F-84DF-91388BBFE24B}" type="presParOf" srcId="{C123A9F6-7D1F-9C42-BEA4-A304CD134DAC}" destId="{31134439-B52A-3348-9FBE-30C5396C0EBE}" srcOrd="1" destOrd="0" presId="urn:microsoft.com/office/officeart/2016/7/layout/BasicTimeline"/>
    <dgm:cxn modelId="{95F48E4D-3D94-AB41-82E5-4AE2806B3D0B}" type="presParOf" srcId="{31134439-B52A-3348-9FBE-30C5396C0EBE}" destId="{34744D74-5BC8-044E-967B-0BD1B350FF68}" srcOrd="0" destOrd="0" presId="urn:microsoft.com/office/officeart/2016/7/layout/BasicTimeline"/>
    <dgm:cxn modelId="{3CF7DF35-6F5A-344D-85E2-4BC8A5E3B09F}" type="presParOf" srcId="{31134439-B52A-3348-9FBE-30C5396C0EBE}" destId="{8BB038AF-83EA-E44E-95AD-5A49DD0B9AA3}" srcOrd="1" destOrd="0" presId="urn:microsoft.com/office/officeart/2016/7/layout/BasicTimeline"/>
    <dgm:cxn modelId="{C7EB5B47-C10B-3248-909B-B771F44AD6F6}" type="presParOf" srcId="{C123A9F6-7D1F-9C42-BEA4-A304CD134DAC}" destId="{060521D3-18FE-3541-820D-E668B3C54248}" srcOrd="2" destOrd="0" presId="urn:microsoft.com/office/officeart/2016/7/layout/BasicTimeline"/>
    <dgm:cxn modelId="{354A472C-A1AA-2644-965E-1894852C28BE}" type="presParOf" srcId="{C123A9F6-7D1F-9C42-BEA4-A304CD134DAC}" destId="{276ECCD1-E8B5-A747-B629-196708835875}" srcOrd="3" destOrd="0" presId="urn:microsoft.com/office/officeart/2016/7/layout/BasicTimeline"/>
    <dgm:cxn modelId="{E5E6DEF9-3047-B342-98FF-636A5C9F219D}" type="presParOf" srcId="{C123A9F6-7D1F-9C42-BEA4-A304CD134DAC}" destId="{80842A1B-FB97-A342-BC24-78A4E6CB899E}" srcOrd="4" destOrd="0" presId="urn:microsoft.com/office/officeart/2016/7/layout/BasicTimeline"/>
    <dgm:cxn modelId="{CE231319-5A48-F548-80BD-6B5C3C84D80C}" type="presParOf" srcId="{CFFD45AB-8937-564B-B4D1-0679084D00BB}" destId="{944EA12C-6485-9349-A801-EA0E76EFCDD1}" srcOrd="7" destOrd="0" presId="urn:microsoft.com/office/officeart/2016/7/layout/BasicTimeline"/>
    <dgm:cxn modelId="{8D6FA6BA-C209-5F4B-8D09-70884BC793ED}" type="presParOf" srcId="{CFFD45AB-8937-564B-B4D1-0679084D00BB}" destId="{DE04ABD4-065F-E243-8854-E6673FFD12BD}" srcOrd="8" destOrd="0" presId="urn:microsoft.com/office/officeart/2016/7/layout/BasicTimeline"/>
    <dgm:cxn modelId="{AFAFE621-A18C-A642-87D4-57CD815E6735}" type="presParOf" srcId="{DE04ABD4-065F-E243-8854-E6673FFD12BD}" destId="{85F777CD-D553-4C45-AE0C-6723608CDDDA}" srcOrd="0" destOrd="0" presId="urn:microsoft.com/office/officeart/2016/7/layout/BasicTimeline"/>
    <dgm:cxn modelId="{098C6436-30DE-774E-B64A-D3EAF39A0277}" type="presParOf" srcId="{DE04ABD4-065F-E243-8854-E6673FFD12BD}" destId="{413874AE-6188-6D45-B744-C2E73CABD244}" srcOrd="1" destOrd="0" presId="urn:microsoft.com/office/officeart/2016/7/layout/BasicTimeline"/>
    <dgm:cxn modelId="{A970EFB7-9996-744C-8AAA-91F2910C4DB5}" type="presParOf" srcId="{413874AE-6188-6D45-B744-C2E73CABD244}" destId="{01EAEF11-725D-D841-92E0-3502F87630D4}" srcOrd="0" destOrd="0" presId="urn:microsoft.com/office/officeart/2016/7/layout/BasicTimeline"/>
    <dgm:cxn modelId="{F92AB25E-80F7-4A4F-BD79-1A37B336782D}" type="presParOf" srcId="{413874AE-6188-6D45-B744-C2E73CABD244}" destId="{B09C8468-D7A8-DA4E-ACFD-1F34A1C12E5A}" srcOrd="1" destOrd="0" presId="urn:microsoft.com/office/officeart/2016/7/layout/BasicTimeline"/>
    <dgm:cxn modelId="{5B827969-CBB7-D745-86E4-EF3E67F15BD8}" type="presParOf" srcId="{DE04ABD4-065F-E243-8854-E6673FFD12BD}" destId="{F20EC18B-2755-A54F-B8CF-C614F7014CCF}" srcOrd="2" destOrd="0" presId="urn:microsoft.com/office/officeart/2016/7/layout/BasicTimeline"/>
    <dgm:cxn modelId="{F90D0DF4-29CD-344D-84B3-825459FD08A6}" type="presParOf" srcId="{DE04ABD4-065F-E243-8854-E6673FFD12BD}" destId="{C6C3C96C-41AA-C544-B734-18D3F0B9B274}" srcOrd="3" destOrd="0" presId="urn:microsoft.com/office/officeart/2016/7/layout/BasicTimeline"/>
    <dgm:cxn modelId="{6B5DE1AE-9083-2948-8274-BC8A4A054EAC}" type="presParOf" srcId="{DE04ABD4-065F-E243-8854-E6673FFD12BD}" destId="{7675F488-D115-4540-8B2A-E053C5202F31}" srcOrd="4" destOrd="0" presId="urn:microsoft.com/office/officeart/2016/7/layout/BasicTimeline"/>
    <dgm:cxn modelId="{04577D05-36E2-EB4D-AF4E-ADF8D627D5EF}" type="presParOf" srcId="{CFFD45AB-8937-564B-B4D1-0679084D00BB}" destId="{ECAFB255-B3C1-E540-B53C-0FD4F8312358}" srcOrd="9" destOrd="0" presId="urn:microsoft.com/office/officeart/2016/7/layout/BasicTimeline"/>
    <dgm:cxn modelId="{95920FB9-7FE9-0443-ABB7-3A8E9ED99FEE}" type="presParOf" srcId="{CFFD45AB-8937-564B-B4D1-0679084D00BB}" destId="{DC7D9078-F147-A542-BA08-59D901682CF0}" srcOrd="10" destOrd="0" presId="urn:microsoft.com/office/officeart/2016/7/layout/BasicTimeline"/>
    <dgm:cxn modelId="{8BF9F5A0-02A6-0C43-ADEB-4226760814FE}" type="presParOf" srcId="{DC7D9078-F147-A542-BA08-59D901682CF0}" destId="{C1F87B53-809E-7242-9E50-F857147196A9}" srcOrd="0" destOrd="0" presId="urn:microsoft.com/office/officeart/2016/7/layout/BasicTimeline"/>
    <dgm:cxn modelId="{9E1417E9-3E39-CD44-9D36-F91A15C359DE}" type="presParOf" srcId="{DC7D9078-F147-A542-BA08-59D901682CF0}" destId="{13D33287-430E-4D4C-96E4-8C8C06C52B66}" srcOrd="1" destOrd="0" presId="urn:microsoft.com/office/officeart/2016/7/layout/BasicTimeline"/>
    <dgm:cxn modelId="{5BE8E79B-4C32-6748-8C72-A6C9F7C7D10B}" type="presParOf" srcId="{13D33287-430E-4D4C-96E4-8C8C06C52B66}" destId="{36588F4C-34A9-C340-BE16-7D08854A503E}" srcOrd="0" destOrd="0" presId="urn:microsoft.com/office/officeart/2016/7/layout/BasicTimeline"/>
    <dgm:cxn modelId="{7A5AF0E0-FF29-CD41-9ED3-2C88316AADBE}" type="presParOf" srcId="{13D33287-430E-4D4C-96E4-8C8C06C52B66}" destId="{BD1ECD4C-218E-CB40-8497-870016E19449}" srcOrd="1" destOrd="0" presId="urn:microsoft.com/office/officeart/2016/7/layout/BasicTimeline"/>
    <dgm:cxn modelId="{4CE0F8BC-7D8E-5048-A2D6-6508625FFCA1}" type="presParOf" srcId="{DC7D9078-F147-A542-BA08-59D901682CF0}" destId="{BE48677E-A6B3-FA4B-9687-53653DE4653D}" srcOrd="2" destOrd="0" presId="urn:microsoft.com/office/officeart/2016/7/layout/BasicTimeline"/>
    <dgm:cxn modelId="{1B7C33FF-C287-2541-8DAC-276C88C2E204}" type="presParOf" srcId="{DC7D9078-F147-A542-BA08-59D901682CF0}" destId="{CD092B32-E642-E441-8259-EA5798760D70}" srcOrd="3" destOrd="0" presId="urn:microsoft.com/office/officeart/2016/7/layout/BasicTimeline"/>
    <dgm:cxn modelId="{6E9A0907-702E-F44C-9FC0-54CFD1B32D84}" type="presParOf" srcId="{DC7D9078-F147-A542-BA08-59D901682CF0}" destId="{2A843BA1-FC2E-F144-B35F-99F17567EE4E}" srcOrd="4" destOrd="0" presId="urn:microsoft.com/office/officeart/2016/7/layout/BasicTimeline"/>
    <dgm:cxn modelId="{CF185B81-DB6B-0547-8590-BC884A447B7A}" type="presParOf" srcId="{CFFD45AB-8937-564B-B4D1-0679084D00BB}" destId="{21027BE7-61A1-CC43-AB2F-D20B034D1C99}" srcOrd="11" destOrd="0" presId="urn:microsoft.com/office/officeart/2016/7/layout/BasicTimeline"/>
    <dgm:cxn modelId="{094A7051-19EC-8D4A-AF38-47203CADA6C3}" type="presParOf" srcId="{CFFD45AB-8937-564B-B4D1-0679084D00BB}" destId="{3A5A3DDF-72EF-E64F-BBFB-CD147B2402A5}" srcOrd="12" destOrd="0" presId="urn:microsoft.com/office/officeart/2016/7/layout/BasicTimeline"/>
    <dgm:cxn modelId="{41B60055-C0F9-6F45-ABCF-38A6D0C152FB}" type="presParOf" srcId="{3A5A3DDF-72EF-E64F-BBFB-CD147B2402A5}" destId="{80A4B09A-49E5-2346-B5E2-916AB7CEFBDD}" srcOrd="0" destOrd="0" presId="urn:microsoft.com/office/officeart/2016/7/layout/BasicTimeline"/>
    <dgm:cxn modelId="{46B4FE76-481B-F14E-8348-202FE135181E}" type="presParOf" srcId="{3A5A3DDF-72EF-E64F-BBFB-CD147B2402A5}" destId="{2EDF8963-8917-374B-AA9B-588B3015E4C8}" srcOrd="1" destOrd="0" presId="urn:microsoft.com/office/officeart/2016/7/layout/BasicTimeline"/>
    <dgm:cxn modelId="{EECCE138-4F55-4E4E-8295-20DBBB66D319}" type="presParOf" srcId="{2EDF8963-8917-374B-AA9B-588B3015E4C8}" destId="{5282E2CC-4585-EF41-B0B1-AABC18B2CBBA}" srcOrd="0" destOrd="0" presId="urn:microsoft.com/office/officeart/2016/7/layout/BasicTimeline"/>
    <dgm:cxn modelId="{3ADD22DC-B91F-EE4D-BA62-4495A744DB16}" type="presParOf" srcId="{2EDF8963-8917-374B-AA9B-588B3015E4C8}" destId="{C77575CD-103E-DF42-8D9E-17801ECD45A7}" srcOrd="1" destOrd="0" presId="urn:microsoft.com/office/officeart/2016/7/layout/BasicTimeline"/>
    <dgm:cxn modelId="{70404626-44DF-224D-A812-8C432F3F9A52}" type="presParOf" srcId="{3A5A3DDF-72EF-E64F-BBFB-CD147B2402A5}" destId="{FCE95239-4B0A-8044-972F-78CB9228782A}" srcOrd="2" destOrd="0" presId="urn:microsoft.com/office/officeart/2016/7/layout/BasicTimeline"/>
    <dgm:cxn modelId="{320B8360-3F69-2247-BBA0-CB5842F4214E}" type="presParOf" srcId="{3A5A3DDF-72EF-E64F-BBFB-CD147B2402A5}" destId="{00808079-5CD4-C342-90C5-B0ADCFB0CF4A}" srcOrd="3" destOrd="0" presId="urn:microsoft.com/office/officeart/2016/7/layout/BasicTimeline"/>
    <dgm:cxn modelId="{FCAC42FC-7D5F-7940-99BA-253292F065B3}" type="presParOf" srcId="{3A5A3DDF-72EF-E64F-BBFB-CD147B2402A5}" destId="{4667FD6F-D953-7B41-81DC-24AE05D4CE3B}"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26A10-58C5-6B4C-8792-B9D35F05DB3F}">
      <dsp:nvSpPr>
        <dsp:cNvPr id="0" name=""/>
        <dsp:cNvSpPr/>
      </dsp:nvSpPr>
      <dsp:spPr>
        <a:xfrm>
          <a:off x="1436943" y="1532"/>
          <a:ext cx="1616560" cy="8923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a:t>Swamps</a:t>
          </a:r>
          <a:endParaRPr lang="en-US" sz="1700" kern="1200"/>
        </a:p>
      </dsp:txBody>
      <dsp:txXfrm>
        <a:off x="1480504" y="45093"/>
        <a:ext cx="1529438" cy="805236"/>
      </dsp:txXfrm>
    </dsp:sp>
    <dsp:sp modelId="{95E0D675-C9E4-4A42-921E-5584E5E58084}">
      <dsp:nvSpPr>
        <dsp:cNvPr id="0" name=""/>
        <dsp:cNvSpPr/>
      </dsp:nvSpPr>
      <dsp:spPr>
        <a:xfrm>
          <a:off x="1436943" y="938508"/>
          <a:ext cx="1616560" cy="89235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a:t>Typhoid</a:t>
          </a:r>
          <a:endParaRPr lang="en-US" sz="1700" kern="1200"/>
        </a:p>
      </dsp:txBody>
      <dsp:txXfrm>
        <a:off x="1480504" y="982069"/>
        <a:ext cx="1529438" cy="805236"/>
      </dsp:txXfrm>
    </dsp:sp>
    <dsp:sp modelId="{6CF1B6A9-32D3-7C48-89EA-3AEC20282E47}">
      <dsp:nvSpPr>
        <dsp:cNvPr id="0" name=""/>
        <dsp:cNvSpPr/>
      </dsp:nvSpPr>
      <dsp:spPr>
        <a:xfrm>
          <a:off x="1436943" y="1875484"/>
          <a:ext cx="1616560" cy="89235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a:t>Dysentery</a:t>
          </a:r>
          <a:endParaRPr lang="en-US" sz="1700" kern="1200"/>
        </a:p>
      </dsp:txBody>
      <dsp:txXfrm>
        <a:off x="1480504" y="1919045"/>
        <a:ext cx="1529438" cy="805236"/>
      </dsp:txXfrm>
    </dsp:sp>
    <dsp:sp modelId="{2B20AC99-5E7B-5349-A507-8C1140983A8B}">
      <dsp:nvSpPr>
        <dsp:cNvPr id="0" name=""/>
        <dsp:cNvSpPr/>
      </dsp:nvSpPr>
      <dsp:spPr>
        <a:xfrm>
          <a:off x="1436943" y="2812460"/>
          <a:ext cx="1616560" cy="8923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a:t>Lack of basic hygiene</a:t>
          </a:r>
          <a:endParaRPr lang="en-US" sz="1700" kern="1200"/>
        </a:p>
      </dsp:txBody>
      <dsp:txXfrm>
        <a:off x="1480504" y="2856021"/>
        <a:ext cx="1529438" cy="805236"/>
      </dsp:txXfrm>
    </dsp:sp>
    <dsp:sp modelId="{C5266F38-04B1-7A4C-A75B-40EFC7A17610}">
      <dsp:nvSpPr>
        <dsp:cNvPr id="0" name=""/>
        <dsp:cNvSpPr/>
      </dsp:nvSpPr>
      <dsp:spPr>
        <a:xfrm>
          <a:off x="1436943" y="3749437"/>
          <a:ext cx="1616560" cy="89235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a:t>Contaminated water supply</a:t>
          </a:r>
          <a:endParaRPr lang="en-US" sz="1700" kern="1200"/>
        </a:p>
      </dsp:txBody>
      <dsp:txXfrm>
        <a:off x="1480504" y="3792998"/>
        <a:ext cx="1529438" cy="805236"/>
      </dsp:txXfrm>
    </dsp:sp>
    <dsp:sp modelId="{BF65D0FA-18D0-2A48-94AD-4C9EED63180C}">
      <dsp:nvSpPr>
        <dsp:cNvPr id="0" name=""/>
        <dsp:cNvSpPr/>
      </dsp:nvSpPr>
      <dsp:spPr>
        <a:xfrm>
          <a:off x="1436943" y="4686413"/>
          <a:ext cx="1616560" cy="89235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baseline="0"/>
            <a:t>Malnutrition</a:t>
          </a:r>
          <a:endParaRPr lang="en-US" sz="1700" kern="1200"/>
        </a:p>
      </dsp:txBody>
      <dsp:txXfrm>
        <a:off x="1480504" y="4729974"/>
        <a:ext cx="1529438" cy="805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AB3D9-2163-784D-B286-FA27EA0766AB}">
      <dsp:nvSpPr>
        <dsp:cNvPr id="0" name=""/>
        <dsp:cNvSpPr/>
      </dsp:nvSpPr>
      <dsp:spPr>
        <a:xfrm>
          <a:off x="0" y="0"/>
          <a:ext cx="102687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2B8713-EFBB-BC42-AAFD-D349AEB54DC1}">
      <dsp:nvSpPr>
        <dsp:cNvPr id="0" name=""/>
        <dsp:cNvSpPr/>
      </dsp:nvSpPr>
      <dsp:spPr>
        <a:xfrm>
          <a:off x="0" y="0"/>
          <a:ext cx="2053742" cy="17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 the beginning:</a:t>
          </a:r>
        </a:p>
      </dsp:txBody>
      <dsp:txXfrm>
        <a:off x="0" y="0"/>
        <a:ext cx="2053742" cy="1796796"/>
      </dsp:txXfrm>
    </dsp:sp>
    <dsp:sp modelId="{D30DFE90-F7EC-9942-82EF-3A32E2F15DB4}">
      <dsp:nvSpPr>
        <dsp:cNvPr id="0" name=""/>
        <dsp:cNvSpPr/>
      </dsp:nvSpPr>
      <dsp:spPr>
        <a:xfrm>
          <a:off x="2207773" y="28074"/>
          <a:ext cx="8060938" cy="56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Easily mined minerals</a:t>
          </a:r>
        </a:p>
      </dsp:txBody>
      <dsp:txXfrm>
        <a:off x="2207773" y="28074"/>
        <a:ext cx="8060938" cy="561498"/>
      </dsp:txXfrm>
    </dsp:sp>
    <dsp:sp modelId="{B8C44015-6E91-314E-ABB4-E28EFF8FF0D8}">
      <dsp:nvSpPr>
        <dsp:cNvPr id="0" name=""/>
        <dsp:cNvSpPr/>
      </dsp:nvSpPr>
      <dsp:spPr>
        <a:xfrm>
          <a:off x="2053742" y="589573"/>
          <a:ext cx="82149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9D2B5-18B6-8C48-B84F-864E99978FD8}">
      <dsp:nvSpPr>
        <dsp:cNvPr id="0" name=""/>
        <dsp:cNvSpPr/>
      </dsp:nvSpPr>
      <dsp:spPr>
        <a:xfrm>
          <a:off x="2207773" y="617648"/>
          <a:ext cx="8060938" cy="56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passage to the Pacific</a:t>
          </a:r>
        </a:p>
      </dsp:txBody>
      <dsp:txXfrm>
        <a:off x="2207773" y="617648"/>
        <a:ext cx="8060938" cy="561498"/>
      </dsp:txXfrm>
    </dsp:sp>
    <dsp:sp modelId="{324688D5-8871-D648-8FB4-E11557B554B6}">
      <dsp:nvSpPr>
        <dsp:cNvPr id="0" name=""/>
        <dsp:cNvSpPr/>
      </dsp:nvSpPr>
      <dsp:spPr>
        <a:xfrm>
          <a:off x="2053742" y="1179147"/>
          <a:ext cx="82149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18B076-CF70-184A-B870-D7F141BB6DEF}">
      <dsp:nvSpPr>
        <dsp:cNvPr id="0" name=""/>
        <dsp:cNvSpPr/>
      </dsp:nvSpPr>
      <dsp:spPr>
        <a:xfrm>
          <a:off x="2207773" y="1207222"/>
          <a:ext cx="8060938" cy="56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Native labor force</a:t>
          </a:r>
        </a:p>
      </dsp:txBody>
      <dsp:txXfrm>
        <a:off x="2207773" y="1207222"/>
        <a:ext cx="8060938" cy="561498"/>
      </dsp:txXfrm>
    </dsp:sp>
    <dsp:sp modelId="{1FAA1826-360A-1245-8D22-9E79FC389E7D}">
      <dsp:nvSpPr>
        <dsp:cNvPr id="0" name=""/>
        <dsp:cNvSpPr/>
      </dsp:nvSpPr>
      <dsp:spPr>
        <a:xfrm>
          <a:off x="2053742" y="1768721"/>
          <a:ext cx="82149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29BE4-CAFA-E245-BE3F-AA6E119D98D1}">
      <dsp:nvSpPr>
        <dsp:cNvPr id="0" name=""/>
        <dsp:cNvSpPr/>
      </dsp:nvSpPr>
      <dsp:spPr>
        <a:xfrm>
          <a:off x="0" y="1796796"/>
          <a:ext cx="102687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99731-BDD6-6C45-B003-8603E86D19E9}">
      <dsp:nvSpPr>
        <dsp:cNvPr id="0" name=""/>
        <dsp:cNvSpPr/>
      </dsp:nvSpPr>
      <dsp:spPr>
        <a:xfrm>
          <a:off x="0" y="1796796"/>
          <a:ext cx="2053742" cy="17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Then:</a:t>
          </a:r>
        </a:p>
      </dsp:txBody>
      <dsp:txXfrm>
        <a:off x="0" y="1796796"/>
        <a:ext cx="2053742" cy="1796796"/>
      </dsp:txXfrm>
    </dsp:sp>
    <dsp:sp modelId="{0EF7C042-64F2-DB49-8116-C08A313095F8}">
      <dsp:nvSpPr>
        <dsp:cNvPr id="0" name=""/>
        <dsp:cNvSpPr/>
      </dsp:nvSpPr>
      <dsp:spPr>
        <a:xfrm>
          <a:off x="2207773" y="1838557"/>
          <a:ext cx="8060938" cy="83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More settlers</a:t>
          </a:r>
        </a:p>
      </dsp:txBody>
      <dsp:txXfrm>
        <a:off x="2207773" y="1838557"/>
        <a:ext cx="8060938" cy="835229"/>
      </dsp:txXfrm>
    </dsp:sp>
    <dsp:sp modelId="{E762EDFE-E175-7E4E-BF2A-867439DD4CBA}">
      <dsp:nvSpPr>
        <dsp:cNvPr id="0" name=""/>
        <dsp:cNvSpPr/>
      </dsp:nvSpPr>
      <dsp:spPr>
        <a:xfrm>
          <a:off x="2053742" y="2673786"/>
          <a:ext cx="82149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D8C4D-4878-0B4A-B354-6751B561D6F1}">
      <dsp:nvSpPr>
        <dsp:cNvPr id="0" name=""/>
        <dsp:cNvSpPr/>
      </dsp:nvSpPr>
      <dsp:spPr>
        <a:xfrm>
          <a:off x="2207773" y="2715548"/>
          <a:ext cx="8060938" cy="83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itchFamily="2" charset="2"/>
            <a:buNone/>
          </a:pPr>
          <a:r>
            <a:rPr lang="en-TR" sz="2400" kern="1200" dirty="0"/>
            <a:t>Production of grapes, sugar, tobacco, cotton and dye woods to be sold in England</a:t>
          </a:r>
          <a:endParaRPr lang="en-US" sz="2400" kern="1200" dirty="0"/>
        </a:p>
      </dsp:txBody>
      <dsp:txXfrm>
        <a:off x="2207773" y="2715548"/>
        <a:ext cx="8060938" cy="835229"/>
      </dsp:txXfrm>
    </dsp:sp>
    <dsp:sp modelId="{E7C2E0DB-8735-0144-AAD1-093AAC743C4F}">
      <dsp:nvSpPr>
        <dsp:cNvPr id="0" name=""/>
        <dsp:cNvSpPr/>
      </dsp:nvSpPr>
      <dsp:spPr>
        <a:xfrm>
          <a:off x="2053742" y="3550777"/>
          <a:ext cx="82149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2F6A-C24D-4324-B926-19C97398B689}">
      <dsp:nvSpPr>
        <dsp:cNvPr id="0" name=""/>
        <dsp:cNvSpPr/>
      </dsp:nvSpPr>
      <dsp:spPr>
        <a:xfrm>
          <a:off x="0" y="2312"/>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955B7-AC1C-42E8-AD44-49CF726FB153}">
      <dsp:nvSpPr>
        <dsp:cNvPr id="0" name=""/>
        <dsp:cNvSpPr/>
      </dsp:nvSpPr>
      <dsp:spPr>
        <a:xfrm>
          <a:off x="354494" y="265985"/>
          <a:ext cx="644535" cy="64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07A8C-E9A7-446A-8F2C-E438065B5F9D}">
      <dsp:nvSpPr>
        <dsp:cNvPr id="0" name=""/>
        <dsp:cNvSpPr/>
      </dsp:nvSpPr>
      <dsp:spPr>
        <a:xfrm>
          <a:off x="1353524" y="2312"/>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Sir Edwin Sandys became the new company treasurer of the colony.</a:t>
          </a:r>
        </a:p>
      </dsp:txBody>
      <dsp:txXfrm>
        <a:off x="1353524" y="2312"/>
        <a:ext cx="4463225" cy="1171882"/>
      </dsp:txXfrm>
    </dsp:sp>
    <dsp:sp modelId="{EE67E436-ECEE-41E2-BE6B-AF46916CDDB9}">
      <dsp:nvSpPr>
        <dsp:cNvPr id="0" name=""/>
        <dsp:cNvSpPr/>
      </dsp:nvSpPr>
      <dsp:spPr>
        <a:xfrm>
          <a:off x="0" y="1467165"/>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F4F93-76FA-4177-81FD-D1070322BDE1}">
      <dsp:nvSpPr>
        <dsp:cNvPr id="0" name=""/>
        <dsp:cNvSpPr/>
      </dsp:nvSpPr>
      <dsp:spPr>
        <a:xfrm>
          <a:off x="354494" y="1730838"/>
          <a:ext cx="644535" cy="64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950D55-D82B-44DD-9DF7-9A27E24F0A1B}">
      <dsp:nvSpPr>
        <dsp:cNvPr id="0" name=""/>
        <dsp:cNvSpPr/>
      </dsp:nvSpPr>
      <dsp:spPr>
        <a:xfrm>
          <a:off x="1353524" y="1467165"/>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The Virginia Headright System granted sub-patents to land: </a:t>
          </a:r>
        </a:p>
      </dsp:txBody>
      <dsp:txXfrm>
        <a:off x="1353524" y="1467165"/>
        <a:ext cx="4463225" cy="1171882"/>
      </dsp:txXfrm>
    </dsp:sp>
    <dsp:sp modelId="{0A9D7C6C-11C3-4212-A256-664045707E7D}">
      <dsp:nvSpPr>
        <dsp:cNvPr id="0" name=""/>
        <dsp:cNvSpPr/>
      </dsp:nvSpPr>
      <dsp:spPr>
        <a:xfrm>
          <a:off x="0" y="2932018"/>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E241E-0EA7-454B-8691-47AE3EC787ED}">
      <dsp:nvSpPr>
        <dsp:cNvPr id="0" name=""/>
        <dsp:cNvSpPr/>
      </dsp:nvSpPr>
      <dsp:spPr>
        <a:xfrm>
          <a:off x="354494" y="3195691"/>
          <a:ext cx="644535" cy="644535"/>
        </a:xfrm>
        <a:prstGeom prst="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E6605-1DFF-4B3A-A629-B810827512C3}">
      <dsp:nvSpPr>
        <dsp:cNvPr id="0" name=""/>
        <dsp:cNvSpPr/>
      </dsp:nvSpPr>
      <dsp:spPr>
        <a:xfrm>
          <a:off x="1353524" y="2932018"/>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dirty="0"/>
            <a:t>50 acres of land to each who paid for his/her own way</a:t>
          </a:r>
        </a:p>
      </dsp:txBody>
      <dsp:txXfrm>
        <a:off x="1353524" y="2932018"/>
        <a:ext cx="4463225" cy="1171882"/>
      </dsp:txXfrm>
    </dsp:sp>
    <dsp:sp modelId="{D89EB853-9F07-446F-B5E9-E7C7909A6B71}">
      <dsp:nvSpPr>
        <dsp:cNvPr id="0" name=""/>
        <dsp:cNvSpPr/>
      </dsp:nvSpPr>
      <dsp:spPr>
        <a:xfrm>
          <a:off x="0" y="4396871"/>
          <a:ext cx="5816750" cy="11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B1DD4-CB58-465A-94CB-6836ACC9F8CC}">
      <dsp:nvSpPr>
        <dsp:cNvPr id="0" name=""/>
        <dsp:cNvSpPr/>
      </dsp:nvSpPr>
      <dsp:spPr>
        <a:xfrm>
          <a:off x="354494" y="4660544"/>
          <a:ext cx="644535" cy="644535"/>
        </a:xfrm>
        <a:prstGeom prst="rect">
          <a:avLst/>
        </a:prstGeom>
        <a:solidFill>
          <a:schemeClr val="accent5">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2C373A-1278-4496-92ED-45B4D10A81A1}">
      <dsp:nvSpPr>
        <dsp:cNvPr id="0" name=""/>
        <dsp:cNvSpPr/>
      </dsp:nvSpPr>
      <dsp:spPr>
        <a:xfrm>
          <a:off x="1353524" y="4396871"/>
          <a:ext cx="4463225" cy="117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24" tIns="124024" rIns="124024" bIns="124024" numCol="1" spcCol="1270" anchor="ctr" anchorCtr="0">
          <a:noAutofit/>
        </a:bodyPr>
        <a:lstStyle/>
        <a:p>
          <a:pPr marL="0" lvl="0" indent="0" algn="l" defTabSz="977900">
            <a:lnSpc>
              <a:spcPct val="90000"/>
            </a:lnSpc>
            <a:spcBef>
              <a:spcPct val="0"/>
            </a:spcBef>
            <a:spcAft>
              <a:spcPct val="35000"/>
            </a:spcAft>
            <a:buNone/>
          </a:pPr>
          <a:r>
            <a:rPr lang="en-US" sz="2200" kern="1200"/>
            <a:t>50 acres more for each additional person they brought along</a:t>
          </a:r>
        </a:p>
      </dsp:txBody>
      <dsp:txXfrm>
        <a:off x="1353524" y="4396871"/>
        <a:ext cx="4463225" cy="1171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C4234-2C3D-744D-B773-6791D4A0338F}">
      <dsp:nvSpPr>
        <dsp:cNvPr id="0" name=""/>
        <dsp:cNvSpPr/>
      </dsp:nvSpPr>
      <dsp:spPr>
        <a:xfrm>
          <a:off x="902" y="1861808"/>
          <a:ext cx="2816176" cy="18305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Food</a:t>
          </a:r>
        </a:p>
      </dsp:txBody>
      <dsp:txXfrm>
        <a:off x="90260" y="1951166"/>
        <a:ext cx="2637460" cy="1651799"/>
      </dsp:txXfrm>
    </dsp:sp>
    <dsp:sp modelId="{D49CB510-85E0-EC4D-8D41-C127E59BA969}">
      <dsp:nvSpPr>
        <dsp:cNvPr id="0" name=""/>
        <dsp:cNvSpPr/>
      </dsp:nvSpPr>
      <dsp:spPr>
        <a:xfrm>
          <a:off x="1408990" y="1222269"/>
          <a:ext cx="3109593" cy="3109593"/>
        </a:xfrm>
        <a:custGeom>
          <a:avLst/>
          <a:gdLst/>
          <a:ahLst/>
          <a:cxnLst/>
          <a:rect l="0" t="0" r="0" b="0"/>
          <a:pathLst>
            <a:path>
              <a:moveTo>
                <a:pt x="312897" y="619339"/>
              </a:moveTo>
              <a:arcTo wR="1554796" hR="1554796" stAng="13019328" swAng="6361344"/>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E3288D4-30F2-4943-A605-B76B551A2137}">
      <dsp:nvSpPr>
        <dsp:cNvPr id="0" name=""/>
        <dsp:cNvSpPr/>
      </dsp:nvSpPr>
      <dsp:spPr>
        <a:xfrm>
          <a:off x="3110495" y="1861808"/>
          <a:ext cx="2816176" cy="1830515"/>
        </a:xfrm>
        <a:prstGeom prst="roundRect">
          <a:avLst/>
        </a:prstGeom>
        <a:gradFill rotWithShape="0">
          <a:gsLst>
            <a:gs pos="0">
              <a:schemeClr val="accent2">
                <a:hueOff val="-1514713"/>
                <a:satOff val="10727"/>
                <a:lumOff val="1567"/>
                <a:alphaOff val="0"/>
                <a:satMod val="103000"/>
                <a:lumMod val="102000"/>
                <a:tint val="94000"/>
              </a:schemeClr>
            </a:gs>
            <a:gs pos="50000">
              <a:schemeClr val="accent2">
                <a:hueOff val="-1514713"/>
                <a:satOff val="10727"/>
                <a:lumOff val="1567"/>
                <a:alphaOff val="0"/>
                <a:satMod val="110000"/>
                <a:lumMod val="100000"/>
                <a:shade val="100000"/>
              </a:schemeClr>
            </a:gs>
            <a:gs pos="100000">
              <a:schemeClr val="accent2">
                <a:hueOff val="-1514713"/>
                <a:satOff val="10727"/>
                <a:lumOff val="156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a:t>Laborers </a:t>
          </a:r>
        </a:p>
      </dsp:txBody>
      <dsp:txXfrm>
        <a:off x="3199853" y="1951166"/>
        <a:ext cx="2637460" cy="1651799"/>
      </dsp:txXfrm>
    </dsp:sp>
    <dsp:sp modelId="{B968FCBE-7402-A14B-A053-FC47F95C65D3}">
      <dsp:nvSpPr>
        <dsp:cNvPr id="0" name=""/>
        <dsp:cNvSpPr/>
      </dsp:nvSpPr>
      <dsp:spPr>
        <a:xfrm>
          <a:off x="1408990" y="1222269"/>
          <a:ext cx="3109593" cy="3109593"/>
        </a:xfrm>
        <a:custGeom>
          <a:avLst/>
          <a:gdLst/>
          <a:ahLst/>
          <a:cxnLst/>
          <a:rect l="0" t="0" r="0" b="0"/>
          <a:pathLst>
            <a:path>
              <a:moveTo>
                <a:pt x="2796695" y="2490254"/>
              </a:moveTo>
              <a:arcTo wR="1554796" hR="1554796" stAng="2219328" swAng="6361344"/>
            </a:path>
          </a:pathLst>
        </a:custGeom>
        <a:noFill/>
        <a:ln w="6350" cap="flat" cmpd="sng" algn="ctr">
          <a:solidFill>
            <a:schemeClr val="accent2">
              <a:hueOff val="-1514713"/>
              <a:satOff val="10727"/>
              <a:lumOff val="1567"/>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85BCB-A2FF-4345-BA55-3F7F6957397B}">
      <dsp:nvSpPr>
        <dsp:cNvPr id="0" name=""/>
        <dsp:cNvSpPr/>
      </dsp:nvSpPr>
      <dsp:spPr>
        <a:xfrm rot="5400000">
          <a:off x="-462089" y="1060378"/>
          <a:ext cx="1342316" cy="414728"/>
        </a:xfrm>
        <a:prstGeom prst="corner">
          <a:avLst>
            <a:gd name="adj1" fmla="val 1000"/>
            <a:gd name="adj2" fmla="val 100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9BF8A2C-C5DC-A749-8537-A8F4B3A5342E}">
      <dsp:nvSpPr>
        <dsp:cNvPr id="0" name=""/>
        <dsp:cNvSpPr/>
      </dsp:nvSpPr>
      <dsp:spPr>
        <a:xfrm>
          <a:off x="1704" y="1938901"/>
          <a:ext cx="5184111" cy="447438"/>
        </a:xfrm>
        <a:prstGeom prst="homePlate">
          <a:avLst>
            <a:gd name="adj" fmla="val 2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1640</a:t>
          </a:r>
        </a:p>
      </dsp:txBody>
      <dsp:txXfrm>
        <a:off x="1704" y="1938901"/>
        <a:ext cx="5128181" cy="447438"/>
      </dsp:txXfrm>
    </dsp:sp>
    <dsp:sp modelId="{D84686AE-8BAD-6842-B367-46DC94E12138}">
      <dsp:nvSpPr>
        <dsp:cNvPr id="0" name=""/>
        <dsp:cNvSpPr/>
      </dsp:nvSpPr>
      <dsp:spPr>
        <a:xfrm>
          <a:off x="416433" y="845422"/>
          <a:ext cx="4209498" cy="6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In 1640, there were 150 black slaves.</a:t>
          </a:r>
        </a:p>
      </dsp:txBody>
      <dsp:txXfrm>
        <a:off x="416433" y="845422"/>
        <a:ext cx="4209498" cy="600617"/>
      </dsp:txXfrm>
    </dsp:sp>
    <dsp:sp modelId="{D18BBFF6-3A35-1645-B518-E8303FD04BFC}">
      <dsp:nvSpPr>
        <dsp:cNvPr id="0" name=""/>
        <dsp:cNvSpPr/>
      </dsp:nvSpPr>
      <dsp:spPr>
        <a:xfrm rot="5400000">
          <a:off x="4618340" y="1060378"/>
          <a:ext cx="1342316" cy="414728"/>
        </a:xfrm>
        <a:prstGeom prst="corner">
          <a:avLst>
            <a:gd name="adj1" fmla="val 1000"/>
            <a:gd name="adj2" fmla="val 100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F3F2DBC-C504-5D4B-ABF7-4AF86B40E5C5}">
      <dsp:nvSpPr>
        <dsp:cNvPr id="0" name=""/>
        <dsp:cNvSpPr/>
      </dsp:nvSpPr>
      <dsp:spPr>
        <a:xfrm>
          <a:off x="5082133" y="1938901"/>
          <a:ext cx="5184111" cy="447438"/>
        </a:xfrm>
        <a:prstGeom prst="chevron">
          <a:avLst>
            <a:gd name="adj" fmla="val 2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1704</a:t>
          </a:r>
        </a:p>
      </dsp:txBody>
      <dsp:txXfrm>
        <a:off x="5193993" y="1938901"/>
        <a:ext cx="4960392" cy="447438"/>
      </dsp:txXfrm>
    </dsp:sp>
    <dsp:sp modelId="{F9BF9BA0-43F9-A848-9484-B6AC9EDF7268}">
      <dsp:nvSpPr>
        <dsp:cNvPr id="0" name=""/>
        <dsp:cNvSpPr/>
      </dsp:nvSpPr>
      <dsp:spPr>
        <a:xfrm>
          <a:off x="5496862" y="845422"/>
          <a:ext cx="4209498" cy="6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In 1704, theire numbers increased to 10,000.</a:t>
          </a:r>
        </a:p>
      </dsp:txBody>
      <dsp:txXfrm>
        <a:off x="5496862" y="845422"/>
        <a:ext cx="4209498" cy="6006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D7A00-D7B6-EB4B-BFFF-348B05CE769C}">
      <dsp:nvSpPr>
        <dsp:cNvPr id="0" name=""/>
        <dsp:cNvSpPr/>
      </dsp:nvSpPr>
      <dsp:spPr>
        <a:xfrm>
          <a:off x="0" y="1682207"/>
          <a:ext cx="1026795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576ECDF8-5C2E-4840-ACC1-AC76E5590B2B}">
      <dsp:nvSpPr>
        <dsp:cNvPr id="0" name=""/>
        <dsp:cNvSpPr/>
      </dsp:nvSpPr>
      <dsp:spPr>
        <a:xfrm rot="8100000">
          <a:off x="56942" y="387682"/>
          <a:ext cx="247415" cy="247415"/>
        </a:xfrm>
        <a:prstGeom prst="teardrop">
          <a:avLst>
            <a:gd name="adj" fmla="val 11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C512D9-FDF2-8C4A-9B6D-84A6A13EF661}">
      <dsp:nvSpPr>
        <dsp:cNvPr id="0" name=""/>
        <dsp:cNvSpPr/>
      </dsp:nvSpPr>
      <dsp:spPr>
        <a:xfrm>
          <a:off x="84427" y="415168"/>
          <a:ext cx="192444" cy="192444"/>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C5BF2B50-3C51-8F40-93D4-BEFEB6798FF9}">
      <dsp:nvSpPr>
        <dsp:cNvPr id="0" name=""/>
        <dsp:cNvSpPr/>
      </dsp:nvSpPr>
      <dsp:spPr>
        <a:xfrm>
          <a:off x="355599" y="686340"/>
          <a:ext cx="4269521" cy="995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t>In 1628, a group of religious dissenters formed the New England Company.</a:t>
          </a:r>
        </a:p>
      </dsp:txBody>
      <dsp:txXfrm>
        <a:off x="355599" y="686340"/>
        <a:ext cx="4269521" cy="995866"/>
      </dsp:txXfrm>
    </dsp:sp>
    <dsp:sp modelId="{55DE641B-D2C1-154E-BA00-038001F0C0BC}">
      <dsp:nvSpPr>
        <dsp:cNvPr id="0" name=""/>
        <dsp:cNvSpPr/>
      </dsp:nvSpPr>
      <dsp:spPr>
        <a:xfrm>
          <a:off x="355599" y="336441"/>
          <a:ext cx="4269521" cy="3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a:t>1628</a:t>
          </a:r>
        </a:p>
      </dsp:txBody>
      <dsp:txXfrm>
        <a:off x="355599" y="336441"/>
        <a:ext cx="4269521" cy="349899"/>
      </dsp:txXfrm>
    </dsp:sp>
    <dsp:sp modelId="{D25584C8-5586-004B-9334-CE62D189D57F}">
      <dsp:nvSpPr>
        <dsp:cNvPr id="0" name=""/>
        <dsp:cNvSpPr/>
      </dsp:nvSpPr>
      <dsp:spPr>
        <a:xfrm>
          <a:off x="180650" y="686340"/>
          <a:ext cx="0" cy="99586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32063BF-A7B5-234F-9E77-C4603F5E66F4}">
      <dsp:nvSpPr>
        <dsp:cNvPr id="0" name=""/>
        <dsp:cNvSpPr/>
      </dsp:nvSpPr>
      <dsp:spPr>
        <a:xfrm>
          <a:off x="149159" y="1650716"/>
          <a:ext cx="62981" cy="62981"/>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A0A5D5-A685-B34F-92A2-4B3EF21EBD59}">
      <dsp:nvSpPr>
        <dsp:cNvPr id="0" name=""/>
        <dsp:cNvSpPr/>
      </dsp:nvSpPr>
      <dsp:spPr>
        <a:xfrm rot="18900000">
          <a:off x="2628943" y="2729315"/>
          <a:ext cx="247415" cy="247415"/>
        </a:xfrm>
        <a:prstGeom prst="teardrop">
          <a:avLst>
            <a:gd name="adj" fmla="val 115000"/>
          </a:avLst>
        </a:prstGeom>
        <a:gradFill rotWithShape="0">
          <a:gsLst>
            <a:gs pos="0">
              <a:schemeClr val="accent2">
                <a:hueOff val="-757357"/>
                <a:satOff val="5364"/>
                <a:lumOff val="784"/>
                <a:alphaOff val="0"/>
                <a:satMod val="103000"/>
                <a:lumMod val="102000"/>
                <a:tint val="94000"/>
              </a:schemeClr>
            </a:gs>
            <a:gs pos="50000">
              <a:schemeClr val="accent2">
                <a:hueOff val="-757357"/>
                <a:satOff val="5364"/>
                <a:lumOff val="784"/>
                <a:alphaOff val="0"/>
                <a:satMod val="110000"/>
                <a:lumMod val="100000"/>
                <a:shade val="100000"/>
              </a:schemeClr>
            </a:gs>
            <a:gs pos="100000">
              <a:schemeClr val="accent2">
                <a:hueOff val="-757357"/>
                <a:satOff val="5364"/>
                <a:lumOff val="784"/>
                <a:alphaOff val="0"/>
                <a:lumMod val="99000"/>
                <a:satMod val="120000"/>
                <a:shade val="78000"/>
              </a:schemeClr>
            </a:gs>
          </a:gsLst>
          <a:lin ang="5400000" scaled="0"/>
        </a:gradFill>
        <a:ln w="6350" cap="flat" cmpd="sng" algn="ctr">
          <a:solidFill>
            <a:schemeClr val="accent2">
              <a:hueOff val="-757357"/>
              <a:satOff val="5364"/>
              <a:lumOff val="78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BA834B-01EB-0345-93FF-CB52BB411D4A}">
      <dsp:nvSpPr>
        <dsp:cNvPr id="0" name=""/>
        <dsp:cNvSpPr/>
      </dsp:nvSpPr>
      <dsp:spPr>
        <a:xfrm>
          <a:off x="2656429" y="2756800"/>
          <a:ext cx="192444" cy="192444"/>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5C49DFC-5390-B242-89C0-46DFB18D9034}">
      <dsp:nvSpPr>
        <dsp:cNvPr id="0" name=""/>
        <dsp:cNvSpPr/>
      </dsp:nvSpPr>
      <dsp:spPr>
        <a:xfrm>
          <a:off x="2927600" y="1682207"/>
          <a:ext cx="4256467" cy="995866"/>
        </a:xfrm>
        <a:prstGeom prst="rect">
          <a:avLst/>
        </a:prstGeom>
        <a:noFill/>
        <a:ln>
          <a:noFill/>
        </a:ln>
        <a:effectLst/>
      </dsp:spPr>
      <dsp:style>
        <a:lnRef idx="0">
          <a:scrgbClr r="0" g="0" b="0"/>
        </a:lnRef>
        <a:fillRef idx="0">
          <a:scrgbClr r="0" g="0" b="0"/>
        </a:fillRef>
        <a:effectRef idx="0">
          <a:scrgbClr r="0" g="0" b="0"/>
        </a:effectRef>
        <a:fontRef idx="minor"/>
      </dsp:style>
    </dsp:sp>
    <dsp:sp modelId="{934A0F8C-2A49-654E-AC5D-6BF0A4CF9122}">
      <dsp:nvSpPr>
        <dsp:cNvPr id="0" name=""/>
        <dsp:cNvSpPr/>
      </dsp:nvSpPr>
      <dsp:spPr>
        <a:xfrm>
          <a:off x="2927600" y="2678073"/>
          <a:ext cx="4256467" cy="3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In 1629, they obtained a Crown charter that created the Massachusetts Bay Company.</a:t>
          </a:r>
        </a:p>
      </dsp:txBody>
      <dsp:txXfrm>
        <a:off x="2927600" y="2678073"/>
        <a:ext cx="4256467" cy="349899"/>
      </dsp:txXfrm>
    </dsp:sp>
    <dsp:sp modelId="{2819E0F6-53B2-6A4D-BAC5-70992DB7F984}">
      <dsp:nvSpPr>
        <dsp:cNvPr id="0" name=""/>
        <dsp:cNvSpPr/>
      </dsp:nvSpPr>
      <dsp:spPr>
        <a:xfrm>
          <a:off x="2752651" y="1682207"/>
          <a:ext cx="0" cy="995866"/>
        </a:xfrm>
        <a:prstGeom prst="line">
          <a:avLst/>
        </a:prstGeom>
        <a:noFill/>
        <a:ln w="12700" cap="flat" cmpd="sng" algn="ctr">
          <a:solidFill>
            <a:schemeClr val="accent2">
              <a:hueOff val="-757357"/>
              <a:satOff val="5364"/>
              <a:lumOff val="784"/>
              <a:alphaOff val="0"/>
            </a:schemeClr>
          </a:solidFill>
          <a:prstDash val="dash"/>
          <a:miter lim="800000"/>
        </a:ln>
        <a:effectLst/>
      </dsp:spPr>
      <dsp:style>
        <a:lnRef idx="1">
          <a:scrgbClr r="0" g="0" b="0"/>
        </a:lnRef>
        <a:fillRef idx="0">
          <a:scrgbClr r="0" g="0" b="0"/>
        </a:fillRef>
        <a:effectRef idx="0">
          <a:scrgbClr r="0" g="0" b="0"/>
        </a:effectRef>
        <a:fontRef idx="minor"/>
      </dsp:style>
    </dsp:sp>
    <dsp:sp modelId="{7AFB2DC5-5CB2-854A-AE79-88893F9EB9EA}">
      <dsp:nvSpPr>
        <dsp:cNvPr id="0" name=""/>
        <dsp:cNvSpPr/>
      </dsp:nvSpPr>
      <dsp:spPr>
        <a:xfrm>
          <a:off x="2720625" y="1650716"/>
          <a:ext cx="62981" cy="62981"/>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E59049C-082B-8E4A-AF53-C77B9BC4D6DE}">
      <dsp:nvSpPr>
        <dsp:cNvPr id="0" name=""/>
        <dsp:cNvSpPr/>
      </dsp:nvSpPr>
      <dsp:spPr>
        <a:xfrm rot="8100000">
          <a:off x="5185216" y="387682"/>
          <a:ext cx="247415" cy="247415"/>
        </a:xfrm>
        <a:prstGeom prst="teardrop">
          <a:avLst>
            <a:gd name="adj" fmla="val 115000"/>
          </a:avLst>
        </a:prstGeom>
        <a:gradFill rotWithShape="0">
          <a:gsLst>
            <a:gs pos="0">
              <a:schemeClr val="accent2">
                <a:hueOff val="-1514713"/>
                <a:satOff val="10727"/>
                <a:lumOff val="1567"/>
                <a:alphaOff val="0"/>
                <a:satMod val="103000"/>
                <a:lumMod val="102000"/>
                <a:tint val="94000"/>
              </a:schemeClr>
            </a:gs>
            <a:gs pos="50000">
              <a:schemeClr val="accent2">
                <a:hueOff val="-1514713"/>
                <a:satOff val="10727"/>
                <a:lumOff val="1567"/>
                <a:alphaOff val="0"/>
                <a:satMod val="110000"/>
                <a:lumMod val="100000"/>
                <a:shade val="100000"/>
              </a:schemeClr>
            </a:gs>
            <a:gs pos="100000">
              <a:schemeClr val="accent2">
                <a:hueOff val="-1514713"/>
                <a:satOff val="10727"/>
                <a:lumOff val="1567"/>
                <a:alphaOff val="0"/>
                <a:lumMod val="99000"/>
                <a:satMod val="120000"/>
                <a:shade val="78000"/>
              </a:schemeClr>
            </a:gs>
          </a:gsLst>
          <a:lin ang="5400000" scaled="0"/>
        </a:gradFill>
        <a:ln w="6350" cap="flat" cmpd="sng" algn="ctr">
          <a:solidFill>
            <a:schemeClr val="accent2">
              <a:hueOff val="-1514713"/>
              <a:satOff val="10727"/>
              <a:lumOff val="156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E75FBA-0461-5F40-90A8-0806BEDFB00D}">
      <dsp:nvSpPr>
        <dsp:cNvPr id="0" name=""/>
        <dsp:cNvSpPr/>
      </dsp:nvSpPr>
      <dsp:spPr>
        <a:xfrm>
          <a:off x="5212702" y="415168"/>
          <a:ext cx="192444" cy="192444"/>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7841055-8DD1-4D43-94E9-85AC4314BAB7}">
      <dsp:nvSpPr>
        <dsp:cNvPr id="0" name=""/>
        <dsp:cNvSpPr/>
      </dsp:nvSpPr>
      <dsp:spPr>
        <a:xfrm>
          <a:off x="5483874" y="686340"/>
          <a:ext cx="4256467" cy="995866"/>
        </a:xfrm>
        <a:prstGeom prst="rect">
          <a:avLst/>
        </a:prstGeom>
        <a:noFill/>
        <a:ln>
          <a:noFill/>
        </a:ln>
        <a:effectLst/>
      </dsp:spPr>
      <dsp:style>
        <a:lnRef idx="0">
          <a:scrgbClr r="0" g="0" b="0"/>
        </a:lnRef>
        <a:fillRef idx="0">
          <a:scrgbClr r="0" g="0" b="0"/>
        </a:fillRef>
        <a:effectRef idx="0">
          <a:scrgbClr r="0" g="0" b="0"/>
        </a:effectRef>
        <a:fontRef idx="minor"/>
      </dsp:style>
    </dsp:sp>
    <dsp:sp modelId="{35CC6C61-A784-B847-8ECB-CE6D76FF5124}">
      <dsp:nvSpPr>
        <dsp:cNvPr id="0" name=""/>
        <dsp:cNvSpPr/>
      </dsp:nvSpPr>
      <dsp:spPr>
        <a:xfrm>
          <a:off x="5483874" y="336441"/>
          <a:ext cx="4256467" cy="349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n-US" sz="1300" kern="1200" dirty="0"/>
            <a:t>Within weeks, more than 200 Puritan settlers sailed to the New World.</a:t>
          </a:r>
        </a:p>
      </dsp:txBody>
      <dsp:txXfrm>
        <a:off x="5483874" y="336441"/>
        <a:ext cx="4256467" cy="349899"/>
      </dsp:txXfrm>
    </dsp:sp>
    <dsp:sp modelId="{5FBF8061-2329-054E-9607-BAC6A79367ED}">
      <dsp:nvSpPr>
        <dsp:cNvPr id="0" name=""/>
        <dsp:cNvSpPr/>
      </dsp:nvSpPr>
      <dsp:spPr>
        <a:xfrm>
          <a:off x="5308924" y="686340"/>
          <a:ext cx="0" cy="995866"/>
        </a:xfrm>
        <a:prstGeom prst="line">
          <a:avLst/>
        </a:prstGeom>
        <a:noFill/>
        <a:ln w="12700" cap="flat" cmpd="sng" algn="ctr">
          <a:solidFill>
            <a:schemeClr val="accent2">
              <a:hueOff val="-1514713"/>
              <a:satOff val="10727"/>
              <a:lumOff val="1567"/>
              <a:alphaOff val="0"/>
            </a:schemeClr>
          </a:solidFill>
          <a:prstDash val="dash"/>
          <a:miter lim="800000"/>
        </a:ln>
        <a:effectLst/>
      </dsp:spPr>
      <dsp:style>
        <a:lnRef idx="1">
          <a:scrgbClr r="0" g="0" b="0"/>
        </a:lnRef>
        <a:fillRef idx="0">
          <a:scrgbClr r="0" g="0" b="0"/>
        </a:fillRef>
        <a:effectRef idx="0">
          <a:scrgbClr r="0" g="0" b="0"/>
        </a:effectRef>
        <a:fontRef idx="minor"/>
      </dsp:style>
    </dsp:sp>
    <dsp:sp modelId="{2C2CFEED-D9F1-D845-9F96-7EBE5837E724}">
      <dsp:nvSpPr>
        <dsp:cNvPr id="0" name=""/>
        <dsp:cNvSpPr/>
      </dsp:nvSpPr>
      <dsp:spPr>
        <a:xfrm>
          <a:off x="5276898" y="1650716"/>
          <a:ext cx="62981" cy="62981"/>
        </a:xfrm>
        <a:prstGeom prst="ellips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C3E69-E95A-4B4D-960E-F29E0CE51B65}">
      <dsp:nvSpPr>
        <dsp:cNvPr id="0" name=""/>
        <dsp:cNvSpPr/>
      </dsp:nvSpPr>
      <dsp:spPr>
        <a:xfrm rot="5400000">
          <a:off x="-462089" y="1060378"/>
          <a:ext cx="1342316" cy="414728"/>
        </a:xfrm>
        <a:prstGeom prst="corner">
          <a:avLst>
            <a:gd name="adj1" fmla="val 1000"/>
            <a:gd name="adj2" fmla="val 100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797A6B6-9AB8-E643-9707-095D83DC0BF8}">
      <dsp:nvSpPr>
        <dsp:cNvPr id="0" name=""/>
        <dsp:cNvSpPr/>
      </dsp:nvSpPr>
      <dsp:spPr>
        <a:xfrm>
          <a:off x="1704" y="1938901"/>
          <a:ext cx="5184111" cy="447438"/>
        </a:xfrm>
        <a:prstGeom prst="homePlate">
          <a:avLst>
            <a:gd name="adj" fmla="val 2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1630</a:t>
          </a:r>
        </a:p>
      </dsp:txBody>
      <dsp:txXfrm>
        <a:off x="1704" y="1938901"/>
        <a:ext cx="5128181" cy="447438"/>
      </dsp:txXfrm>
    </dsp:sp>
    <dsp:sp modelId="{CE98F6B9-8432-FA49-8C9B-073B130A6385}">
      <dsp:nvSpPr>
        <dsp:cNvPr id="0" name=""/>
        <dsp:cNvSpPr/>
      </dsp:nvSpPr>
      <dsp:spPr>
        <a:xfrm>
          <a:off x="416433" y="845422"/>
          <a:ext cx="4209498" cy="6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In 1630, the Puritan migration began with more than 1,000 settlers within the year.</a:t>
          </a:r>
        </a:p>
      </dsp:txBody>
      <dsp:txXfrm>
        <a:off x="416433" y="845422"/>
        <a:ext cx="4209498" cy="600617"/>
      </dsp:txXfrm>
    </dsp:sp>
    <dsp:sp modelId="{89EFF039-AF01-4443-9CA6-EAA0EC2627A2}">
      <dsp:nvSpPr>
        <dsp:cNvPr id="0" name=""/>
        <dsp:cNvSpPr/>
      </dsp:nvSpPr>
      <dsp:spPr>
        <a:xfrm rot="5400000">
          <a:off x="4618340" y="1060378"/>
          <a:ext cx="1342316" cy="414728"/>
        </a:xfrm>
        <a:prstGeom prst="corner">
          <a:avLst>
            <a:gd name="adj1" fmla="val 1000"/>
            <a:gd name="adj2" fmla="val 1000"/>
          </a:avLst>
        </a:prstGeom>
        <a:solidFill>
          <a:schemeClr val="lt1">
            <a:hueOff val="0"/>
            <a:satOff val="0"/>
            <a:lumOff val="0"/>
            <a:alphaOff val="0"/>
          </a:schemeClr>
        </a:solidFill>
        <a:ln w="6350" cap="flat" cmpd="sng" algn="ctr">
          <a:solidFill>
            <a:schemeClr val="accent5">
              <a:hueOff val="-1511094"/>
              <a:satOff val="10231"/>
              <a:lumOff val="-9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D3285D41-ABA9-4D48-913C-75CD293D3C10}">
      <dsp:nvSpPr>
        <dsp:cNvPr id="0" name=""/>
        <dsp:cNvSpPr/>
      </dsp:nvSpPr>
      <dsp:spPr>
        <a:xfrm>
          <a:off x="5082133" y="1938901"/>
          <a:ext cx="5184111" cy="447438"/>
        </a:xfrm>
        <a:prstGeom prst="chevron">
          <a:avLst>
            <a:gd name="adj" fmla="val 25000"/>
          </a:avLst>
        </a:prstGeom>
        <a:gradFill rotWithShape="0">
          <a:gsLst>
            <a:gs pos="0">
              <a:schemeClr val="accent5">
                <a:hueOff val="-1511094"/>
                <a:satOff val="10231"/>
                <a:lumOff val="-983"/>
                <a:alphaOff val="0"/>
                <a:satMod val="103000"/>
                <a:lumMod val="102000"/>
                <a:tint val="94000"/>
              </a:schemeClr>
            </a:gs>
            <a:gs pos="50000">
              <a:schemeClr val="accent5">
                <a:hueOff val="-1511094"/>
                <a:satOff val="10231"/>
                <a:lumOff val="-983"/>
                <a:alphaOff val="0"/>
                <a:satMod val="110000"/>
                <a:lumMod val="100000"/>
                <a:shade val="100000"/>
              </a:schemeClr>
            </a:gs>
            <a:gs pos="100000">
              <a:schemeClr val="accent5">
                <a:hueOff val="-1511094"/>
                <a:satOff val="10231"/>
                <a:lumOff val="-983"/>
                <a:alphaOff val="0"/>
                <a:lumMod val="99000"/>
                <a:satMod val="120000"/>
                <a:shade val="78000"/>
              </a:schemeClr>
            </a:gs>
          </a:gsLst>
          <a:lin ang="5400000" scaled="0"/>
        </a:gradFill>
        <a:ln w="6350" cap="flat" cmpd="sng" algn="ctr">
          <a:solidFill>
            <a:schemeClr val="accent5">
              <a:hueOff val="-1511094"/>
              <a:satOff val="10231"/>
              <a:lumOff val="-9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1630–1643</a:t>
          </a:r>
        </a:p>
      </dsp:txBody>
      <dsp:txXfrm>
        <a:off x="5193993" y="1938901"/>
        <a:ext cx="4960392" cy="447438"/>
      </dsp:txXfrm>
    </dsp:sp>
    <dsp:sp modelId="{2C04DA1C-5BF6-724D-AD1E-69310BF1092A}">
      <dsp:nvSpPr>
        <dsp:cNvPr id="0" name=""/>
        <dsp:cNvSpPr/>
      </dsp:nvSpPr>
      <dsp:spPr>
        <a:xfrm>
          <a:off x="5496862" y="845422"/>
          <a:ext cx="4209498" cy="60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During the Puritan Exodus (1630-43) more than 20,000 settlers migrated to the New England.</a:t>
          </a:r>
        </a:p>
      </dsp:txBody>
      <dsp:txXfrm>
        <a:off x="5496862" y="845422"/>
        <a:ext cx="4209498" cy="6006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0ED86-A8CB-E04E-9E80-8ECCC0EDF7C9}">
      <dsp:nvSpPr>
        <dsp:cNvPr id="0" name=""/>
        <dsp:cNvSpPr/>
      </dsp:nvSpPr>
      <dsp:spPr>
        <a:xfrm>
          <a:off x="2074653" y="0"/>
          <a:ext cx="2074653" cy="1105958"/>
        </a:xfrm>
        <a:prstGeom prst="trapezoid">
          <a:avLst>
            <a:gd name="adj" fmla="val 9379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TR" sz="1400" kern="1200" baseline="0"/>
            <a:t>The governor</a:t>
          </a:r>
          <a:endParaRPr lang="en-TR" sz="1400" kern="1200"/>
        </a:p>
      </dsp:txBody>
      <dsp:txXfrm>
        <a:off x="2074653" y="0"/>
        <a:ext cx="2074653" cy="1105958"/>
      </dsp:txXfrm>
    </dsp:sp>
    <dsp:sp modelId="{F3317084-0C05-CB41-B671-C112BD961CA3}">
      <dsp:nvSpPr>
        <dsp:cNvPr id="0" name=""/>
        <dsp:cNvSpPr/>
      </dsp:nvSpPr>
      <dsp:spPr>
        <a:xfrm>
          <a:off x="1037326" y="1105958"/>
          <a:ext cx="4149307" cy="1105958"/>
        </a:xfrm>
        <a:prstGeom prst="trapezoid">
          <a:avLst>
            <a:gd name="adj" fmla="val 9379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TR" sz="1400" kern="1200" baseline="0"/>
            <a:t>The Council of Magistrates</a:t>
          </a:r>
          <a:endParaRPr lang="en-TR" sz="1400" kern="1200"/>
        </a:p>
      </dsp:txBody>
      <dsp:txXfrm>
        <a:off x="1763455" y="1105958"/>
        <a:ext cx="2697049" cy="1105958"/>
      </dsp:txXfrm>
    </dsp:sp>
    <dsp:sp modelId="{03933DD8-A011-714C-9951-52A0A50BFC9C}">
      <dsp:nvSpPr>
        <dsp:cNvPr id="0" name=""/>
        <dsp:cNvSpPr/>
      </dsp:nvSpPr>
      <dsp:spPr>
        <a:xfrm>
          <a:off x="0" y="2211916"/>
          <a:ext cx="6223961" cy="1105958"/>
        </a:xfrm>
        <a:prstGeom prst="trapezoid">
          <a:avLst>
            <a:gd name="adj" fmla="val 9379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TR" sz="1400" kern="1200" baseline="0"/>
            <a:t>Freemen (voters)</a:t>
          </a:r>
          <a:endParaRPr lang="en-TR" sz="1400" kern="1200"/>
        </a:p>
      </dsp:txBody>
      <dsp:txXfrm>
        <a:off x="1089193" y="2211916"/>
        <a:ext cx="4045574" cy="11059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00392-AEF9-E649-B21C-19894E5A783E}">
      <dsp:nvSpPr>
        <dsp:cNvPr id="0" name=""/>
        <dsp:cNvSpPr/>
      </dsp:nvSpPr>
      <dsp:spPr>
        <a:xfrm>
          <a:off x="0" y="1682207"/>
          <a:ext cx="10267950" cy="0"/>
        </a:xfrm>
        <a:prstGeom prst="line">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D42A9BF0-158A-1745-B803-C8BE91056601}">
      <dsp:nvSpPr>
        <dsp:cNvPr id="0" name=""/>
        <dsp:cNvSpPr/>
      </dsp:nvSpPr>
      <dsp:spPr>
        <a:xfrm>
          <a:off x="139078" y="1806690"/>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1607</a:t>
          </a:r>
        </a:p>
      </dsp:txBody>
      <dsp:txXfrm>
        <a:off x="139078" y="1806690"/>
        <a:ext cx="2016288" cy="380178"/>
      </dsp:txXfrm>
    </dsp:sp>
    <dsp:sp modelId="{027D3191-0E5C-F147-B0F4-FA131D70DDE3}">
      <dsp:nvSpPr>
        <dsp:cNvPr id="0" name=""/>
        <dsp:cNvSpPr/>
      </dsp:nvSpPr>
      <dsp:spPr>
        <a:xfrm>
          <a:off x="1604" y="469335"/>
          <a:ext cx="2291236" cy="5736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Jamestown is established</a:t>
          </a:r>
        </a:p>
      </dsp:txBody>
      <dsp:txXfrm>
        <a:off x="29606" y="497337"/>
        <a:ext cx="2235232" cy="517628"/>
      </dsp:txXfrm>
    </dsp:sp>
    <dsp:sp modelId="{A06A3DA1-C0D8-C549-ACD7-465A8DDDA531}">
      <dsp:nvSpPr>
        <dsp:cNvPr id="0" name=""/>
        <dsp:cNvSpPr/>
      </dsp:nvSpPr>
      <dsp:spPr>
        <a:xfrm>
          <a:off x="1147222" y="1042968"/>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CEF703C-C658-FA48-A4E6-A49C19B6C9F7}">
      <dsp:nvSpPr>
        <dsp:cNvPr id="0" name=""/>
        <dsp:cNvSpPr/>
      </dsp:nvSpPr>
      <dsp:spPr>
        <a:xfrm>
          <a:off x="1467995" y="1177544"/>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1619</a:t>
          </a:r>
        </a:p>
      </dsp:txBody>
      <dsp:txXfrm>
        <a:off x="1467995" y="1177544"/>
        <a:ext cx="2016288" cy="380178"/>
      </dsp:txXfrm>
    </dsp:sp>
    <dsp:sp modelId="{E510A481-63A1-6243-9335-A710133A803B}">
      <dsp:nvSpPr>
        <dsp:cNvPr id="0" name=""/>
        <dsp:cNvSpPr/>
      </dsp:nvSpPr>
      <dsp:spPr>
        <a:xfrm>
          <a:off x="1121989"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C2D0A0-B916-B740-9ED8-3371CEF0ADA6}">
      <dsp:nvSpPr>
        <dsp:cNvPr id="0" name=""/>
        <dsp:cNvSpPr/>
      </dsp:nvSpPr>
      <dsp:spPr>
        <a:xfrm>
          <a:off x="1330521" y="2321445"/>
          <a:ext cx="2291236" cy="5736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First Africans arrive in Virginia</a:t>
          </a:r>
        </a:p>
      </dsp:txBody>
      <dsp:txXfrm>
        <a:off x="1358523" y="2349447"/>
        <a:ext cx="2235232" cy="517628"/>
      </dsp:txXfrm>
    </dsp:sp>
    <dsp:sp modelId="{8B411D20-832C-8A43-9B4D-3FA5383926BE}">
      <dsp:nvSpPr>
        <dsp:cNvPr id="0" name=""/>
        <dsp:cNvSpPr/>
      </dsp:nvSpPr>
      <dsp:spPr>
        <a:xfrm>
          <a:off x="2476140" y="1682206"/>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B886592-24D1-C144-B141-FFEDE24DD370}">
      <dsp:nvSpPr>
        <dsp:cNvPr id="0" name=""/>
        <dsp:cNvSpPr/>
      </dsp:nvSpPr>
      <dsp:spPr>
        <a:xfrm>
          <a:off x="2796913" y="1806690"/>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1620</a:t>
          </a:r>
        </a:p>
      </dsp:txBody>
      <dsp:txXfrm>
        <a:off x="2796913" y="1806690"/>
        <a:ext cx="2016288" cy="380178"/>
      </dsp:txXfrm>
    </dsp:sp>
    <dsp:sp modelId="{105B96BD-FD02-0F4D-B3E6-C5F4E55B84DE}">
      <dsp:nvSpPr>
        <dsp:cNvPr id="0" name=""/>
        <dsp:cNvSpPr/>
      </dsp:nvSpPr>
      <dsp:spPr>
        <a:xfrm>
          <a:off x="2450907"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510B6D8-C6E7-944C-B473-8BBD45F6F0A0}">
      <dsp:nvSpPr>
        <dsp:cNvPr id="0" name=""/>
        <dsp:cNvSpPr/>
      </dsp:nvSpPr>
      <dsp:spPr>
        <a:xfrm>
          <a:off x="2659439" y="469335"/>
          <a:ext cx="2291236" cy="5736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Mayflower Compact is signed</a:t>
          </a:r>
        </a:p>
      </dsp:txBody>
      <dsp:txXfrm>
        <a:off x="2687441" y="497337"/>
        <a:ext cx="2235232" cy="517628"/>
      </dsp:txXfrm>
    </dsp:sp>
    <dsp:sp modelId="{C18D40E6-37E4-7347-B7B7-EF6C80282A07}">
      <dsp:nvSpPr>
        <dsp:cNvPr id="0" name=""/>
        <dsp:cNvSpPr/>
      </dsp:nvSpPr>
      <dsp:spPr>
        <a:xfrm>
          <a:off x="3805057" y="1042968"/>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3C2ABD4-84A0-7D4C-91C6-11A6537EA1B8}">
      <dsp:nvSpPr>
        <dsp:cNvPr id="0" name=""/>
        <dsp:cNvSpPr/>
      </dsp:nvSpPr>
      <dsp:spPr>
        <a:xfrm>
          <a:off x="4125830" y="1177544"/>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1620</a:t>
          </a:r>
        </a:p>
      </dsp:txBody>
      <dsp:txXfrm>
        <a:off x="4125830" y="1177544"/>
        <a:ext cx="2016288" cy="380178"/>
      </dsp:txXfrm>
    </dsp:sp>
    <dsp:sp modelId="{D2F1A1D6-AD13-6D4F-9150-E992175863CC}">
      <dsp:nvSpPr>
        <dsp:cNvPr id="0" name=""/>
        <dsp:cNvSpPr/>
      </dsp:nvSpPr>
      <dsp:spPr>
        <a:xfrm>
          <a:off x="3779824"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4744D74-5BC8-044E-967B-0BD1B350FF68}">
      <dsp:nvSpPr>
        <dsp:cNvPr id="0" name=""/>
        <dsp:cNvSpPr/>
      </dsp:nvSpPr>
      <dsp:spPr>
        <a:xfrm>
          <a:off x="3988356" y="2321445"/>
          <a:ext cx="2291236" cy="591558"/>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Plymouth Colony is established</a:t>
          </a:r>
        </a:p>
      </dsp:txBody>
      <dsp:txXfrm>
        <a:off x="4017233" y="2350322"/>
        <a:ext cx="2233482" cy="533804"/>
      </dsp:txXfrm>
    </dsp:sp>
    <dsp:sp modelId="{060521D3-18FE-3541-820D-E668B3C54248}">
      <dsp:nvSpPr>
        <dsp:cNvPr id="0" name=""/>
        <dsp:cNvSpPr/>
      </dsp:nvSpPr>
      <dsp:spPr>
        <a:xfrm>
          <a:off x="5133975" y="1682206"/>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F777CD-D553-4C45-AE0C-6723608CDDDA}">
      <dsp:nvSpPr>
        <dsp:cNvPr id="0" name=""/>
        <dsp:cNvSpPr/>
      </dsp:nvSpPr>
      <dsp:spPr>
        <a:xfrm>
          <a:off x="5454748" y="1806690"/>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1625–1649</a:t>
          </a:r>
        </a:p>
      </dsp:txBody>
      <dsp:txXfrm>
        <a:off x="5454748" y="1806690"/>
        <a:ext cx="2016288" cy="380178"/>
      </dsp:txXfrm>
    </dsp:sp>
    <dsp:sp modelId="{276ECCD1-E8B5-A747-B629-196708835875}">
      <dsp:nvSpPr>
        <dsp:cNvPr id="0" name=""/>
        <dsp:cNvSpPr/>
      </dsp:nvSpPr>
      <dsp:spPr>
        <a:xfrm>
          <a:off x="5108741"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EAEF11-725D-D841-92E0-3502F87630D4}">
      <dsp:nvSpPr>
        <dsp:cNvPr id="0" name=""/>
        <dsp:cNvSpPr/>
      </dsp:nvSpPr>
      <dsp:spPr>
        <a:xfrm>
          <a:off x="5317273" y="469335"/>
          <a:ext cx="2291236" cy="5736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Reign of Charles I</a:t>
          </a:r>
        </a:p>
      </dsp:txBody>
      <dsp:txXfrm>
        <a:off x="5345275" y="497337"/>
        <a:ext cx="2235232" cy="517628"/>
      </dsp:txXfrm>
    </dsp:sp>
    <dsp:sp modelId="{F20EC18B-2755-A54F-B8CF-C614F7014CCF}">
      <dsp:nvSpPr>
        <dsp:cNvPr id="0" name=""/>
        <dsp:cNvSpPr/>
      </dsp:nvSpPr>
      <dsp:spPr>
        <a:xfrm>
          <a:off x="6462892" y="1042968"/>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F87B53-809E-7242-9E50-F857147196A9}">
      <dsp:nvSpPr>
        <dsp:cNvPr id="0" name=""/>
        <dsp:cNvSpPr/>
      </dsp:nvSpPr>
      <dsp:spPr>
        <a:xfrm>
          <a:off x="6783665" y="1177544"/>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1626</a:t>
          </a:r>
        </a:p>
      </dsp:txBody>
      <dsp:txXfrm>
        <a:off x="6783665" y="1177544"/>
        <a:ext cx="2016288" cy="380178"/>
      </dsp:txXfrm>
    </dsp:sp>
    <dsp:sp modelId="{C6C3C96C-41AA-C544-B734-18D3F0B9B274}">
      <dsp:nvSpPr>
        <dsp:cNvPr id="0" name=""/>
        <dsp:cNvSpPr/>
      </dsp:nvSpPr>
      <dsp:spPr>
        <a:xfrm>
          <a:off x="6437659"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6588F4C-34A9-C340-BE16-7D08854A503E}">
      <dsp:nvSpPr>
        <dsp:cNvPr id="0" name=""/>
        <dsp:cNvSpPr/>
      </dsp:nvSpPr>
      <dsp:spPr>
        <a:xfrm>
          <a:off x="6646191" y="2321445"/>
          <a:ext cx="2291236" cy="5736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Dutch settle Manhattan</a:t>
          </a:r>
        </a:p>
      </dsp:txBody>
      <dsp:txXfrm>
        <a:off x="6674193" y="2349447"/>
        <a:ext cx="2235232" cy="517628"/>
      </dsp:txXfrm>
    </dsp:sp>
    <dsp:sp modelId="{BE48677E-A6B3-FA4B-9687-53653DE4653D}">
      <dsp:nvSpPr>
        <dsp:cNvPr id="0" name=""/>
        <dsp:cNvSpPr/>
      </dsp:nvSpPr>
      <dsp:spPr>
        <a:xfrm>
          <a:off x="7791809" y="1682206"/>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0A4B09A-49E5-2346-B5E2-916AB7CEFBDD}">
      <dsp:nvSpPr>
        <dsp:cNvPr id="0" name=""/>
        <dsp:cNvSpPr/>
      </dsp:nvSpPr>
      <dsp:spPr>
        <a:xfrm>
          <a:off x="8112582" y="1806690"/>
          <a:ext cx="2016288" cy="38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1630–1643</a:t>
          </a:r>
        </a:p>
      </dsp:txBody>
      <dsp:txXfrm>
        <a:off x="8112582" y="1806690"/>
        <a:ext cx="2016288" cy="380178"/>
      </dsp:txXfrm>
    </dsp:sp>
    <dsp:sp modelId="{CD092B32-E642-E441-8259-EA5798760D70}">
      <dsp:nvSpPr>
        <dsp:cNvPr id="0" name=""/>
        <dsp:cNvSpPr/>
      </dsp:nvSpPr>
      <dsp:spPr>
        <a:xfrm>
          <a:off x="7766576"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82E2CC-4585-EF41-B0B1-AABC18B2CBBA}">
      <dsp:nvSpPr>
        <dsp:cNvPr id="0" name=""/>
        <dsp:cNvSpPr/>
      </dsp:nvSpPr>
      <dsp:spPr>
        <a:xfrm>
          <a:off x="7975108" y="469335"/>
          <a:ext cx="2291236" cy="5736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Puritan emigration</a:t>
          </a:r>
        </a:p>
      </dsp:txBody>
      <dsp:txXfrm>
        <a:off x="8003110" y="497337"/>
        <a:ext cx="2235232" cy="517628"/>
      </dsp:txXfrm>
    </dsp:sp>
    <dsp:sp modelId="{FCE95239-4B0A-8044-972F-78CB9228782A}">
      <dsp:nvSpPr>
        <dsp:cNvPr id="0" name=""/>
        <dsp:cNvSpPr/>
      </dsp:nvSpPr>
      <dsp:spPr>
        <a:xfrm>
          <a:off x="9120727" y="1042968"/>
          <a:ext cx="0" cy="639238"/>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0808079-5CD4-C342-90C5-B0ADCFB0CF4A}">
      <dsp:nvSpPr>
        <dsp:cNvPr id="0" name=""/>
        <dsp:cNvSpPr/>
      </dsp:nvSpPr>
      <dsp:spPr>
        <a:xfrm>
          <a:off x="9095494" y="1656973"/>
          <a:ext cx="50466" cy="5046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308FB-5D2F-894E-A30D-BA0731543255}" type="datetimeFigureOut">
              <a:rPr lang="en-TR" smtClean="0"/>
              <a:t>23.10.2020</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D90BE-0EBA-2D41-B6A8-98B15FC01AEA}" type="slidenum">
              <a:rPr lang="en-TR" smtClean="0"/>
              <a:t>‹#›</a:t>
            </a:fld>
            <a:endParaRPr lang="en-TR"/>
          </a:p>
        </p:txBody>
      </p:sp>
    </p:spTree>
    <p:extLst>
      <p:ext uri="{BB962C8B-B14F-4D97-AF65-F5344CB8AC3E}">
        <p14:creationId xmlns:p14="http://schemas.microsoft.com/office/powerpoint/2010/main" val="71765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www.pbs.org</a:t>
            </a:r>
            <a:r>
              <a:rPr lang="en-US" dirty="0"/>
              <a:t>/</a:t>
            </a:r>
            <a:r>
              <a:rPr lang="en-US" dirty="0" err="1"/>
              <a:t>gunsgermssteel</a:t>
            </a:r>
            <a:r>
              <a:rPr lang="en-US" dirty="0"/>
              <a:t>/variables/</a:t>
            </a:r>
            <a:r>
              <a:rPr lang="en-US" dirty="0" err="1"/>
              <a:t>smallpox.html</a:t>
            </a:r>
            <a:endParaRPr lang="en-US" dirty="0"/>
          </a:p>
          <a:p>
            <a:r>
              <a:rPr lang="en-US" dirty="0"/>
              <a:t>Picture: </a:t>
            </a:r>
            <a:r>
              <a:rPr lang="en-US" sz="1200" b="0" i="0" u="none" strike="noStrike" kern="1200" dirty="0">
                <a:solidFill>
                  <a:schemeClr val="tx1"/>
                </a:solidFill>
                <a:effectLst/>
                <a:latin typeface="+mn-lt"/>
                <a:ea typeface="+mn-ea"/>
                <a:cs typeface="+mn-cs"/>
              </a:rPr>
              <a:t>Pontiac, an Ottawa Indian, confronts Colonel Henry Bouquet, a leader of the British forces, who had authorized his officers in the 1700s to spread smallpox amongst Native Americans by infecting blankets. From https://</a:t>
            </a:r>
            <a:r>
              <a:rPr lang="en-US" sz="1200" b="0" i="0" u="none" strike="noStrike" kern="1200" dirty="0" err="1">
                <a:solidFill>
                  <a:schemeClr val="tx1"/>
                </a:solidFill>
                <a:effectLst/>
                <a:latin typeface="+mn-lt"/>
                <a:ea typeface="+mn-ea"/>
                <a:cs typeface="+mn-cs"/>
              </a:rPr>
              <a:t>edition.cnn.com</a:t>
            </a:r>
            <a:r>
              <a:rPr lang="en-US" sz="1200" b="0" i="0" u="none" strike="noStrike" kern="1200" dirty="0">
                <a:solidFill>
                  <a:schemeClr val="tx1"/>
                </a:solidFill>
                <a:effectLst/>
                <a:latin typeface="+mn-lt"/>
                <a:ea typeface="+mn-ea"/>
                <a:cs typeface="+mn-cs"/>
              </a:rPr>
              <a:t>/2020/04/14/us/native-</a:t>
            </a:r>
            <a:r>
              <a:rPr lang="en-US" sz="1200" b="0" i="0" u="none" strike="noStrike" kern="1200" dirty="0" err="1">
                <a:solidFill>
                  <a:schemeClr val="tx1"/>
                </a:solidFill>
                <a:effectLst/>
                <a:latin typeface="+mn-lt"/>
                <a:ea typeface="+mn-ea"/>
                <a:cs typeface="+mn-cs"/>
              </a:rPr>
              <a:t>americans</a:t>
            </a:r>
            <a:r>
              <a:rPr lang="en-US" sz="1200" b="0" i="0" u="none" strike="noStrike" kern="1200" dirty="0">
                <a:solidFill>
                  <a:schemeClr val="tx1"/>
                </a:solidFill>
                <a:effectLst/>
                <a:latin typeface="+mn-lt"/>
                <a:ea typeface="+mn-ea"/>
                <a:cs typeface="+mn-cs"/>
              </a:rPr>
              <a:t>-coronavirus-</a:t>
            </a:r>
            <a:r>
              <a:rPr lang="en-US" sz="1200" b="0" i="0" u="none" strike="noStrike" kern="1200" dirty="0" err="1">
                <a:solidFill>
                  <a:schemeClr val="tx1"/>
                </a:solidFill>
                <a:effectLst/>
                <a:latin typeface="+mn-lt"/>
                <a:ea typeface="+mn-ea"/>
                <a:cs typeface="+mn-cs"/>
              </a:rPr>
              <a:t>blake</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index.html</a:t>
            </a:r>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3</a:t>
            </a:fld>
            <a:endParaRPr lang="en-TR"/>
          </a:p>
        </p:txBody>
      </p:sp>
    </p:spTree>
    <p:extLst>
      <p:ext uri="{BB962C8B-B14F-4D97-AF65-F5344CB8AC3E}">
        <p14:creationId xmlns:p14="http://schemas.microsoft.com/office/powerpoint/2010/main" val="287434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Drawing from </a:t>
            </a:r>
            <a:r>
              <a:rPr lang="en-US" dirty="0"/>
              <a:t>https://</a:t>
            </a:r>
            <a:r>
              <a:rPr lang="en-US" dirty="0" err="1"/>
              <a:t>www.history.com</a:t>
            </a:r>
            <a:r>
              <a:rPr lang="en-US" dirty="0"/>
              <a:t>/.image/c_limit%2Ccs_srgb%2Cfl_progressive%2Cq_auto:good%2Cw_1400/MTY2MDEwMjAxMjA2NDMzNzM5/jamestown-house-of-burgesses-gettyimages-51086230.jpg</a:t>
            </a:r>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15</a:t>
            </a:fld>
            <a:endParaRPr lang="en-TR"/>
          </a:p>
        </p:txBody>
      </p:sp>
    </p:spTree>
    <p:extLst>
      <p:ext uri="{BB962C8B-B14F-4D97-AF65-F5344CB8AC3E}">
        <p14:creationId xmlns:p14="http://schemas.microsoft.com/office/powerpoint/2010/main" val="19115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/news/</a:t>
            </a:r>
            <a:r>
              <a:rPr lang="en-US" dirty="0" err="1"/>
              <a:t>jamestown</a:t>
            </a:r>
            <a:r>
              <a:rPr lang="en-US" dirty="0"/>
              <a:t>-colony-daily-life</a:t>
            </a:r>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20</a:t>
            </a:fld>
            <a:endParaRPr lang="en-TR"/>
          </a:p>
        </p:txBody>
      </p:sp>
    </p:spTree>
    <p:extLst>
      <p:ext uri="{BB962C8B-B14F-4D97-AF65-F5344CB8AC3E}">
        <p14:creationId xmlns:p14="http://schemas.microsoft.com/office/powerpoint/2010/main" val="176695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/news/</a:t>
            </a:r>
            <a:r>
              <a:rPr lang="en-US" dirty="0" err="1"/>
              <a:t>jamestown</a:t>
            </a:r>
            <a:r>
              <a:rPr lang="en-US" dirty="0"/>
              <a:t>-colony-settlement-facts</a:t>
            </a:r>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21</a:t>
            </a:fld>
            <a:endParaRPr lang="en-TR"/>
          </a:p>
        </p:txBody>
      </p:sp>
    </p:spTree>
    <p:extLst>
      <p:ext uri="{BB962C8B-B14F-4D97-AF65-F5344CB8AC3E}">
        <p14:creationId xmlns:p14="http://schemas.microsoft.com/office/powerpoint/2010/main" val="246412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Image from </a:t>
            </a:r>
            <a:r>
              <a:rPr lang="en-US" dirty="0"/>
              <a:t>https://</a:t>
            </a:r>
            <a:r>
              <a:rPr lang="en-US" dirty="0" err="1"/>
              <a:t>www.ocf.berkeley.edu</a:t>
            </a:r>
            <a:r>
              <a:rPr lang="en-US" dirty="0"/>
              <a:t>/~</a:t>
            </a:r>
            <a:r>
              <a:rPr lang="en-US" dirty="0" err="1"/>
              <a:t>arihuang</a:t>
            </a:r>
            <a:r>
              <a:rPr lang="en-US" dirty="0"/>
              <a:t>/academic/</a:t>
            </a:r>
            <a:r>
              <a:rPr lang="en-US" dirty="0" err="1"/>
              <a:t>abg</a:t>
            </a:r>
            <a:r>
              <a:rPr lang="en-US" dirty="0"/>
              <a:t>/slavery/</a:t>
            </a:r>
            <a:r>
              <a:rPr lang="en-US" dirty="0" err="1"/>
              <a:t>history.html</a:t>
            </a:r>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23</a:t>
            </a:fld>
            <a:endParaRPr lang="en-TR"/>
          </a:p>
        </p:txBody>
      </p:sp>
    </p:spTree>
    <p:extLst>
      <p:ext uri="{BB962C8B-B14F-4D97-AF65-F5344CB8AC3E}">
        <p14:creationId xmlns:p14="http://schemas.microsoft.com/office/powerpoint/2010/main" val="223369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TR" dirty="0"/>
              <a:t>rom </a:t>
            </a:r>
            <a:r>
              <a:rPr lang="en-US" dirty="0"/>
              <a:t>https://</a:t>
            </a:r>
            <a:r>
              <a:rPr lang="en-US" dirty="0" err="1"/>
              <a:t>www.history.com</a:t>
            </a:r>
            <a:r>
              <a:rPr lang="en-US" dirty="0"/>
              <a:t>/topics/colonial-</a:t>
            </a:r>
            <a:r>
              <a:rPr lang="en-US" dirty="0" err="1"/>
              <a:t>america</a:t>
            </a:r>
            <a:r>
              <a:rPr lang="en-US" dirty="0"/>
              <a:t>/mayflower-compact</a:t>
            </a:r>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25</a:t>
            </a:fld>
            <a:endParaRPr lang="en-TR"/>
          </a:p>
        </p:txBody>
      </p:sp>
    </p:spTree>
    <p:extLst>
      <p:ext uri="{BB962C8B-B14F-4D97-AF65-F5344CB8AC3E}">
        <p14:creationId xmlns:p14="http://schemas.microsoft.com/office/powerpoint/2010/main" val="218185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From The Great Republic p. 40</a:t>
            </a:r>
          </a:p>
        </p:txBody>
      </p:sp>
      <p:sp>
        <p:nvSpPr>
          <p:cNvPr id="4" name="Slide Number Placeholder 3"/>
          <p:cNvSpPr>
            <a:spLocks noGrp="1"/>
          </p:cNvSpPr>
          <p:nvPr>
            <p:ph type="sldNum" sz="quarter" idx="5"/>
          </p:nvPr>
        </p:nvSpPr>
        <p:spPr/>
        <p:txBody>
          <a:bodyPr/>
          <a:lstStyle/>
          <a:p>
            <a:fld id="{3E1D90BE-0EBA-2D41-B6A8-98B15FC01AEA}" type="slidenum">
              <a:rPr lang="en-TR" smtClean="0"/>
              <a:t>32</a:t>
            </a:fld>
            <a:endParaRPr lang="en-TR"/>
          </a:p>
        </p:txBody>
      </p:sp>
    </p:spTree>
    <p:extLst>
      <p:ext uri="{BB962C8B-B14F-4D97-AF65-F5344CB8AC3E}">
        <p14:creationId xmlns:p14="http://schemas.microsoft.com/office/powerpoint/2010/main" val="312247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3E1D90BE-0EBA-2D41-B6A8-98B15FC01AEA}" type="slidenum">
              <a:rPr lang="en-TR" smtClean="0"/>
              <a:t>38</a:t>
            </a:fld>
            <a:endParaRPr lang="en-TR"/>
          </a:p>
        </p:txBody>
      </p:sp>
    </p:spTree>
    <p:extLst>
      <p:ext uri="{BB962C8B-B14F-4D97-AF65-F5344CB8AC3E}">
        <p14:creationId xmlns:p14="http://schemas.microsoft.com/office/powerpoint/2010/main" val="79867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10/23/20</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84644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5357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10/23/20</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8182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111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0504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09949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767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0801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19508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780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10/23/20</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327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10/23/20</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9368270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a:extLst>
              <a:ext uri="{FF2B5EF4-FFF2-40B4-BE49-F238E27FC236}">
                <a16:creationId xmlns:a16="http://schemas.microsoft.com/office/drawing/2014/main" id="{608DF344-BE5F-44E9-91BC-A0B19A9875BA}"/>
              </a:ext>
            </a:extLst>
          </p:cNvPr>
          <p:cNvPicPr>
            <a:picLocks noChangeAspect="1"/>
          </p:cNvPicPr>
          <p:nvPr/>
        </p:nvPicPr>
        <p:blipFill rotWithShape="1">
          <a:blip r:embed="rId2"/>
          <a:srcRect t="7855" r="-1" b="7854"/>
          <a:stretch/>
        </p:blipFill>
        <p:spPr>
          <a:xfrm>
            <a:off x="1524" y="10"/>
            <a:ext cx="12188952" cy="6857990"/>
          </a:xfrm>
          <a:prstGeom prst="rect">
            <a:avLst/>
          </a:prstGeom>
        </p:spPr>
      </p:pic>
      <p:sp>
        <p:nvSpPr>
          <p:cNvPr id="20" name="Rectangle 19">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7486AF-7254-BB41-AE07-0597C608E306}"/>
              </a:ext>
            </a:extLst>
          </p:cNvPr>
          <p:cNvSpPr>
            <a:spLocks noGrp="1"/>
          </p:cNvSpPr>
          <p:nvPr>
            <p:ph type="ctrTitle"/>
          </p:nvPr>
        </p:nvSpPr>
        <p:spPr>
          <a:xfrm>
            <a:off x="960119" y="954156"/>
            <a:ext cx="6858000" cy="3657600"/>
          </a:xfrm>
        </p:spPr>
        <p:txBody>
          <a:bodyPr anchor="ctr">
            <a:normAutofit/>
          </a:bodyPr>
          <a:lstStyle/>
          <a:p>
            <a:pPr algn="l"/>
            <a:r>
              <a:rPr lang="en-TR" sz="6200" dirty="0">
                <a:solidFill>
                  <a:schemeClr val="bg1"/>
                </a:solidFill>
              </a:rPr>
              <a:t>Jamestown,</a:t>
            </a:r>
            <a:br>
              <a:rPr lang="en-TR" sz="6200" dirty="0">
                <a:solidFill>
                  <a:schemeClr val="bg1"/>
                </a:solidFill>
              </a:rPr>
            </a:br>
            <a:r>
              <a:rPr lang="en-TR" sz="6200" dirty="0">
                <a:solidFill>
                  <a:schemeClr val="bg1"/>
                </a:solidFill>
              </a:rPr>
              <a:t>plymouth, the pilgrim fathers and the puritans</a:t>
            </a:r>
          </a:p>
        </p:txBody>
      </p:sp>
      <p:sp>
        <p:nvSpPr>
          <p:cNvPr id="3" name="Subtitle 2">
            <a:extLst>
              <a:ext uri="{FF2B5EF4-FFF2-40B4-BE49-F238E27FC236}">
                <a16:creationId xmlns:a16="http://schemas.microsoft.com/office/drawing/2014/main" id="{6ECC86C4-D82D-B74F-BAEF-F848F633FA6D}"/>
              </a:ext>
            </a:extLst>
          </p:cNvPr>
          <p:cNvSpPr>
            <a:spLocks noGrp="1"/>
          </p:cNvSpPr>
          <p:nvPr>
            <p:ph type="subTitle" idx="1"/>
          </p:nvPr>
        </p:nvSpPr>
        <p:spPr>
          <a:xfrm>
            <a:off x="960119" y="4728679"/>
            <a:ext cx="6858000" cy="1097280"/>
          </a:xfrm>
        </p:spPr>
        <p:txBody>
          <a:bodyPr>
            <a:normAutofit/>
          </a:bodyPr>
          <a:lstStyle/>
          <a:p>
            <a:pPr algn="l">
              <a:lnSpc>
                <a:spcPct val="91000"/>
              </a:lnSpc>
            </a:pPr>
            <a:r>
              <a:rPr lang="en-TR" sz="2800">
                <a:solidFill>
                  <a:srgbClr val="FFFFFF"/>
                </a:solidFill>
              </a:rPr>
              <a:t>AKE 117: American History</a:t>
            </a:r>
          </a:p>
          <a:p>
            <a:pPr algn="l">
              <a:lnSpc>
                <a:spcPct val="91000"/>
              </a:lnSpc>
            </a:pPr>
            <a:r>
              <a:rPr lang="en-TR" sz="2800">
                <a:solidFill>
                  <a:srgbClr val="FFFFFF"/>
                </a:solidFill>
              </a:rPr>
              <a:t>Dr. Gamze Katı Gümüş</a:t>
            </a:r>
          </a:p>
        </p:txBody>
      </p:sp>
    </p:spTree>
    <p:extLst>
      <p:ext uri="{BB962C8B-B14F-4D97-AF65-F5344CB8AC3E}">
        <p14:creationId xmlns:p14="http://schemas.microsoft.com/office/powerpoint/2010/main" val="94384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DC7E8-ED82-3B41-B5E6-239DA5356081}"/>
              </a:ext>
            </a:extLst>
          </p:cNvPr>
          <p:cNvSpPr>
            <a:spLocks noGrp="1"/>
          </p:cNvSpPr>
          <p:nvPr>
            <p:ph type="title"/>
          </p:nvPr>
        </p:nvSpPr>
        <p:spPr>
          <a:xfrm>
            <a:off x="960120" y="317814"/>
            <a:ext cx="10268712" cy="1700784"/>
          </a:xfrm>
        </p:spPr>
        <p:txBody>
          <a:bodyPr>
            <a:normAutofit/>
          </a:bodyPr>
          <a:lstStyle/>
          <a:p>
            <a:r>
              <a:rPr lang="en-TR" dirty="0"/>
              <a:t>June 1609</a:t>
            </a:r>
          </a:p>
        </p:txBody>
      </p:sp>
      <p:sp>
        <p:nvSpPr>
          <p:cNvPr id="3" name="Content Placeholder 2">
            <a:extLst>
              <a:ext uri="{FF2B5EF4-FFF2-40B4-BE49-F238E27FC236}">
                <a16:creationId xmlns:a16="http://schemas.microsoft.com/office/drawing/2014/main" id="{62245F46-91D8-FD49-9A5B-29D7095D0495}"/>
              </a:ext>
            </a:extLst>
          </p:cNvPr>
          <p:cNvSpPr>
            <a:spLocks noGrp="1"/>
          </p:cNvSpPr>
          <p:nvPr>
            <p:ph idx="1"/>
          </p:nvPr>
        </p:nvSpPr>
        <p:spPr>
          <a:xfrm>
            <a:off x="960120" y="2587752"/>
            <a:ext cx="10268712" cy="3593592"/>
          </a:xfrm>
        </p:spPr>
        <p:txBody>
          <a:bodyPr>
            <a:normAutofit fontScale="92500" lnSpcReduction="20000"/>
          </a:bodyPr>
          <a:lstStyle/>
          <a:p>
            <a:pPr marL="457200" indent="-457200">
              <a:buFont typeface="Arial" panose="020B0604020202020204" pitchFamily="34" charset="0"/>
              <a:buChar char="•"/>
            </a:pPr>
            <a:r>
              <a:rPr lang="en-TR" dirty="0"/>
              <a:t>More settlers arrived—without leaders, for the vessel that carried the appointed officers was wrecked.</a:t>
            </a:r>
          </a:p>
          <a:p>
            <a:pPr marL="457200" indent="-457200">
              <a:buFont typeface="Arial" panose="020B0604020202020204" pitchFamily="34" charset="0"/>
              <a:buChar char="•"/>
            </a:pPr>
            <a:r>
              <a:rPr lang="en-TR" dirty="0"/>
              <a:t>In May 1610, the officers arrived only to find 60 out of 400 settlers alive.</a:t>
            </a:r>
          </a:p>
          <a:p>
            <a:pPr marL="457200" indent="-457200">
              <a:buFont typeface="Arial" panose="020B0604020202020204" pitchFamily="34" charset="0"/>
              <a:buChar char="•"/>
            </a:pPr>
            <a:r>
              <a:rPr lang="en-TR" dirty="0"/>
              <a:t>Jamestown was in ruins, there were neither agricultural goods nor domestic animals, and settlers had resorted to cannibalism during the starving times.</a:t>
            </a:r>
          </a:p>
          <a:p>
            <a:pPr marL="457200" indent="-457200">
              <a:buFont typeface="Arial" panose="020B0604020202020204" pitchFamily="34" charset="0"/>
              <a:buChar char="•"/>
            </a:pPr>
            <a:r>
              <a:rPr lang="en-US" dirty="0"/>
              <a:t>During the starving times they also ate various animals (dogs, horses, rats, snakes), and leather from their shoes and belts.</a:t>
            </a:r>
            <a:endParaRPr lang="en-TR" dirty="0"/>
          </a:p>
        </p:txBody>
      </p:sp>
    </p:spTree>
    <p:extLst>
      <p:ext uri="{BB962C8B-B14F-4D97-AF65-F5344CB8AC3E}">
        <p14:creationId xmlns:p14="http://schemas.microsoft.com/office/powerpoint/2010/main" val="353924067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D361-111D-CC4B-8169-F1BBF017FF42}"/>
              </a:ext>
            </a:extLst>
          </p:cNvPr>
          <p:cNvSpPr>
            <a:spLocks noGrp="1"/>
          </p:cNvSpPr>
          <p:nvPr>
            <p:ph type="title"/>
          </p:nvPr>
        </p:nvSpPr>
        <p:spPr/>
        <p:txBody>
          <a:bodyPr/>
          <a:lstStyle/>
          <a:p>
            <a:r>
              <a:rPr lang="en-TR" dirty="0"/>
              <a:t>Relations with the natives</a:t>
            </a:r>
          </a:p>
        </p:txBody>
      </p:sp>
      <p:sp>
        <p:nvSpPr>
          <p:cNvPr id="3" name="Content Placeholder 2">
            <a:extLst>
              <a:ext uri="{FF2B5EF4-FFF2-40B4-BE49-F238E27FC236}">
                <a16:creationId xmlns:a16="http://schemas.microsoft.com/office/drawing/2014/main" id="{7DFF080E-51EE-A846-97B4-8C8C190D9400}"/>
              </a:ext>
            </a:extLst>
          </p:cNvPr>
          <p:cNvSpPr>
            <a:spLocks noGrp="1"/>
          </p:cNvSpPr>
          <p:nvPr>
            <p:ph idx="1"/>
          </p:nvPr>
        </p:nvSpPr>
        <p:spPr/>
        <p:txBody>
          <a:bodyPr/>
          <a:lstStyle/>
          <a:p>
            <a:pPr marL="457200" indent="-457200">
              <a:buFont typeface="Arial" panose="020B0604020202020204" pitchFamily="34" charset="0"/>
              <a:buChar char="•"/>
            </a:pPr>
            <a:r>
              <a:rPr lang="en-TR" dirty="0"/>
              <a:t>In 1609, the Native chief Powhatan realized the aims of the English, and they attacked the settlers, killed their livestock and burned their crops.</a:t>
            </a:r>
          </a:p>
          <a:p>
            <a:pPr marL="457200" indent="-457200">
              <a:buFont typeface="Arial" panose="020B0604020202020204" pitchFamily="34" charset="0"/>
              <a:buChar char="•"/>
            </a:pPr>
            <a:r>
              <a:rPr lang="en-TR" dirty="0"/>
              <a:t>Captain John Smith played an important role in the colony. He saved it from more drudgery, and yet he thought the Natives should be turned to slaves, and fought with them for food.</a:t>
            </a:r>
          </a:p>
        </p:txBody>
      </p:sp>
    </p:spTree>
    <p:extLst>
      <p:ext uri="{BB962C8B-B14F-4D97-AF65-F5344CB8AC3E}">
        <p14:creationId xmlns:p14="http://schemas.microsoft.com/office/powerpoint/2010/main" val="246026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9E850A-9F79-C743-8B3B-9B128F1FC316}"/>
              </a:ext>
            </a:extLst>
          </p:cNvPr>
          <p:cNvSpPr>
            <a:spLocks noGrp="1"/>
          </p:cNvSpPr>
          <p:nvPr>
            <p:ph type="title"/>
          </p:nvPr>
        </p:nvSpPr>
        <p:spPr>
          <a:xfrm>
            <a:off x="960438" y="317499"/>
            <a:ext cx="4500737" cy="2095501"/>
          </a:xfrm>
        </p:spPr>
        <p:txBody>
          <a:bodyPr>
            <a:normAutofit/>
          </a:bodyPr>
          <a:lstStyle/>
          <a:p>
            <a:r>
              <a:rPr lang="en-TR" sz="6100">
                <a:solidFill>
                  <a:schemeClr val="tx1"/>
                </a:solidFill>
              </a:rPr>
              <a:t>Pocahontas </a:t>
            </a:r>
          </a:p>
        </p:txBody>
      </p:sp>
      <p:sp>
        <p:nvSpPr>
          <p:cNvPr id="3" name="Content Placeholder 2">
            <a:extLst>
              <a:ext uri="{FF2B5EF4-FFF2-40B4-BE49-F238E27FC236}">
                <a16:creationId xmlns:a16="http://schemas.microsoft.com/office/drawing/2014/main" id="{C68656B0-3BC7-A347-9BA4-6F74B1497B45}"/>
              </a:ext>
            </a:extLst>
          </p:cNvPr>
          <p:cNvSpPr>
            <a:spLocks noGrp="1"/>
          </p:cNvSpPr>
          <p:nvPr>
            <p:ph idx="1"/>
          </p:nvPr>
        </p:nvSpPr>
        <p:spPr>
          <a:xfrm>
            <a:off x="960438" y="2587625"/>
            <a:ext cx="4500737" cy="3594100"/>
          </a:xfrm>
        </p:spPr>
        <p:txBody>
          <a:bodyPr anchor="t">
            <a:normAutofit/>
          </a:bodyPr>
          <a:lstStyle/>
          <a:p>
            <a:pPr>
              <a:lnSpc>
                <a:spcPct val="91000"/>
              </a:lnSpc>
            </a:pPr>
            <a:r>
              <a:rPr lang="en-TR" sz="2000"/>
              <a:t>Colonists captured Powhatan’s favorite daughter Pocahontas in 1613, and she married John Rolfe. This marriage helped the relations between the Natives and the colonists.</a:t>
            </a:r>
          </a:p>
          <a:p>
            <a:pPr>
              <a:lnSpc>
                <a:spcPct val="91000"/>
              </a:lnSpc>
            </a:pPr>
            <a:endParaRPr lang="en-TR" sz="2000"/>
          </a:p>
          <a:p>
            <a:pPr>
              <a:lnSpc>
                <a:spcPct val="91000"/>
              </a:lnSpc>
            </a:pPr>
            <a:r>
              <a:rPr lang="en-TR" sz="2000"/>
              <a:t>She was baptized as Rebecca, and upon her return from her voyage to England, she fell ill and died in 1617.</a:t>
            </a:r>
          </a:p>
        </p:txBody>
      </p:sp>
      <p:pic>
        <p:nvPicPr>
          <p:cNvPr id="5" name="Picture 4" descr="A group of people posing for a photo&#10;&#10;Description automatically generated">
            <a:extLst>
              <a:ext uri="{FF2B5EF4-FFF2-40B4-BE49-F238E27FC236}">
                <a16:creationId xmlns:a16="http://schemas.microsoft.com/office/drawing/2014/main" id="{B69F5518-3F2C-D548-B288-4FE9E7EDF427}"/>
              </a:ext>
            </a:extLst>
          </p:cNvPr>
          <p:cNvPicPr>
            <a:picLocks noChangeAspect="1"/>
          </p:cNvPicPr>
          <p:nvPr/>
        </p:nvPicPr>
        <p:blipFill rotWithShape="1">
          <a:blip r:embed="rId2"/>
          <a:srcRect l="20487" r="20609" b="-1"/>
          <a:stretch/>
        </p:blipFill>
        <p:spPr>
          <a:xfrm>
            <a:off x="6094474" y="10"/>
            <a:ext cx="6097526" cy="6857990"/>
          </a:xfrm>
          <a:prstGeom prst="rect">
            <a:avLst/>
          </a:prstGeom>
        </p:spPr>
      </p:pic>
    </p:spTree>
    <p:extLst>
      <p:ext uri="{BB962C8B-B14F-4D97-AF65-F5344CB8AC3E}">
        <p14:creationId xmlns:p14="http://schemas.microsoft.com/office/powerpoint/2010/main" val="11553886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1F3814-9F88-0C44-A9A5-2E07FCE6F5CB}"/>
              </a:ext>
            </a:extLst>
          </p:cNvPr>
          <p:cNvSpPr>
            <a:spLocks noGrp="1"/>
          </p:cNvSpPr>
          <p:nvPr>
            <p:ph type="title"/>
          </p:nvPr>
        </p:nvSpPr>
        <p:spPr>
          <a:xfrm>
            <a:off x="960120" y="317814"/>
            <a:ext cx="10268712" cy="1700784"/>
          </a:xfrm>
        </p:spPr>
        <p:txBody>
          <a:bodyPr>
            <a:normAutofit/>
          </a:bodyPr>
          <a:lstStyle/>
          <a:p>
            <a:r>
              <a:rPr lang="en-TR" dirty="0"/>
              <a:t>Lord De la warr</a:t>
            </a:r>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5257332-6C7B-E24A-994F-8E1EE6C5541C}"/>
              </a:ext>
            </a:extLst>
          </p:cNvPr>
          <p:cNvSpPr>
            <a:spLocks noGrp="1"/>
          </p:cNvSpPr>
          <p:nvPr>
            <p:ph idx="1"/>
          </p:nvPr>
        </p:nvSpPr>
        <p:spPr>
          <a:xfrm>
            <a:off x="960120" y="2587752"/>
            <a:ext cx="10268712" cy="3258102"/>
          </a:xfrm>
        </p:spPr>
        <p:txBody>
          <a:bodyPr anchor="ctr">
            <a:normAutofit/>
          </a:bodyPr>
          <a:lstStyle/>
          <a:p>
            <a:pPr marL="457200" indent="-457200">
              <a:buFont typeface="Arial" panose="020B0604020202020204" pitchFamily="34" charset="0"/>
              <a:buChar char="•"/>
            </a:pPr>
            <a:r>
              <a:rPr lang="en-US" sz="1500" dirty="0"/>
              <a:t>T</a:t>
            </a:r>
            <a:r>
              <a:rPr lang="en-TR" sz="1500" dirty="0"/>
              <a:t>he new governor restored discipline, created a sound agriculture, and established profitable relations with the Natives.</a:t>
            </a:r>
          </a:p>
          <a:p>
            <a:pPr marL="457200" indent="-457200">
              <a:buFont typeface="Arial" panose="020B0604020202020204" pitchFamily="34" charset="0"/>
              <a:buChar char="•"/>
            </a:pPr>
            <a:r>
              <a:rPr lang="en-TR" sz="1500" i="1" dirty="0"/>
              <a:t>Lawes Divine, Morall and Martiall </a:t>
            </a:r>
            <a:r>
              <a:rPr lang="en-TR" sz="1500" dirty="0"/>
              <a:t>(1612): Settlers had to perform service, or otherwise they were subjected to severe penalties.</a:t>
            </a:r>
          </a:p>
          <a:p>
            <a:pPr marL="457200" indent="-457200">
              <a:buFont typeface="Arial" panose="020B0604020202020204" pitchFamily="34" charset="0"/>
              <a:buChar char="•"/>
            </a:pPr>
            <a:r>
              <a:rPr lang="en-US" sz="1500" dirty="0"/>
              <a:t>T</a:t>
            </a:r>
            <a:r>
              <a:rPr lang="en-TR" sz="1500" dirty="0"/>
              <a:t>his harsh social discipline led to the shipment of goods—furs, timber, sassafras, iron, and tobacco—to England.</a:t>
            </a:r>
          </a:p>
          <a:p>
            <a:pPr marL="3429000" lvl="6" indent="-457200"/>
            <a:r>
              <a:rPr lang="en-TR" sz="1500" dirty="0"/>
              <a:t>… and still this was not enough to flourish the colony and improve the financial situation of the company.</a:t>
            </a:r>
          </a:p>
        </p:txBody>
      </p:sp>
    </p:spTree>
    <p:extLst>
      <p:ext uri="{BB962C8B-B14F-4D97-AF65-F5344CB8AC3E}">
        <p14:creationId xmlns:p14="http://schemas.microsoft.com/office/powerpoint/2010/main" val="35924932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6A349-2946-B143-8AE1-8394D1405676}"/>
              </a:ext>
            </a:extLst>
          </p:cNvPr>
          <p:cNvSpPr>
            <a:spLocks noGrp="1"/>
          </p:cNvSpPr>
          <p:nvPr>
            <p:ph type="title"/>
          </p:nvPr>
        </p:nvSpPr>
        <p:spPr>
          <a:xfrm>
            <a:off x="960120" y="643467"/>
            <a:ext cx="3212593" cy="5571066"/>
          </a:xfrm>
        </p:spPr>
        <p:txBody>
          <a:bodyPr>
            <a:normAutofit/>
          </a:bodyPr>
          <a:lstStyle/>
          <a:p>
            <a:r>
              <a:rPr lang="en-TR" dirty="0"/>
              <a:t>1618- Sir edwin sandys</a:t>
            </a:r>
          </a:p>
        </p:txBody>
      </p:sp>
      <p:graphicFrame>
        <p:nvGraphicFramePr>
          <p:cNvPr id="15" name="Content Placeholder 2">
            <a:extLst>
              <a:ext uri="{FF2B5EF4-FFF2-40B4-BE49-F238E27FC236}">
                <a16:creationId xmlns:a16="http://schemas.microsoft.com/office/drawing/2014/main" id="{94A550CF-E24F-4B05-8505-5B971CBD84F9}"/>
              </a:ext>
            </a:extLst>
          </p:cNvPr>
          <p:cNvGraphicFramePr>
            <a:graphicFrameLocks noGrp="1"/>
          </p:cNvGraphicFramePr>
          <p:nvPr>
            <p:ph idx="1"/>
            <p:extLst>
              <p:ext uri="{D42A27DB-BD31-4B8C-83A1-F6EECF244321}">
                <p14:modId xmlns:p14="http://schemas.microsoft.com/office/powerpoint/2010/main" val="4146041000"/>
              </p:ext>
            </p:extLst>
          </p:nvPr>
        </p:nvGraphicFramePr>
        <p:xfrm>
          <a:off x="5411638" y="643467"/>
          <a:ext cx="5816750" cy="5571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508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53E3D4-D817-034E-B481-D7A6088EAC59}"/>
              </a:ext>
            </a:extLst>
          </p:cNvPr>
          <p:cNvSpPr>
            <a:spLocks noGrp="1"/>
          </p:cNvSpPr>
          <p:nvPr>
            <p:ph type="title"/>
          </p:nvPr>
        </p:nvSpPr>
        <p:spPr>
          <a:xfrm>
            <a:off x="960120" y="5029200"/>
            <a:ext cx="10268712" cy="1327554"/>
          </a:xfrm>
        </p:spPr>
        <p:txBody>
          <a:bodyPr>
            <a:normAutofit/>
          </a:bodyPr>
          <a:lstStyle/>
          <a:p>
            <a:r>
              <a:rPr lang="en-TR"/>
              <a:t>Governance</a:t>
            </a:r>
            <a:endParaRPr lang="en-TR" dirty="0"/>
          </a:p>
        </p:txBody>
      </p:sp>
      <p:sp>
        <p:nvSpPr>
          <p:cNvPr id="3" name="Content Placeholder 2">
            <a:extLst>
              <a:ext uri="{FF2B5EF4-FFF2-40B4-BE49-F238E27FC236}">
                <a16:creationId xmlns:a16="http://schemas.microsoft.com/office/drawing/2014/main" id="{14BDECF3-D153-5142-B4DE-2512745C665B}"/>
              </a:ext>
            </a:extLst>
          </p:cNvPr>
          <p:cNvSpPr>
            <a:spLocks noGrp="1"/>
          </p:cNvSpPr>
          <p:nvPr>
            <p:ph idx="1"/>
          </p:nvPr>
        </p:nvSpPr>
        <p:spPr>
          <a:xfrm>
            <a:off x="960121" y="670241"/>
            <a:ext cx="5938520" cy="3593592"/>
          </a:xfrm>
        </p:spPr>
        <p:txBody>
          <a:bodyPr anchor="ctr">
            <a:normAutofit/>
          </a:bodyPr>
          <a:lstStyle/>
          <a:p>
            <a:pPr marL="457200" indent="-457200">
              <a:lnSpc>
                <a:spcPct val="91000"/>
              </a:lnSpc>
              <a:buFont typeface="Arial" panose="020B0604020202020204" pitchFamily="34" charset="0"/>
              <a:buChar char="•"/>
            </a:pPr>
            <a:r>
              <a:rPr lang="en-TR" sz="2400"/>
              <a:t>The </a:t>
            </a:r>
            <a:r>
              <a:rPr lang="en-TR" sz="2400" i="1"/>
              <a:t>Lawes</a:t>
            </a:r>
            <a:r>
              <a:rPr lang="en-TR" sz="2400"/>
              <a:t> of 1612 were replaced by a system of civil courts operating under English common law.</a:t>
            </a:r>
          </a:p>
          <a:p>
            <a:pPr marL="457200" indent="-457200">
              <a:lnSpc>
                <a:spcPct val="91000"/>
              </a:lnSpc>
              <a:buFont typeface="Arial" panose="020B0604020202020204" pitchFamily="34" charset="0"/>
              <a:buChar char="•"/>
            </a:pPr>
            <a:r>
              <a:rPr lang="en-TR" sz="2400"/>
              <a:t>An assembly was convened in the colony, the representatives of which were elected by inhabitants. </a:t>
            </a:r>
          </a:p>
          <a:p>
            <a:pPr marL="457200" indent="-457200">
              <a:lnSpc>
                <a:spcPct val="91000"/>
              </a:lnSpc>
              <a:buFont typeface="Arial" panose="020B0604020202020204" pitchFamily="34" charset="0"/>
              <a:buChar char="•"/>
            </a:pPr>
            <a:r>
              <a:rPr lang="en-TR" sz="2400"/>
              <a:t>It consisted of a governor, his council, and the representatives of four projected urban communities.</a:t>
            </a:r>
          </a:p>
        </p:txBody>
      </p:sp>
      <p:pic>
        <p:nvPicPr>
          <p:cNvPr id="7" name="Picture 6" descr="A vintage photo of a group of people posing for the camera&#10;&#10;Description automatically generated">
            <a:extLst>
              <a:ext uri="{FF2B5EF4-FFF2-40B4-BE49-F238E27FC236}">
                <a16:creationId xmlns:a16="http://schemas.microsoft.com/office/drawing/2014/main" id="{06EB24B6-FCA6-8648-8A5A-1FD98BEE61CD}"/>
              </a:ext>
            </a:extLst>
          </p:cNvPr>
          <p:cNvPicPr>
            <a:picLocks noChangeAspect="1"/>
          </p:cNvPicPr>
          <p:nvPr/>
        </p:nvPicPr>
        <p:blipFill rotWithShape="1">
          <a:blip r:embed="rId3"/>
          <a:srcRect l="14803" r="28607" b="2"/>
          <a:stretch/>
        </p:blipFill>
        <p:spPr>
          <a:xfrm>
            <a:off x="7545155" y="-24338"/>
            <a:ext cx="4645319" cy="4617349"/>
          </a:xfrm>
          <a:prstGeom prst="rect">
            <a:avLst/>
          </a:prstGeom>
        </p:spPr>
      </p:pic>
    </p:spTree>
    <p:extLst>
      <p:ext uri="{BB962C8B-B14F-4D97-AF65-F5344CB8AC3E}">
        <p14:creationId xmlns:p14="http://schemas.microsoft.com/office/powerpoint/2010/main" val="19254687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 on a beach&#10;&#10;Description automatically generated">
            <a:extLst>
              <a:ext uri="{FF2B5EF4-FFF2-40B4-BE49-F238E27FC236}">
                <a16:creationId xmlns:a16="http://schemas.microsoft.com/office/drawing/2014/main" id="{AE39D840-B39F-8441-960D-823A8426EC9B}"/>
              </a:ext>
            </a:extLst>
          </p:cNvPr>
          <p:cNvPicPr>
            <a:picLocks noChangeAspect="1"/>
          </p:cNvPicPr>
          <p:nvPr/>
        </p:nvPicPr>
        <p:blipFill rotWithShape="1">
          <a:blip r:embed="rId2"/>
          <a:srcRect r="25"/>
          <a:stretch/>
        </p:blipFill>
        <p:spPr>
          <a:xfrm>
            <a:off x="1524" y="10"/>
            <a:ext cx="12188952" cy="6857990"/>
          </a:xfrm>
          <a:prstGeom prst="rect">
            <a:avLst/>
          </a:prstGeom>
        </p:spPr>
      </p:pic>
      <p:sp>
        <p:nvSpPr>
          <p:cNvPr id="21" name="Rectangle 16">
            <a:extLst>
              <a:ext uri="{FF2B5EF4-FFF2-40B4-BE49-F238E27FC236}">
                <a16:creationId xmlns:a16="http://schemas.microsoft.com/office/drawing/2014/main" id="{B7B54865-0417-4422-B63B-3E74C04CD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664432"/>
            <a:ext cx="6096000" cy="20608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528074-FA50-9449-96B0-979B8658F7C1}"/>
              </a:ext>
            </a:extLst>
          </p:cNvPr>
          <p:cNvSpPr>
            <a:spLocks noGrp="1"/>
          </p:cNvSpPr>
          <p:nvPr>
            <p:ph type="title"/>
          </p:nvPr>
        </p:nvSpPr>
        <p:spPr>
          <a:xfrm>
            <a:off x="6677023" y="990599"/>
            <a:ext cx="4857751" cy="1563989"/>
          </a:xfrm>
        </p:spPr>
        <p:txBody>
          <a:bodyPr>
            <a:normAutofit/>
          </a:bodyPr>
          <a:lstStyle/>
          <a:p>
            <a:r>
              <a:rPr lang="en-TR"/>
              <a:t>1619</a:t>
            </a:r>
            <a:endParaRPr lang="en-TR" dirty="0"/>
          </a:p>
        </p:txBody>
      </p:sp>
      <p:sp>
        <p:nvSpPr>
          <p:cNvPr id="19" name="Rectangle 18">
            <a:extLst>
              <a:ext uri="{FF2B5EF4-FFF2-40B4-BE49-F238E27FC236}">
                <a16:creationId xmlns:a16="http://schemas.microsoft.com/office/drawing/2014/main" id="{4815D795-EBA0-4245-89F8-B45948168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2727295"/>
            <a:ext cx="6096000" cy="3456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2D323DC-9EE2-F44A-AF65-8E79512CF619}"/>
              </a:ext>
            </a:extLst>
          </p:cNvPr>
          <p:cNvSpPr>
            <a:spLocks noGrp="1"/>
          </p:cNvSpPr>
          <p:nvPr>
            <p:ph idx="1"/>
          </p:nvPr>
        </p:nvSpPr>
        <p:spPr>
          <a:xfrm>
            <a:off x="6677024" y="3071909"/>
            <a:ext cx="4924426" cy="2795492"/>
          </a:xfrm>
        </p:spPr>
        <p:txBody>
          <a:bodyPr>
            <a:normAutofit/>
          </a:bodyPr>
          <a:lstStyle/>
          <a:p>
            <a:r>
              <a:rPr lang="en-TR" dirty="0"/>
              <a:t>A Dutch man-of-war brought first captive Africans to the colony as indentured servants, and African slave labor became the social and economic foundation of the colonies.</a:t>
            </a:r>
          </a:p>
        </p:txBody>
      </p:sp>
    </p:spTree>
    <p:extLst>
      <p:ext uri="{BB962C8B-B14F-4D97-AF65-F5344CB8AC3E}">
        <p14:creationId xmlns:p14="http://schemas.microsoft.com/office/powerpoint/2010/main" val="35461929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47ED-A192-E445-A58B-DC82CBCCF612}"/>
              </a:ext>
            </a:extLst>
          </p:cNvPr>
          <p:cNvSpPr>
            <a:spLocks noGrp="1"/>
          </p:cNvSpPr>
          <p:nvPr>
            <p:ph type="title"/>
          </p:nvPr>
        </p:nvSpPr>
        <p:spPr/>
        <p:txBody>
          <a:bodyPr/>
          <a:lstStyle/>
          <a:p>
            <a:r>
              <a:rPr lang="en-TR" dirty="0"/>
              <a:t>1622</a:t>
            </a:r>
          </a:p>
        </p:txBody>
      </p:sp>
      <p:sp>
        <p:nvSpPr>
          <p:cNvPr id="3" name="Content Placeholder 2">
            <a:extLst>
              <a:ext uri="{FF2B5EF4-FFF2-40B4-BE49-F238E27FC236}">
                <a16:creationId xmlns:a16="http://schemas.microsoft.com/office/drawing/2014/main" id="{9833FAF7-C1F6-B845-9DF2-6B5E44032B96}"/>
              </a:ext>
            </a:extLst>
          </p:cNvPr>
          <p:cNvSpPr>
            <a:spLocks noGrp="1"/>
          </p:cNvSpPr>
          <p:nvPr>
            <p:ph idx="1"/>
          </p:nvPr>
        </p:nvSpPr>
        <p:spPr/>
        <p:txBody>
          <a:bodyPr/>
          <a:lstStyle/>
          <a:p>
            <a:pPr marL="457200" indent="-457200">
              <a:buFont typeface="Arial" panose="020B0604020202020204" pitchFamily="34" charset="0"/>
              <a:buChar char="•"/>
            </a:pPr>
            <a:r>
              <a:rPr lang="en-TR" dirty="0"/>
              <a:t>The Natives killed at least 347 settlers.</a:t>
            </a:r>
          </a:p>
          <a:p>
            <a:pPr marL="457200" indent="-457200">
              <a:buFont typeface="Arial" panose="020B0604020202020204" pitchFamily="34" charset="0"/>
              <a:buChar char="•"/>
            </a:pPr>
            <a:r>
              <a:rPr lang="en-TR" dirty="0"/>
              <a:t>As the settlers sought revenge, they neglected to plant their crops, which resulted in a near famine and sickness in the winter of 1622-23.</a:t>
            </a:r>
          </a:p>
          <a:p>
            <a:pPr marL="457200" indent="-457200">
              <a:buFont typeface="Arial" panose="020B0604020202020204" pitchFamily="34" charset="0"/>
              <a:buChar char="•"/>
            </a:pPr>
            <a:r>
              <a:rPr lang="en-US" dirty="0"/>
              <a:t>I</a:t>
            </a:r>
            <a:r>
              <a:rPr lang="en-TR" dirty="0"/>
              <a:t>n 1624, only 1,275 out of 8,500 settlers were alive.</a:t>
            </a:r>
          </a:p>
          <a:p>
            <a:pPr marL="457200" indent="-457200">
              <a:buFont typeface="Arial" panose="020B0604020202020204" pitchFamily="34" charset="0"/>
              <a:buChar char="•"/>
            </a:pPr>
            <a:r>
              <a:rPr lang="en-TR" dirty="0"/>
              <a:t>The company went bankrupt, and the Crown took over direct control of the colony.</a:t>
            </a:r>
          </a:p>
        </p:txBody>
      </p:sp>
    </p:spTree>
    <p:extLst>
      <p:ext uri="{BB962C8B-B14F-4D97-AF65-F5344CB8AC3E}">
        <p14:creationId xmlns:p14="http://schemas.microsoft.com/office/powerpoint/2010/main" val="319710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5BBF9-E43D-4D42-8F90-9E4401708386}"/>
              </a:ext>
            </a:extLst>
          </p:cNvPr>
          <p:cNvSpPr>
            <a:spLocks noGrp="1"/>
          </p:cNvSpPr>
          <p:nvPr>
            <p:ph type="title"/>
          </p:nvPr>
        </p:nvSpPr>
        <p:spPr>
          <a:xfrm>
            <a:off x="960120" y="643467"/>
            <a:ext cx="3212593" cy="5571066"/>
          </a:xfrm>
        </p:spPr>
        <p:txBody>
          <a:bodyPr>
            <a:normAutofit/>
          </a:bodyPr>
          <a:lstStyle/>
          <a:p>
            <a:r>
              <a:rPr lang="en-US" sz="5600"/>
              <a:t>T</a:t>
            </a:r>
            <a:r>
              <a:rPr lang="en-TR" sz="5600"/>
              <a:t>he Colony suffered from a constant Lack of…</a:t>
            </a:r>
          </a:p>
        </p:txBody>
      </p:sp>
      <p:graphicFrame>
        <p:nvGraphicFramePr>
          <p:cNvPr id="5" name="Content Placeholder 2">
            <a:extLst>
              <a:ext uri="{FF2B5EF4-FFF2-40B4-BE49-F238E27FC236}">
                <a16:creationId xmlns:a16="http://schemas.microsoft.com/office/drawing/2014/main" id="{86960D6F-C74B-4517-A809-DCBBF4CE5BBA}"/>
              </a:ext>
            </a:extLst>
          </p:cNvPr>
          <p:cNvGraphicFramePr>
            <a:graphicFrameLocks noGrp="1"/>
          </p:cNvGraphicFramePr>
          <p:nvPr>
            <p:ph idx="1"/>
            <p:extLst>
              <p:ext uri="{D42A27DB-BD31-4B8C-83A1-F6EECF244321}">
                <p14:modId xmlns:p14="http://schemas.microsoft.com/office/powerpoint/2010/main" val="3327095748"/>
              </p:ext>
            </p:extLst>
          </p:nvPr>
        </p:nvGraphicFramePr>
        <p:xfrm>
          <a:off x="5300812" y="643466"/>
          <a:ext cx="5927575" cy="5554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5609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434F-BAD6-7247-BB63-5F994F78CCF4}"/>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A37D6D58-4D56-DC48-BEAF-78B7C9EA7733}"/>
              </a:ext>
            </a:extLst>
          </p:cNvPr>
          <p:cNvSpPr>
            <a:spLocks noGrp="1"/>
          </p:cNvSpPr>
          <p:nvPr>
            <p:ph idx="1"/>
          </p:nvPr>
        </p:nvSpPr>
        <p:spPr/>
        <p:txBody>
          <a:bodyPr/>
          <a:lstStyle/>
          <a:p>
            <a:r>
              <a:rPr lang="en-TR" dirty="0"/>
              <a:t>The gentry was not eager to work as mere laborers, therefore the colony trusted on </a:t>
            </a:r>
          </a:p>
          <a:p>
            <a:pPr marL="731520" lvl="1" indent="-457200">
              <a:buFont typeface="Arial" panose="020B0604020202020204" pitchFamily="34" charset="0"/>
              <a:buChar char="•"/>
            </a:pPr>
            <a:r>
              <a:rPr lang="en-TR" dirty="0"/>
              <a:t>African slavery</a:t>
            </a:r>
          </a:p>
          <a:p>
            <a:pPr marL="731520" lvl="1" indent="-457200">
              <a:buFont typeface="Arial" panose="020B0604020202020204" pitchFamily="34" charset="0"/>
              <a:buChar char="•"/>
            </a:pPr>
            <a:r>
              <a:rPr lang="en-TR" dirty="0"/>
              <a:t>Native slavery</a:t>
            </a:r>
          </a:p>
          <a:p>
            <a:pPr marL="731520" lvl="1" indent="-457200">
              <a:buFont typeface="Arial" panose="020B0604020202020204" pitchFamily="34" charset="0"/>
              <a:buChar char="•"/>
            </a:pPr>
            <a:r>
              <a:rPr lang="en-TR" dirty="0"/>
              <a:t>Involuntary servitude (4 years for adults, 5-7 years for minors)</a:t>
            </a:r>
          </a:p>
          <a:p>
            <a:pPr lvl="4"/>
            <a:r>
              <a:rPr lang="en-TR" dirty="0"/>
              <a:t>				…to do the hard work in colony-building.</a:t>
            </a:r>
          </a:p>
        </p:txBody>
      </p:sp>
    </p:spTree>
    <p:extLst>
      <p:ext uri="{BB962C8B-B14F-4D97-AF65-F5344CB8AC3E}">
        <p14:creationId xmlns:p14="http://schemas.microsoft.com/office/powerpoint/2010/main" val="121218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BFCF-C4DB-EB4E-8DCD-459F39B46D37}"/>
              </a:ext>
            </a:extLst>
          </p:cNvPr>
          <p:cNvSpPr>
            <a:spLocks noGrp="1"/>
          </p:cNvSpPr>
          <p:nvPr>
            <p:ph type="title"/>
          </p:nvPr>
        </p:nvSpPr>
        <p:spPr/>
        <p:txBody>
          <a:bodyPr/>
          <a:lstStyle/>
          <a:p>
            <a:r>
              <a:rPr lang="en-TR" dirty="0"/>
              <a:t>Native philosophy</a:t>
            </a:r>
          </a:p>
        </p:txBody>
      </p:sp>
      <p:sp>
        <p:nvSpPr>
          <p:cNvPr id="3" name="Content Placeholder 2">
            <a:extLst>
              <a:ext uri="{FF2B5EF4-FFF2-40B4-BE49-F238E27FC236}">
                <a16:creationId xmlns:a16="http://schemas.microsoft.com/office/drawing/2014/main" id="{1C32D9B4-4A34-714D-B42C-548C45FEC59E}"/>
              </a:ext>
            </a:extLst>
          </p:cNvPr>
          <p:cNvSpPr>
            <a:spLocks noGrp="1"/>
          </p:cNvSpPr>
          <p:nvPr>
            <p:ph idx="1"/>
          </p:nvPr>
        </p:nvSpPr>
        <p:spPr/>
        <p:txBody>
          <a:bodyPr/>
          <a:lstStyle/>
          <a:p>
            <a:r>
              <a:rPr lang="en-TR" dirty="0"/>
              <a:t>Landownership: Land was not owned, but it was inherited from the ancestors to be used collectively, and it needed to be protected for future generations.</a:t>
            </a:r>
          </a:p>
          <a:p>
            <a:r>
              <a:rPr lang="en-TR" dirty="0"/>
              <a:t>Warfare: War was not meant for the complete destruction of the enemy.</a:t>
            </a:r>
          </a:p>
          <a:p>
            <a:endParaRPr lang="en-TR" dirty="0"/>
          </a:p>
        </p:txBody>
      </p:sp>
    </p:spTree>
    <p:extLst>
      <p:ext uri="{BB962C8B-B14F-4D97-AF65-F5344CB8AC3E}">
        <p14:creationId xmlns:p14="http://schemas.microsoft.com/office/powerpoint/2010/main" val="150964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FD7B9-307B-A54D-99C7-9B3ABF9F4754}"/>
              </a:ext>
            </a:extLst>
          </p:cNvPr>
          <p:cNvSpPr>
            <a:spLocks noGrp="1"/>
          </p:cNvSpPr>
          <p:nvPr>
            <p:ph type="title"/>
          </p:nvPr>
        </p:nvSpPr>
        <p:spPr>
          <a:xfrm>
            <a:off x="960438" y="317499"/>
            <a:ext cx="4500737" cy="2095501"/>
          </a:xfrm>
        </p:spPr>
        <p:txBody>
          <a:bodyPr>
            <a:normAutofit/>
          </a:bodyPr>
          <a:lstStyle/>
          <a:p>
            <a:r>
              <a:rPr lang="en-TR">
                <a:solidFill>
                  <a:schemeClr val="tx1"/>
                </a:solidFill>
              </a:rPr>
              <a:t>women</a:t>
            </a:r>
          </a:p>
        </p:txBody>
      </p:sp>
      <p:sp>
        <p:nvSpPr>
          <p:cNvPr id="3" name="Content Placeholder 2">
            <a:extLst>
              <a:ext uri="{FF2B5EF4-FFF2-40B4-BE49-F238E27FC236}">
                <a16:creationId xmlns:a16="http://schemas.microsoft.com/office/drawing/2014/main" id="{0E79DC81-743A-794B-91C0-B1A83178F0FA}"/>
              </a:ext>
            </a:extLst>
          </p:cNvPr>
          <p:cNvSpPr>
            <a:spLocks noGrp="1"/>
          </p:cNvSpPr>
          <p:nvPr>
            <p:ph idx="1"/>
          </p:nvPr>
        </p:nvSpPr>
        <p:spPr>
          <a:xfrm>
            <a:off x="960438" y="2587625"/>
            <a:ext cx="4500737" cy="3594100"/>
          </a:xfrm>
        </p:spPr>
        <p:txBody>
          <a:bodyPr anchor="t">
            <a:normAutofit/>
          </a:bodyPr>
          <a:lstStyle/>
          <a:p>
            <a:pPr marL="457200" indent="-457200">
              <a:lnSpc>
                <a:spcPct val="91000"/>
              </a:lnSpc>
              <a:buFont typeface="Arial" panose="020B0604020202020204" pitchFamily="34" charset="0"/>
              <a:buChar char="•"/>
            </a:pPr>
            <a:r>
              <a:rPr lang="en-TR" sz="2200"/>
              <a:t>Mail-order brides</a:t>
            </a:r>
          </a:p>
          <a:p>
            <a:pPr marL="457200" indent="-457200">
              <a:lnSpc>
                <a:spcPct val="91000"/>
              </a:lnSpc>
              <a:buFont typeface="Arial" panose="020B0604020202020204" pitchFamily="34" charset="0"/>
              <a:buChar char="•"/>
            </a:pPr>
            <a:r>
              <a:rPr lang="en-TR" sz="2200"/>
              <a:t>Indentured servants-who endured physical labor in the fields and sexual abuse.</a:t>
            </a:r>
          </a:p>
          <a:p>
            <a:pPr marL="457200" indent="-457200">
              <a:lnSpc>
                <a:spcPct val="91000"/>
              </a:lnSpc>
              <a:buFont typeface="Arial" panose="020B0604020202020204" pitchFamily="34" charset="0"/>
              <a:buChar char="•"/>
            </a:pPr>
            <a:r>
              <a:rPr lang="en-TR" sz="2200"/>
              <a:t>The presence of women was essential for the sustainment of the colonies. England thought women would prevent men from abandoning the colony.*</a:t>
            </a:r>
          </a:p>
        </p:txBody>
      </p:sp>
      <p:pic>
        <p:nvPicPr>
          <p:cNvPr id="5" name="Picture 4" descr="A group of people in a boat on a body of water&#10;&#10;Description automatically generated">
            <a:extLst>
              <a:ext uri="{FF2B5EF4-FFF2-40B4-BE49-F238E27FC236}">
                <a16:creationId xmlns:a16="http://schemas.microsoft.com/office/drawing/2014/main" id="{63FE67E7-211A-964A-AF09-4F8838029764}"/>
              </a:ext>
            </a:extLst>
          </p:cNvPr>
          <p:cNvPicPr>
            <a:picLocks noChangeAspect="1"/>
          </p:cNvPicPr>
          <p:nvPr/>
        </p:nvPicPr>
        <p:blipFill rotWithShape="1">
          <a:blip r:embed="rId3"/>
          <a:srcRect l="11897" r="32533"/>
          <a:stretch/>
        </p:blipFill>
        <p:spPr>
          <a:xfrm>
            <a:off x="6094474" y="10"/>
            <a:ext cx="6097526" cy="6857990"/>
          </a:xfrm>
          <a:prstGeom prst="rect">
            <a:avLst/>
          </a:prstGeom>
        </p:spPr>
      </p:pic>
    </p:spTree>
    <p:extLst>
      <p:ext uri="{BB962C8B-B14F-4D97-AF65-F5344CB8AC3E}">
        <p14:creationId xmlns:p14="http://schemas.microsoft.com/office/powerpoint/2010/main" val="14006630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D168-F624-B642-874F-BF36B9549651}"/>
              </a:ext>
            </a:extLst>
          </p:cNvPr>
          <p:cNvSpPr>
            <a:spLocks noGrp="1"/>
          </p:cNvSpPr>
          <p:nvPr>
            <p:ph type="title"/>
          </p:nvPr>
        </p:nvSpPr>
        <p:spPr/>
        <p:txBody>
          <a:bodyPr/>
          <a:lstStyle/>
          <a:p>
            <a:r>
              <a:rPr lang="en-TR" dirty="0"/>
              <a:t>MAIL-ORDER BRIDES</a:t>
            </a:r>
          </a:p>
        </p:txBody>
      </p:sp>
      <p:sp>
        <p:nvSpPr>
          <p:cNvPr id="3" name="Content Placeholder 2">
            <a:extLst>
              <a:ext uri="{FF2B5EF4-FFF2-40B4-BE49-F238E27FC236}">
                <a16:creationId xmlns:a16="http://schemas.microsoft.com/office/drawing/2014/main" id="{67B135A4-5D69-CF47-A62E-A295119FC9EE}"/>
              </a:ext>
            </a:extLst>
          </p:cNvPr>
          <p:cNvSpPr>
            <a:spLocks noGrp="1"/>
          </p:cNvSpPr>
          <p:nvPr>
            <p:ph idx="1"/>
          </p:nvPr>
        </p:nvSpPr>
        <p:spPr/>
        <p:txBody>
          <a:bodyPr>
            <a:normAutofit/>
          </a:bodyPr>
          <a:lstStyle/>
          <a:p>
            <a:r>
              <a:rPr lang="en-US" dirty="0"/>
              <a:t>The Virginia Company offered attractive incentives for would-be wives: </a:t>
            </a:r>
          </a:p>
          <a:p>
            <a:pPr marL="457200" indent="-457200">
              <a:buFont typeface="Arial" panose="020B0604020202020204" pitchFamily="34" charset="0"/>
              <a:buChar char="•"/>
            </a:pPr>
            <a:r>
              <a:rPr lang="en-US" dirty="0"/>
              <a:t>free transportation </a:t>
            </a:r>
          </a:p>
          <a:p>
            <a:pPr marL="457200" indent="-457200">
              <a:buFont typeface="Arial" panose="020B0604020202020204" pitchFamily="34" charset="0"/>
              <a:buChar char="•"/>
            </a:pPr>
            <a:r>
              <a:rPr lang="en-US" dirty="0"/>
              <a:t>a plot of land </a:t>
            </a:r>
          </a:p>
          <a:p>
            <a:pPr marL="457200" indent="-457200">
              <a:buFont typeface="Arial" panose="020B0604020202020204" pitchFamily="34" charset="0"/>
              <a:buChar char="•"/>
            </a:pPr>
            <a:r>
              <a:rPr lang="en-US" dirty="0"/>
              <a:t>a dowry of clothing and furnishings </a:t>
            </a:r>
          </a:p>
          <a:p>
            <a:pPr marL="457200" indent="-457200">
              <a:buFont typeface="Arial" panose="020B0604020202020204" pitchFamily="34" charset="0"/>
              <a:buChar char="•"/>
            </a:pPr>
            <a:r>
              <a:rPr lang="en-US" dirty="0"/>
              <a:t>They also allowed the women to choose their husbands after entertaining the eager suitors*</a:t>
            </a:r>
            <a:endParaRPr lang="en-TR" dirty="0"/>
          </a:p>
        </p:txBody>
      </p:sp>
    </p:spTree>
    <p:extLst>
      <p:ext uri="{BB962C8B-B14F-4D97-AF65-F5344CB8AC3E}">
        <p14:creationId xmlns:p14="http://schemas.microsoft.com/office/powerpoint/2010/main" val="125502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847AB-6A15-8940-BEF0-52A5AF2B4A4E}"/>
              </a:ext>
            </a:extLst>
          </p:cNvPr>
          <p:cNvSpPr>
            <a:spLocks noGrp="1"/>
          </p:cNvSpPr>
          <p:nvPr>
            <p:ph type="title"/>
          </p:nvPr>
        </p:nvSpPr>
        <p:spPr>
          <a:xfrm>
            <a:off x="960120" y="317814"/>
            <a:ext cx="10268712" cy="1700784"/>
          </a:xfrm>
        </p:spPr>
        <p:txBody>
          <a:bodyPr>
            <a:normAutofit/>
          </a:bodyPr>
          <a:lstStyle/>
          <a:p>
            <a:endParaRPr lang="en-TR"/>
          </a:p>
        </p:txBody>
      </p:sp>
      <p:sp>
        <p:nvSpPr>
          <p:cNvPr id="11"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23A2539C-9622-497C-9473-6CD42B3E51D4}"/>
              </a:ext>
            </a:extLst>
          </p:cNvPr>
          <p:cNvGraphicFramePr>
            <a:graphicFrameLocks noGrp="1"/>
          </p:cNvGraphicFramePr>
          <p:nvPr>
            <p:ph idx="1"/>
            <p:extLst>
              <p:ext uri="{D42A27DB-BD31-4B8C-83A1-F6EECF244321}">
                <p14:modId xmlns:p14="http://schemas.microsoft.com/office/powerpoint/2010/main" val="810294992"/>
              </p:ext>
            </p:extLst>
          </p:nvPr>
        </p:nvGraphicFramePr>
        <p:xfrm>
          <a:off x="960438" y="2749620"/>
          <a:ext cx="10267950" cy="298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2136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1D287C-81F8-5945-B193-13CD80502F3B}"/>
              </a:ext>
            </a:extLst>
          </p:cNvPr>
          <p:cNvSpPr>
            <a:spLocks noGrp="1"/>
          </p:cNvSpPr>
          <p:nvPr>
            <p:ph type="title"/>
          </p:nvPr>
        </p:nvSpPr>
        <p:spPr>
          <a:xfrm>
            <a:off x="960438" y="640080"/>
            <a:ext cx="4500737" cy="2194560"/>
          </a:xfrm>
        </p:spPr>
        <p:txBody>
          <a:bodyPr>
            <a:normAutofit/>
          </a:bodyPr>
          <a:lstStyle/>
          <a:p>
            <a:r>
              <a:rPr lang="en-TR" dirty="0"/>
              <a:t>Chattel slavery</a:t>
            </a:r>
          </a:p>
        </p:txBody>
      </p:sp>
      <p:sp>
        <p:nvSpPr>
          <p:cNvPr id="3" name="Content Placeholder 2">
            <a:extLst>
              <a:ext uri="{FF2B5EF4-FFF2-40B4-BE49-F238E27FC236}">
                <a16:creationId xmlns:a16="http://schemas.microsoft.com/office/drawing/2014/main" id="{070DC354-981B-464F-9740-7D85847A3FBE}"/>
              </a:ext>
            </a:extLst>
          </p:cNvPr>
          <p:cNvSpPr>
            <a:spLocks noGrp="1"/>
          </p:cNvSpPr>
          <p:nvPr>
            <p:ph idx="1"/>
          </p:nvPr>
        </p:nvSpPr>
        <p:spPr>
          <a:xfrm>
            <a:off x="960438" y="2916936"/>
            <a:ext cx="4500737" cy="3264408"/>
          </a:xfrm>
        </p:spPr>
        <p:txBody>
          <a:bodyPr anchor="t">
            <a:normAutofit/>
          </a:bodyPr>
          <a:lstStyle/>
          <a:p>
            <a:pPr marL="457200" indent="-457200">
              <a:lnSpc>
                <a:spcPct val="91000"/>
              </a:lnSpc>
              <a:buFont typeface="Arial" panose="020B0604020202020204" pitchFamily="34" charset="0"/>
              <a:buChar char="•"/>
            </a:pPr>
            <a:r>
              <a:rPr lang="en-TR" sz="1100">
                <a:solidFill>
                  <a:schemeClr val="bg1"/>
                </a:solidFill>
              </a:rPr>
              <a:t>When white servitude became less profitable, laws specified that blacks would serve for life. But why?</a:t>
            </a:r>
          </a:p>
          <a:p>
            <a:pPr marL="731520" lvl="1" indent="-457200">
              <a:lnSpc>
                <a:spcPct val="91000"/>
              </a:lnSpc>
              <a:buFont typeface="Arial" panose="020B0604020202020204" pitchFamily="34" charset="0"/>
              <a:buChar char="•"/>
            </a:pPr>
            <a:r>
              <a:rPr lang="en-US" sz="1100">
                <a:solidFill>
                  <a:schemeClr val="bg1"/>
                </a:solidFill>
              </a:rPr>
              <a:t>O</a:t>
            </a:r>
            <a:r>
              <a:rPr lang="en-TR" sz="1100">
                <a:solidFill>
                  <a:schemeClr val="bg1"/>
                </a:solidFill>
              </a:rPr>
              <a:t>ffspring automatically became slaves—maternal lineage</a:t>
            </a:r>
          </a:p>
          <a:p>
            <a:pPr marL="731520" lvl="1" indent="-457200">
              <a:lnSpc>
                <a:spcPct val="91000"/>
              </a:lnSpc>
              <a:buFont typeface="Arial" panose="020B0604020202020204" pitchFamily="34" charset="0"/>
              <a:buChar char="•"/>
            </a:pPr>
            <a:r>
              <a:rPr lang="en-TR" sz="1100">
                <a:solidFill>
                  <a:schemeClr val="bg1"/>
                </a:solidFill>
              </a:rPr>
              <a:t>Conversion to Christianity did not mean freedom</a:t>
            </a:r>
          </a:p>
          <a:p>
            <a:pPr marL="731520" lvl="1" indent="-457200">
              <a:lnSpc>
                <a:spcPct val="91000"/>
              </a:lnSpc>
              <a:buFont typeface="Arial" panose="020B0604020202020204" pitchFamily="34" charset="0"/>
              <a:buChar char="•"/>
            </a:pPr>
            <a:r>
              <a:rPr lang="en-US" sz="1100">
                <a:solidFill>
                  <a:schemeClr val="bg1"/>
                </a:solidFill>
              </a:rPr>
              <a:t>T</a:t>
            </a:r>
            <a:r>
              <a:rPr lang="en-TR" sz="1100">
                <a:solidFill>
                  <a:schemeClr val="bg1"/>
                </a:solidFill>
              </a:rPr>
              <a:t>he severity of punishment was up to the master</a:t>
            </a:r>
          </a:p>
          <a:p>
            <a:pPr marL="731520" lvl="1" indent="-457200">
              <a:lnSpc>
                <a:spcPct val="91000"/>
              </a:lnSpc>
              <a:buFont typeface="Arial" panose="020B0604020202020204" pitchFamily="34" charset="0"/>
              <a:buChar char="•"/>
            </a:pPr>
            <a:r>
              <a:rPr lang="en-US" sz="1100">
                <a:solidFill>
                  <a:schemeClr val="bg1"/>
                </a:solidFill>
              </a:rPr>
              <a:t>R</a:t>
            </a:r>
            <a:r>
              <a:rPr lang="en-TR" sz="1100">
                <a:solidFill>
                  <a:schemeClr val="bg1"/>
                </a:solidFill>
              </a:rPr>
              <a:t>acially mixed marriages were forbidden</a:t>
            </a:r>
          </a:p>
          <a:p>
            <a:pPr marL="1051560" lvl="3" indent="-457200">
              <a:lnSpc>
                <a:spcPct val="91000"/>
              </a:lnSpc>
              <a:buFont typeface="Arial" panose="020B0604020202020204" pitchFamily="34" charset="0"/>
              <a:buChar char="•"/>
            </a:pPr>
            <a:r>
              <a:rPr lang="en-TR" sz="1100">
                <a:solidFill>
                  <a:schemeClr val="bg1"/>
                </a:solidFill>
              </a:rPr>
              <a:t>Thus, African slaves became to be defined as property (chattel) rather than human beings.</a:t>
            </a:r>
          </a:p>
          <a:p>
            <a:pPr marL="457200" indent="-457200">
              <a:lnSpc>
                <a:spcPct val="91000"/>
              </a:lnSpc>
              <a:buFont typeface="Arial" panose="020B0604020202020204" pitchFamily="34" charset="0"/>
              <a:buChar char="•"/>
            </a:pPr>
            <a:endParaRPr lang="en-TR" sz="1100">
              <a:solidFill>
                <a:schemeClr val="bg1"/>
              </a:solidFill>
            </a:endParaRPr>
          </a:p>
        </p:txBody>
      </p:sp>
      <p:pic>
        <p:nvPicPr>
          <p:cNvPr id="5" name="Picture 4" descr="A picture containing text, book&#10;&#10;Description automatically generated">
            <a:extLst>
              <a:ext uri="{FF2B5EF4-FFF2-40B4-BE49-F238E27FC236}">
                <a16:creationId xmlns:a16="http://schemas.microsoft.com/office/drawing/2014/main" id="{33C6380A-F9E6-F644-8AF8-40D5BE7C40E4}"/>
              </a:ext>
            </a:extLst>
          </p:cNvPr>
          <p:cNvPicPr>
            <a:picLocks noChangeAspect="1"/>
          </p:cNvPicPr>
          <p:nvPr/>
        </p:nvPicPr>
        <p:blipFill>
          <a:blip r:embed="rId3"/>
          <a:stretch>
            <a:fillRect/>
          </a:stretch>
        </p:blipFill>
        <p:spPr>
          <a:xfrm>
            <a:off x="6420089" y="1185333"/>
            <a:ext cx="5534843" cy="4351867"/>
          </a:xfrm>
          <a:prstGeom prst="rect">
            <a:avLst/>
          </a:prstGeom>
        </p:spPr>
      </p:pic>
    </p:spTree>
    <p:extLst>
      <p:ext uri="{BB962C8B-B14F-4D97-AF65-F5344CB8AC3E}">
        <p14:creationId xmlns:p14="http://schemas.microsoft.com/office/powerpoint/2010/main" val="15508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786F1-C358-7F4A-8BD5-8E3CCFEAF3C1}"/>
              </a:ext>
            </a:extLst>
          </p:cNvPr>
          <p:cNvSpPr>
            <a:spLocks noGrp="1"/>
          </p:cNvSpPr>
          <p:nvPr>
            <p:ph type="title"/>
          </p:nvPr>
        </p:nvSpPr>
        <p:spPr>
          <a:xfrm>
            <a:off x="960120" y="317814"/>
            <a:ext cx="10268712" cy="1700784"/>
          </a:xfrm>
        </p:spPr>
        <p:txBody>
          <a:bodyPr>
            <a:normAutofit/>
          </a:bodyPr>
          <a:lstStyle/>
          <a:p>
            <a:r>
              <a:rPr lang="en-US" dirty="0"/>
              <a:t>P</a:t>
            </a:r>
            <a:r>
              <a:rPr lang="en-TR" dirty="0"/>
              <a:t>ilgrim fathers</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E5C68F-DD08-9E4F-8C01-261B1C357B11}"/>
              </a:ext>
            </a:extLst>
          </p:cNvPr>
          <p:cNvSpPr>
            <a:spLocks noGrp="1"/>
          </p:cNvSpPr>
          <p:nvPr>
            <p:ph idx="1"/>
          </p:nvPr>
        </p:nvSpPr>
        <p:spPr>
          <a:xfrm>
            <a:off x="960120" y="2587752"/>
            <a:ext cx="10268712" cy="3258102"/>
          </a:xfrm>
        </p:spPr>
        <p:txBody>
          <a:bodyPr anchor="ctr">
            <a:normAutofit/>
          </a:bodyPr>
          <a:lstStyle/>
          <a:p>
            <a:r>
              <a:rPr lang="en-TR" dirty="0"/>
              <a:t>The Separatists, who considered the Church of England to be corrupted, left the country with hopes of building a church purified of rituals and corruptions.</a:t>
            </a:r>
          </a:p>
          <a:p>
            <a:pPr marL="457200" indent="-457200">
              <a:buFont typeface="Arial" panose="020B0604020202020204" pitchFamily="34" charset="0"/>
              <a:buChar char="•"/>
            </a:pPr>
            <a:r>
              <a:rPr lang="en-TR" dirty="0"/>
              <a:t>First, they went to Netherlands in 1609.</a:t>
            </a:r>
          </a:p>
          <a:p>
            <a:pPr marL="457200" indent="-457200">
              <a:buFont typeface="Arial" panose="020B0604020202020204" pitchFamily="34" charset="0"/>
              <a:buChar char="•"/>
            </a:pPr>
            <a:r>
              <a:rPr lang="en-TR" dirty="0"/>
              <a:t>Then, they immigrated to Virginia in 1620.</a:t>
            </a:r>
          </a:p>
        </p:txBody>
      </p:sp>
    </p:spTree>
    <p:extLst>
      <p:ext uri="{BB962C8B-B14F-4D97-AF65-F5344CB8AC3E}">
        <p14:creationId xmlns:p14="http://schemas.microsoft.com/office/powerpoint/2010/main" val="210732126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1C7D8-8EB7-3B46-ACB2-7552DF393F33}"/>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42AB4FC1-8569-0848-99A0-31C7E2AC77AD}"/>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TR" dirty="0"/>
              <a:t>They arrived at Provincetown in 1620, after a perilous voyage on </a:t>
            </a:r>
            <a:r>
              <a:rPr lang="en-TR" i="1" dirty="0"/>
              <a:t>Mayflower</a:t>
            </a:r>
            <a:r>
              <a:rPr lang="en-TR" dirty="0"/>
              <a:t>.</a:t>
            </a:r>
          </a:p>
          <a:p>
            <a:pPr marL="457200" indent="-457200">
              <a:buFont typeface="Arial" panose="020B0604020202020204" pitchFamily="34" charset="0"/>
              <a:buChar char="•"/>
            </a:pPr>
            <a:r>
              <a:rPr lang="en-US" dirty="0"/>
              <a:t>Of the 102 passengers on the </a:t>
            </a:r>
            <a:r>
              <a:rPr lang="en-US" i="1" dirty="0"/>
              <a:t>Mayflower</a:t>
            </a:r>
            <a:r>
              <a:rPr lang="en-US" dirty="0"/>
              <a:t>, there were 50 men, 19 women and 33 young adults and children. Just 41 were true Pilgrims, religious separatists.</a:t>
            </a:r>
          </a:p>
          <a:p>
            <a:pPr marL="457200" indent="-457200">
              <a:buFont typeface="Arial" panose="020B0604020202020204" pitchFamily="34" charset="0"/>
              <a:buChar char="•"/>
            </a:pPr>
            <a:r>
              <a:rPr lang="en-US" dirty="0"/>
              <a:t>The others were considered common folk and included merchants, craftsmen, indentured servants and orphaned children—the Pilgrims called them “strangers.”*</a:t>
            </a:r>
          </a:p>
        </p:txBody>
      </p:sp>
    </p:spTree>
    <p:extLst>
      <p:ext uri="{BB962C8B-B14F-4D97-AF65-F5344CB8AC3E}">
        <p14:creationId xmlns:p14="http://schemas.microsoft.com/office/powerpoint/2010/main" val="3566864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3467A-C2A5-8A4F-A305-39B46B3A605F}"/>
              </a:ext>
            </a:extLst>
          </p:cNvPr>
          <p:cNvSpPr>
            <a:spLocks noGrp="1"/>
          </p:cNvSpPr>
          <p:nvPr>
            <p:ph type="title"/>
          </p:nvPr>
        </p:nvSpPr>
        <p:spPr>
          <a:xfrm>
            <a:off x="960438" y="317499"/>
            <a:ext cx="4500737" cy="2095501"/>
          </a:xfrm>
        </p:spPr>
        <p:txBody>
          <a:bodyPr>
            <a:normAutofit/>
          </a:bodyPr>
          <a:lstStyle/>
          <a:p>
            <a:endParaRPr lang="en-TR">
              <a:solidFill>
                <a:schemeClr val="tx1"/>
              </a:solidFill>
            </a:endParaRPr>
          </a:p>
        </p:txBody>
      </p:sp>
      <p:sp>
        <p:nvSpPr>
          <p:cNvPr id="9" name="Content Placeholder 8">
            <a:extLst>
              <a:ext uri="{FF2B5EF4-FFF2-40B4-BE49-F238E27FC236}">
                <a16:creationId xmlns:a16="http://schemas.microsoft.com/office/drawing/2014/main" id="{67AA2EFE-9FEA-44E3-84AF-0E6230A4CD8D}"/>
              </a:ext>
            </a:extLst>
          </p:cNvPr>
          <p:cNvSpPr>
            <a:spLocks noGrp="1"/>
          </p:cNvSpPr>
          <p:nvPr>
            <p:ph idx="1"/>
          </p:nvPr>
        </p:nvSpPr>
        <p:spPr>
          <a:xfrm>
            <a:off x="960438" y="2587625"/>
            <a:ext cx="4500737" cy="3594100"/>
          </a:xfrm>
        </p:spPr>
        <p:txBody>
          <a:bodyPr anchor="t">
            <a:normAutofit fontScale="70000" lnSpcReduction="20000"/>
          </a:bodyPr>
          <a:lstStyle/>
          <a:p>
            <a:r>
              <a:rPr lang="en-US" dirty="0"/>
              <a:t>When the Mayflower landed in Massachusetts instead of Virginia, discord began before the colonists even left the ship. The strangers argued the Virginia Company contract was void. They felt since the </a:t>
            </a:r>
            <a:r>
              <a:rPr lang="en-US" i="1" dirty="0"/>
              <a:t>Mayflower</a:t>
            </a:r>
            <a:r>
              <a:rPr lang="en-US" dirty="0"/>
              <a:t> had landed outside of Virginia Company territory, they were no longer bound to the company’s charter.</a:t>
            </a:r>
          </a:p>
          <a:p>
            <a:endParaRPr lang="en-US" dirty="0"/>
          </a:p>
          <a:p>
            <a:r>
              <a:rPr lang="en-US" dirty="0"/>
              <a:t>The Mayflower Compact is important because it was the first social contract to establish self-government in the New World. </a:t>
            </a:r>
          </a:p>
        </p:txBody>
      </p:sp>
      <p:pic>
        <p:nvPicPr>
          <p:cNvPr id="5" name="Content Placeholder 4" descr="Text&#10;&#10;Description automatically generated">
            <a:extLst>
              <a:ext uri="{FF2B5EF4-FFF2-40B4-BE49-F238E27FC236}">
                <a16:creationId xmlns:a16="http://schemas.microsoft.com/office/drawing/2014/main" id="{85617332-BB5D-F441-A379-C9CAAA16D940}"/>
              </a:ext>
            </a:extLst>
          </p:cNvPr>
          <p:cNvPicPr>
            <a:picLocks noChangeAspect="1"/>
          </p:cNvPicPr>
          <p:nvPr/>
        </p:nvPicPr>
        <p:blipFill rotWithShape="1">
          <a:blip r:embed="rId2"/>
          <a:srcRect t="6328" b="4819"/>
          <a:stretch/>
        </p:blipFill>
        <p:spPr>
          <a:xfrm>
            <a:off x="6094474" y="10"/>
            <a:ext cx="6097526" cy="6857990"/>
          </a:xfrm>
          <a:prstGeom prst="rect">
            <a:avLst/>
          </a:prstGeom>
        </p:spPr>
      </p:pic>
    </p:spTree>
    <p:extLst>
      <p:ext uri="{BB962C8B-B14F-4D97-AF65-F5344CB8AC3E}">
        <p14:creationId xmlns:p14="http://schemas.microsoft.com/office/powerpoint/2010/main" val="248219629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52A4-56B6-1846-A78B-0C7686F685F0}"/>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DC59ACE1-6C30-3445-A960-99A75E02979E}"/>
              </a:ext>
            </a:extLst>
          </p:cNvPr>
          <p:cNvSpPr>
            <a:spLocks noGrp="1"/>
          </p:cNvSpPr>
          <p:nvPr>
            <p:ph idx="1"/>
          </p:nvPr>
        </p:nvSpPr>
        <p:spPr/>
        <p:txBody>
          <a:bodyPr/>
          <a:lstStyle/>
          <a:p>
            <a:pPr marL="457200" indent="-457200">
              <a:buFont typeface="Arial" panose="020B0604020202020204" pitchFamily="34" charset="0"/>
              <a:buChar char="•"/>
            </a:pPr>
            <a:r>
              <a:rPr lang="en-TR" dirty="0"/>
              <a:t>William Bradford was elected governor for thirty times. He wrote </a:t>
            </a:r>
            <a:r>
              <a:rPr lang="en-TR" i="1" dirty="0"/>
              <a:t>Of Plymouth Plantation</a:t>
            </a:r>
            <a:r>
              <a:rPr lang="en-TR" dirty="0"/>
              <a:t>.</a:t>
            </a:r>
          </a:p>
          <a:p>
            <a:pPr marL="457200" indent="-457200">
              <a:buFont typeface="Arial" panose="020B0604020202020204" pitchFamily="34" charset="0"/>
              <a:buChar char="•"/>
            </a:pPr>
            <a:r>
              <a:rPr lang="en-TR" dirty="0"/>
              <a:t>Though started out as a religious community, the colony was already showing signs of corruption when it was absorbed into the Puritan-dominated Massachusetts Bay Colony.</a:t>
            </a:r>
          </a:p>
          <a:p>
            <a:pPr marL="457200" indent="-457200">
              <a:buFont typeface="Arial" panose="020B0604020202020204" pitchFamily="34" charset="0"/>
              <a:buChar char="•"/>
            </a:pPr>
            <a:r>
              <a:rPr lang="en-TR" dirty="0"/>
              <a:t>Pilgrims were known as forefathers or first-comers when they came to Virginia. The term “Pilgrim” did not appear until 1800s.</a:t>
            </a:r>
          </a:p>
          <a:p>
            <a:endParaRPr lang="en-TR" dirty="0"/>
          </a:p>
        </p:txBody>
      </p:sp>
    </p:spTree>
    <p:extLst>
      <p:ext uri="{BB962C8B-B14F-4D97-AF65-F5344CB8AC3E}">
        <p14:creationId xmlns:p14="http://schemas.microsoft.com/office/powerpoint/2010/main" val="3952859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A0AC54-BFD2-4047-95B5-C94DB9F47ED2}"/>
              </a:ext>
            </a:extLst>
          </p:cNvPr>
          <p:cNvSpPr>
            <a:spLocks noGrp="1"/>
          </p:cNvSpPr>
          <p:nvPr>
            <p:ph type="body" idx="1"/>
          </p:nvPr>
        </p:nvSpPr>
        <p:spPr/>
        <p:txBody>
          <a:bodyPr/>
          <a:lstStyle/>
          <a:p>
            <a:r>
              <a:rPr lang="en-TR" dirty="0"/>
              <a:t>Pilgrims</a:t>
            </a:r>
          </a:p>
        </p:txBody>
      </p:sp>
      <p:sp>
        <p:nvSpPr>
          <p:cNvPr id="6" name="Content Placeholder 5">
            <a:extLst>
              <a:ext uri="{FF2B5EF4-FFF2-40B4-BE49-F238E27FC236}">
                <a16:creationId xmlns:a16="http://schemas.microsoft.com/office/drawing/2014/main" id="{B091871E-114D-EE43-BDA4-1A9E6059CFAB}"/>
              </a:ext>
            </a:extLst>
          </p:cNvPr>
          <p:cNvSpPr>
            <a:spLocks noGrp="1"/>
          </p:cNvSpPr>
          <p:nvPr>
            <p:ph sz="half" idx="2"/>
          </p:nvPr>
        </p:nvSpPr>
        <p:spPr/>
        <p:txBody>
          <a:bodyPr/>
          <a:lstStyle/>
          <a:p>
            <a:r>
              <a:rPr lang="en-US" dirty="0"/>
              <a:t>T</a:t>
            </a:r>
            <a:r>
              <a:rPr lang="en-TR" dirty="0"/>
              <a:t>o leave the Church of England</a:t>
            </a:r>
          </a:p>
        </p:txBody>
      </p:sp>
      <p:sp>
        <p:nvSpPr>
          <p:cNvPr id="7" name="Text Placeholder 6">
            <a:extLst>
              <a:ext uri="{FF2B5EF4-FFF2-40B4-BE49-F238E27FC236}">
                <a16:creationId xmlns:a16="http://schemas.microsoft.com/office/drawing/2014/main" id="{01B1C612-0D26-E444-81B7-62FF55C1A68A}"/>
              </a:ext>
            </a:extLst>
          </p:cNvPr>
          <p:cNvSpPr>
            <a:spLocks noGrp="1"/>
          </p:cNvSpPr>
          <p:nvPr>
            <p:ph type="body" sz="quarter" idx="3"/>
          </p:nvPr>
        </p:nvSpPr>
        <p:spPr/>
        <p:txBody>
          <a:bodyPr/>
          <a:lstStyle/>
          <a:p>
            <a:r>
              <a:rPr lang="en-TR" dirty="0"/>
              <a:t>Puritans</a:t>
            </a:r>
          </a:p>
        </p:txBody>
      </p:sp>
      <p:sp>
        <p:nvSpPr>
          <p:cNvPr id="8" name="Content Placeholder 7">
            <a:extLst>
              <a:ext uri="{FF2B5EF4-FFF2-40B4-BE49-F238E27FC236}">
                <a16:creationId xmlns:a16="http://schemas.microsoft.com/office/drawing/2014/main" id="{A9521A0F-989A-AA40-86F7-5CA3425A8670}"/>
              </a:ext>
            </a:extLst>
          </p:cNvPr>
          <p:cNvSpPr>
            <a:spLocks noGrp="1"/>
          </p:cNvSpPr>
          <p:nvPr>
            <p:ph sz="quarter" idx="4"/>
          </p:nvPr>
        </p:nvSpPr>
        <p:spPr/>
        <p:txBody>
          <a:bodyPr/>
          <a:lstStyle/>
          <a:p>
            <a:r>
              <a:rPr lang="en-TR" dirty="0"/>
              <a:t>To reform the Church of England</a:t>
            </a:r>
          </a:p>
        </p:txBody>
      </p:sp>
      <p:sp>
        <p:nvSpPr>
          <p:cNvPr id="4" name="Title 3">
            <a:extLst>
              <a:ext uri="{FF2B5EF4-FFF2-40B4-BE49-F238E27FC236}">
                <a16:creationId xmlns:a16="http://schemas.microsoft.com/office/drawing/2014/main" id="{9CC329F2-DE75-044E-B8DA-D857D31FD607}"/>
              </a:ext>
            </a:extLst>
          </p:cNvPr>
          <p:cNvSpPr>
            <a:spLocks noGrp="1"/>
          </p:cNvSpPr>
          <p:nvPr>
            <p:ph type="title"/>
          </p:nvPr>
        </p:nvSpPr>
        <p:spPr/>
        <p:txBody>
          <a:bodyPr>
            <a:normAutofit fontScale="90000"/>
          </a:bodyPr>
          <a:lstStyle/>
          <a:p>
            <a:r>
              <a:rPr lang="en-TR" dirty="0"/>
              <a:t>tHE ONLY WAY TO LIVE ACCORDING TO THE BIBLE IS</a:t>
            </a:r>
          </a:p>
        </p:txBody>
      </p:sp>
    </p:spTree>
    <p:extLst>
      <p:ext uri="{BB962C8B-B14F-4D97-AF65-F5344CB8AC3E}">
        <p14:creationId xmlns:p14="http://schemas.microsoft.com/office/powerpoint/2010/main" val="239521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02C7AD-977C-7144-B87B-0EC8FAD78FCF}"/>
              </a:ext>
            </a:extLst>
          </p:cNvPr>
          <p:cNvSpPr>
            <a:spLocks noGrp="1"/>
          </p:cNvSpPr>
          <p:nvPr>
            <p:ph type="title"/>
          </p:nvPr>
        </p:nvSpPr>
        <p:spPr/>
        <p:txBody>
          <a:bodyPr/>
          <a:lstStyle/>
          <a:p>
            <a:r>
              <a:rPr lang="en-TR" dirty="0"/>
              <a:t>The Church of England</a:t>
            </a:r>
          </a:p>
        </p:txBody>
      </p:sp>
      <p:sp>
        <p:nvSpPr>
          <p:cNvPr id="7" name="Content Placeholder 6">
            <a:extLst>
              <a:ext uri="{FF2B5EF4-FFF2-40B4-BE49-F238E27FC236}">
                <a16:creationId xmlns:a16="http://schemas.microsoft.com/office/drawing/2014/main" id="{8A17EA56-535E-9F4B-AE29-9915E949CAE3}"/>
              </a:ext>
            </a:extLst>
          </p:cNvPr>
          <p:cNvSpPr>
            <a:spLocks noGrp="1"/>
          </p:cNvSpPr>
          <p:nvPr>
            <p:ph idx="1"/>
          </p:nvPr>
        </p:nvSpPr>
        <p:spPr/>
        <p:txBody>
          <a:bodyPr/>
          <a:lstStyle/>
          <a:p>
            <a:pPr marL="457200" indent="-457200">
              <a:buFont typeface="Arial" panose="020B0604020202020204" pitchFamily="34" charset="0"/>
              <a:buChar char="•"/>
            </a:pPr>
            <a:r>
              <a:rPr lang="en-TR" dirty="0"/>
              <a:t>The British Monarch is the supreme governor of the Church.</a:t>
            </a:r>
          </a:p>
          <a:p>
            <a:pPr marL="457200" indent="-457200">
              <a:buFont typeface="Arial" panose="020B0604020202020204" pitchFamily="34" charset="0"/>
              <a:buChar char="•"/>
            </a:pPr>
            <a:r>
              <a:rPr lang="en-TR" dirty="0"/>
              <a:t>The Church claims to be both Catholic and Reformed.</a:t>
            </a:r>
          </a:p>
          <a:p>
            <a:pPr marL="457200" indent="-457200">
              <a:buFont typeface="Arial" panose="020B0604020202020204" pitchFamily="34" charset="0"/>
              <a:buChar char="•"/>
            </a:pPr>
            <a:r>
              <a:rPr lang="en-TR" dirty="0"/>
              <a:t>Since this Reformed Church retained many of the Catholic elements such as the Catholic order system (bishops, priests, deacons) and rituals, some people believed it was not reformed enough.</a:t>
            </a:r>
          </a:p>
        </p:txBody>
      </p:sp>
    </p:spTree>
    <p:extLst>
      <p:ext uri="{BB962C8B-B14F-4D97-AF65-F5344CB8AC3E}">
        <p14:creationId xmlns:p14="http://schemas.microsoft.com/office/powerpoint/2010/main" val="50519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F89CE-BF52-4AF5-8B0B-7E969373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F03C7D-F1A5-0F42-9A7B-5E524AAC26FE}"/>
              </a:ext>
            </a:extLst>
          </p:cNvPr>
          <p:cNvSpPr>
            <a:spLocks noGrp="1"/>
          </p:cNvSpPr>
          <p:nvPr>
            <p:ph type="title"/>
          </p:nvPr>
        </p:nvSpPr>
        <p:spPr>
          <a:xfrm>
            <a:off x="960438" y="640080"/>
            <a:ext cx="4500737" cy="2194560"/>
          </a:xfrm>
        </p:spPr>
        <p:txBody>
          <a:bodyPr>
            <a:normAutofit/>
          </a:bodyPr>
          <a:lstStyle/>
          <a:p>
            <a:r>
              <a:rPr lang="en-TR" dirty="0"/>
              <a:t>What happened?</a:t>
            </a:r>
          </a:p>
        </p:txBody>
      </p:sp>
      <p:sp>
        <p:nvSpPr>
          <p:cNvPr id="3" name="Content Placeholder 2">
            <a:extLst>
              <a:ext uri="{FF2B5EF4-FFF2-40B4-BE49-F238E27FC236}">
                <a16:creationId xmlns:a16="http://schemas.microsoft.com/office/drawing/2014/main" id="{836A2876-A989-3B44-80EB-6E049BEE585F}"/>
              </a:ext>
            </a:extLst>
          </p:cNvPr>
          <p:cNvSpPr>
            <a:spLocks noGrp="1"/>
          </p:cNvSpPr>
          <p:nvPr>
            <p:ph idx="1"/>
          </p:nvPr>
        </p:nvSpPr>
        <p:spPr>
          <a:xfrm>
            <a:off x="960438" y="2916936"/>
            <a:ext cx="4500737" cy="3264408"/>
          </a:xfrm>
        </p:spPr>
        <p:txBody>
          <a:bodyPr anchor="t">
            <a:normAutofit/>
          </a:bodyPr>
          <a:lstStyle/>
          <a:p>
            <a:pPr marL="457200" indent="-457200">
              <a:lnSpc>
                <a:spcPct val="91000"/>
              </a:lnSpc>
              <a:buFont typeface="Arial" panose="020B0604020202020204" pitchFamily="34" charset="0"/>
              <a:buChar char="•"/>
            </a:pPr>
            <a:r>
              <a:rPr lang="en-US" sz="1800" dirty="0">
                <a:solidFill>
                  <a:schemeClr val="bg1"/>
                </a:solidFill>
              </a:rPr>
              <a:t>Wars</a:t>
            </a:r>
          </a:p>
          <a:p>
            <a:pPr marL="457200" indent="-457200">
              <a:lnSpc>
                <a:spcPct val="91000"/>
              </a:lnSpc>
              <a:buFont typeface="Arial" panose="020B0604020202020204" pitchFamily="34" charset="0"/>
              <a:buChar char="•"/>
            </a:pPr>
            <a:r>
              <a:rPr lang="en-US" sz="1800" dirty="0">
                <a:solidFill>
                  <a:schemeClr val="bg1"/>
                </a:solidFill>
              </a:rPr>
              <a:t>Epidemics</a:t>
            </a:r>
          </a:p>
          <a:p>
            <a:pPr marL="457200" indent="-457200">
              <a:lnSpc>
                <a:spcPct val="91000"/>
              </a:lnSpc>
              <a:buFont typeface="Arial" panose="020B0604020202020204" pitchFamily="34" charset="0"/>
              <a:buChar char="•"/>
            </a:pPr>
            <a:r>
              <a:rPr lang="en-US" sz="1800" dirty="0">
                <a:solidFill>
                  <a:schemeClr val="bg1"/>
                </a:solidFill>
              </a:rPr>
              <a:t>Forcefully relocated</a:t>
            </a:r>
          </a:p>
          <a:p>
            <a:pPr>
              <a:lnSpc>
                <a:spcPct val="91000"/>
              </a:lnSpc>
            </a:pPr>
            <a:endParaRPr lang="en-US" sz="1800" dirty="0">
              <a:solidFill>
                <a:schemeClr val="bg1"/>
              </a:solidFill>
            </a:endParaRPr>
          </a:p>
          <a:p>
            <a:pPr marL="457200" indent="-457200">
              <a:lnSpc>
                <a:spcPct val="91000"/>
              </a:lnSpc>
              <a:buFont typeface="Courier New" panose="02070309020205020404" pitchFamily="49" charset="0"/>
              <a:buChar char="o"/>
            </a:pPr>
            <a:r>
              <a:rPr lang="en-US" sz="1800" dirty="0">
                <a:solidFill>
                  <a:schemeClr val="bg1"/>
                </a:solidFill>
              </a:rPr>
              <a:t>Some academics estimate that approximately 20 million people may have died in the years following the European invasion – up to 95% of the population of the Americas.*</a:t>
            </a:r>
            <a:endParaRPr lang="en-TR" sz="1800" dirty="0">
              <a:solidFill>
                <a:schemeClr val="bg1"/>
              </a:solidFill>
            </a:endParaRPr>
          </a:p>
        </p:txBody>
      </p:sp>
      <p:pic>
        <p:nvPicPr>
          <p:cNvPr id="5" name="Picture 4" descr="A group of people posing for the camera&#10;&#10;Description automatically generated">
            <a:extLst>
              <a:ext uri="{FF2B5EF4-FFF2-40B4-BE49-F238E27FC236}">
                <a16:creationId xmlns:a16="http://schemas.microsoft.com/office/drawing/2014/main" id="{B9B4873B-0C60-504F-A5EF-D4EB4CA02174}"/>
              </a:ext>
            </a:extLst>
          </p:cNvPr>
          <p:cNvPicPr>
            <a:picLocks noChangeAspect="1"/>
          </p:cNvPicPr>
          <p:nvPr/>
        </p:nvPicPr>
        <p:blipFill>
          <a:blip r:embed="rId3"/>
          <a:stretch>
            <a:fillRect/>
          </a:stretch>
        </p:blipFill>
        <p:spPr>
          <a:xfrm>
            <a:off x="6248400" y="778933"/>
            <a:ext cx="5723467" cy="5554134"/>
          </a:xfrm>
          <a:prstGeom prst="rect">
            <a:avLst/>
          </a:prstGeom>
        </p:spPr>
      </p:pic>
    </p:spTree>
    <p:extLst>
      <p:ext uri="{BB962C8B-B14F-4D97-AF65-F5344CB8AC3E}">
        <p14:creationId xmlns:p14="http://schemas.microsoft.com/office/powerpoint/2010/main" val="2563509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55E90BF-D555-3147-A048-FA7EA04255ED}"/>
              </a:ext>
            </a:extLst>
          </p:cNvPr>
          <p:cNvSpPr>
            <a:spLocks noGrp="1"/>
          </p:cNvSpPr>
          <p:nvPr>
            <p:ph type="title"/>
          </p:nvPr>
        </p:nvSpPr>
        <p:spPr>
          <a:xfrm>
            <a:off x="960120" y="317814"/>
            <a:ext cx="10268712" cy="1700784"/>
          </a:xfrm>
        </p:spPr>
        <p:txBody>
          <a:bodyPr>
            <a:normAutofit/>
          </a:bodyPr>
          <a:lstStyle/>
          <a:p>
            <a:r>
              <a:rPr lang="en-TR" dirty="0"/>
              <a:t>PURITANS</a:t>
            </a:r>
          </a:p>
        </p:txBody>
      </p:sp>
      <p:graphicFrame>
        <p:nvGraphicFramePr>
          <p:cNvPr id="10" name="Content Placeholder 7">
            <a:extLst>
              <a:ext uri="{FF2B5EF4-FFF2-40B4-BE49-F238E27FC236}">
                <a16:creationId xmlns:a16="http://schemas.microsoft.com/office/drawing/2014/main" id="{C417060B-6EBD-4770-95D1-524797806319}"/>
              </a:ext>
            </a:extLst>
          </p:cNvPr>
          <p:cNvGraphicFramePr>
            <a:graphicFrameLocks noGrp="1"/>
          </p:cNvGraphicFramePr>
          <p:nvPr>
            <p:ph idx="1"/>
            <p:extLst>
              <p:ext uri="{D42A27DB-BD31-4B8C-83A1-F6EECF244321}">
                <p14:modId xmlns:p14="http://schemas.microsoft.com/office/powerpoint/2010/main" val="3226265241"/>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668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8EAD6-0F78-AC4C-A3D2-8D6AC89C56E4}"/>
              </a:ext>
            </a:extLst>
          </p:cNvPr>
          <p:cNvSpPr>
            <a:spLocks noGrp="1"/>
          </p:cNvSpPr>
          <p:nvPr>
            <p:ph type="title"/>
          </p:nvPr>
        </p:nvSpPr>
        <p:spPr/>
        <p:txBody>
          <a:bodyPr/>
          <a:lstStyle/>
          <a:p>
            <a:r>
              <a:rPr lang="en-TR" dirty="0"/>
              <a:t>According to the charter</a:t>
            </a:r>
          </a:p>
        </p:txBody>
      </p:sp>
      <p:sp>
        <p:nvSpPr>
          <p:cNvPr id="3" name="Content Placeholder 2">
            <a:extLst>
              <a:ext uri="{FF2B5EF4-FFF2-40B4-BE49-F238E27FC236}">
                <a16:creationId xmlns:a16="http://schemas.microsoft.com/office/drawing/2014/main" id="{423E79CA-EAC3-2040-9511-94EE864BCB28}"/>
              </a:ext>
            </a:extLst>
          </p:cNvPr>
          <p:cNvSpPr>
            <a:spLocks noGrp="1"/>
          </p:cNvSpPr>
          <p:nvPr>
            <p:ph idx="1"/>
          </p:nvPr>
        </p:nvSpPr>
        <p:spPr/>
        <p:txBody>
          <a:bodyPr/>
          <a:lstStyle/>
          <a:p>
            <a:pPr marL="457200" indent="-457200">
              <a:buFont typeface="Arial" panose="020B0604020202020204" pitchFamily="34" charset="0"/>
              <a:buChar char="•"/>
            </a:pPr>
            <a:r>
              <a:rPr lang="en-TR" dirty="0"/>
              <a:t>The colonists could trade and settle within the lands already given to the New England Company.</a:t>
            </a:r>
          </a:p>
          <a:p>
            <a:pPr marL="457200" indent="-457200">
              <a:buFont typeface="Arial" panose="020B0604020202020204" pitchFamily="34" charset="0"/>
              <a:buChar char="•"/>
            </a:pPr>
            <a:r>
              <a:rPr lang="en-TR" dirty="0"/>
              <a:t>But most importantly, the company could “govern and rule all of His Majesty’s subjects that reside within the limis of the plantation.”</a:t>
            </a:r>
          </a:p>
          <a:p>
            <a:pPr marL="457200" indent="-457200">
              <a:buFont typeface="Arial" panose="020B0604020202020204" pitchFamily="34" charset="0"/>
              <a:buChar char="•"/>
            </a:pPr>
            <a:endParaRPr lang="en-TR" dirty="0"/>
          </a:p>
        </p:txBody>
      </p:sp>
    </p:spTree>
    <p:extLst>
      <p:ext uri="{BB962C8B-B14F-4D97-AF65-F5344CB8AC3E}">
        <p14:creationId xmlns:p14="http://schemas.microsoft.com/office/powerpoint/2010/main" val="3344600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ACC5-4BF4-9348-B03F-5ACE237BD709}"/>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013766BF-3E79-7442-B4DD-B3A708322194}"/>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TR" dirty="0"/>
              <a:t>John Winthrop was elected governor in 1629.</a:t>
            </a:r>
          </a:p>
          <a:p>
            <a:pPr marL="457200" indent="-457200">
              <a:buFont typeface="Arial" panose="020B0604020202020204" pitchFamily="34" charset="0"/>
              <a:buChar char="•"/>
            </a:pPr>
            <a:r>
              <a:rPr lang="en-US" dirty="0"/>
              <a:t>T</a:t>
            </a:r>
            <a:r>
              <a:rPr lang="en-TR" dirty="0"/>
              <a:t>he Puritan leaders were self-confident, determined and authoritative. </a:t>
            </a:r>
          </a:p>
          <a:p>
            <a:pPr marL="457200" indent="-457200">
              <a:buFont typeface="Arial" panose="020B0604020202020204" pitchFamily="34" charset="0"/>
              <a:buChar char="•"/>
            </a:pPr>
            <a:r>
              <a:rPr lang="en-TR" dirty="0"/>
              <a:t>They had a strict religious commitment. </a:t>
            </a:r>
          </a:p>
          <a:p>
            <a:pPr marL="457200" indent="-457200">
              <a:buFont typeface="Arial" panose="020B0604020202020204" pitchFamily="34" charset="0"/>
              <a:buChar char="•"/>
            </a:pPr>
            <a:r>
              <a:rPr lang="en-TR" dirty="0"/>
              <a:t>They desired to transfrom the Church of England as well as the society.</a:t>
            </a:r>
          </a:p>
          <a:p>
            <a:pPr marL="457200" indent="-457200">
              <a:buFont typeface="Arial" panose="020B0604020202020204" pitchFamily="34" charset="0"/>
              <a:buChar char="•"/>
            </a:pPr>
            <a:r>
              <a:rPr lang="en-TR" dirty="0"/>
              <a:t>”By persuasion if possible but by force if necessary”*</a:t>
            </a:r>
          </a:p>
          <a:p>
            <a:endParaRPr lang="en-TR" dirty="0"/>
          </a:p>
        </p:txBody>
      </p:sp>
    </p:spTree>
    <p:extLst>
      <p:ext uri="{BB962C8B-B14F-4D97-AF65-F5344CB8AC3E}">
        <p14:creationId xmlns:p14="http://schemas.microsoft.com/office/powerpoint/2010/main" val="3568825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D409FE-1315-1141-B23A-524FD782E226}"/>
              </a:ext>
            </a:extLst>
          </p:cNvPr>
          <p:cNvSpPr>
            <a:spLocks noGrp="1"/>
          </p:cNvSpPr>
          <p:nvPr>
            <p:ph type="title"/>
          </p:nvPr>
        </p:nvSpPr>
        <p:spPr>
          <a:xfrm>
            <a:off x="960438" y="317499"/>
            <a:ext cx="4500737" cy="2095501"/>
          </a:xfrm>
        </p:spPr>
        <p:txBody>
          <a:bodyPr>
            <a:normAutofit/>
          </a:bodyPr>
          <a:lstStyle/>
          <a:p>
            <a:endParaRPr lang="en-TR">
              <a:solidFill>
                <a:schemeClr val="tx1"/>
              </a:solidFill>
            </a:endParaRPr>
          </a:p>
        </p:txBody>
      </p:sp>
      <p:sp>
        <p:nvSpPr>
          <p:cNvPr id="3" name="Content Placeholder 2">
            <a:extLst>
              <a:ext uri="{FF2B5EF4-FFF2-40B4-BE49-F238E27FC236}">
                <a16:creationId xmlns:a16="http://schemas.microsoft.com/office/drawing/2014/main" id="{10B2B355-F6B4-604C-88D6-0D07B83D68A0}"/>
              </a:ext>
            </a:extLst>
          </p:cNvPr>
          <p:cNvSpPr>
            <a:spLocks noGrp="1"/>
          </p:cNvSpPr>
          <p:nvPr>
            <p:ph idx="1"/>
          </p:nvPr>
        </p:nvSpPr>
        <p:spPr>
          <a:xfrm>
            <a:off x="960438" y="2587625"/>
            <a:ext cx="4500737" cy="3594100"/>
          </a:xfrm>
        </p:spPr>
        <p:txBody>
          <a:bodyPr anchor="t">
            <a:normAutofit/>
          </a:bodyPr>
          <a:lstStyle/>
          <a:p>
            <a:pPr marL="457200" indent="-457200">
              <a:buFont typeface="Arial" panose="020B0604020202020204" pitchFamily="34" charset="0"/>
              <a:buChar char="•"/>
            </a:pPr>
            <a:r>
              <a:rPr lang="en-TR" dirty="0"/>
              <a:t>The Puritan belief focused on the family. Unlike other European migrations, which were mainly composed of young unattached men, Puritan immigration was a migration of families.</a:t>
            </a:r>
          </a:p>
        </p:txBody>
      </p:sp>
      <p:pic>
        <p:nvPicPr>
          <p:cNvPr id="5" name="Picture 4" descr="A group of people in a room&#10;&#10;Description automatically generated">
            <a:extLst>
              <a:ext uri="{FF2B5EF4-FFF2-40B4-BE49-F238E27FC236}">
                <a16:creationId xmlns:a16="http://schemas.microsoft.com/office/drawing/2014/main" id="{809BB3E3-DB74-4E45-B7FC-86B5C6885B5E}"/>
              </a:ext>
            </a:extLst>
          </p:cNvPr>
          <p:cNvPicPr>
            <a:picLocks noChangeAspect="1"/>
          </p:cNvPicPr>
          <p:nvPr/>
        </p:nvPicPr>
        <p:blipFill rotWithShape="1">
          <a:blip r:embed="rId2"/>
          <a:srcRect l="23969" r="11125" b="-1"/>
          <a:stretch/>
        </p:blipFill>
        <p:spPr>
          <a:xfrm>
            <a:off x="6094474" y="10"/>
            <a:ext cx="6097526" cy="6857990"/>
          </a:xfrm>
          <a:prstGeom prst="rect">
            <a:avLst/>
          </a:prstGeom>
        </p:spPr>
      </p:pic>
    </p:spTree>
    <p:extLst>
      <p:ext uri="{BB962C8B-B14F-4D97-AF65-F5344CB8AC3E}">
        <p14:creationId xmlns:p14="http://schemas.microsoft.com/office/powerpoint/2010/main" val="135191369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D4D48-0747-754E-9CEF-15662146EE0C}"/>
              </a:ext>
            </a:extLst>
          </p:cNvPr>
          <p:cNvSpPr>
            <a:spLocks noGrp="1"/>
          </p:cNvSpPr>
          <p:nvPr>
            <p:ph type="title"/>
          </p:nvPr>
        </p:nvSpPr>
        <p:spPr>
          <a:xfrm>
            <a:off x="960120" y="317814"/>
            <a:ext cx="10268712" cy="1700784"/>
          </a:xfrm>
        </p:spPr>
        <p:txBody>
          <a:bodyPr>
            <a:normAutofit/>
          </a:bodyPr>
          <a:lstStyle/>
          <a:p>
            <a:r>
              <a:rPr lang="en-TR" dirty="0"/>
              <a:t>The Great migration</a:t>
            </a:r>
          </a:p>
        </p:txBody>
      </p:sp>
      <p:sp>
        <p:nvSpPr>
          <p:cNvPr id="14" name="Rectangle 10">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2">
            <a:extLst>
              <a:ext uri="{FF2B5EF4-FFF2-40B4-BE49-F238E27FC236}">
                <a16:creationId xmlns:a16="http://schemas.microsoft.com/office/drawing/2014/main" id="{93EE779E-A736-42D0-8FF7-3077A42A9CDA}"/>
              </a:ext>
            </a:extLst>
          </p:cNvPr>
          <p:cNvGraphicFramePr>
            <a:graphicFrameLocks noGrp="1"/>
          </p:cNvGraphicFramePr>
          <p:nvPr>
            <p:ph idx="1"/>
            <p:extLst>
              <p:ext uri="{D42A27DB-BD31-4B8C-83A1-F6EECF244321}">
                <p14:modId xmlns:p14="http://schemas.microsoft.com/office/powerpoint/2010/main" val="352117260"/>
              </p:ext>
            </p:extLst>
          </p:nvPr>
        </p:nvGraphicFramePr>
        <p:xfrm>
          <a:off x="960438" y="2749620"/>
          <a:ext cx="10267950" cy="298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10403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93011"/>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1FEAD-72AE-F840-8DE1-2C1652331178}"/>
              </a:ext>
            </a:extLst>
          </p:cNvPr>
          <p:cNvSpPr>
            <a:spLocks noGrp="1"/>
          </p:cNvSpPr>
          <p:nvPr>
            <p:ph type="title"/>
          </p:nvPr>
        </p:nvSpPr>
        <p:spPr>
          <a:xfrm>
            <a:off x="960120" y="5029200"/>
            <a:ext cx="10268712" cy="1327554"/>
          </a:xfrm>
        </p:spPr>
        <p:txBody>
          <a:bodyPr>
            <a:normAutofit/>
          </a:bodyPr>
          <a:lstStyle/>
          <a:p>
            <a:r>
              <a:rPr lang="en-TR" sz="5100"/>
              <a:t>Economics, religion, and power</a:t>
            </a:r>
          </a:p>
        </p:txBody>
      </p:sp>
      <p:sp>
        <p:nvSpPr>
          <p:cNvPr id="3" name="Content Placeholder 2">
            <a:extLst>
              <a:ext uri="{FF2B5EF4-FFF2-40B4-BE49-F238E27FC236}">
                <a16:creationId xmlns:a16="http://schemas.microsoft.com/office/drawing/2014/main" id="{13198E5F-03CD-524E-8DC7-1F0331DA6603}"/>
              </a:ext>
            </a:extLst>
          </p:cNvPr>
          <p:cNvSpPr>
            <a:spLocks noGrp="1"/>
          </p:cNvSpPr>
          <p:nvPr>
            <p:ph idx="1"/>
          </p:nvPr>
        </p:nvSpPr>
        <p:spPr>
          <a:xfrm>
            <a:off x="960120" y="670241"/>
            <a:ext cx="10268712" cy="3558049"/>
          </a:xfrm>
        </p:spPr>
        <p:txBody>
          <a:bodyPr anchor="ctr">
            <a:normAutofit/>
          </a:bodyPr>
          <a:lstStyle/>
          <a:p>
            <a:pPr marL="457200" indent="-457200">
              <a:lnSpc>
                <a:spcPct val="91000"/>
              </a:lnSpc>
              <a:buFont typeface="Arial" panose="020B0604020202020204" pitchFamily="34" charset="0"/>
              <a:buChar char="•"/>
            </a:pPr>
            <a:r>
              <a:rPr lang="en-TR" sz="2200" dirty="0"/>
              <a:t>After the colonists got the approval of the General Assembly to establish towns, they received the legal right to create a limited jurisdiction, and to send representatives to the General Court.</a:t>
            </a:r>
          </a:p>
          <a:p>
            <a:pPr marL="457200" indent="-457200">
              <a:lnSpc>
                <a:spcPct val="91000"/>
              </a:lnSpc>
              <a:buFont typeface="Arial" panose="020B0604020202020204" pitchFamily="34" charset="0"/>
              <a:buChar char="•"/>
            </a:pPr>
            <a:r>
              <a:rPr lang="en-TR" sz="2200" dirty="0"/>
              <a:t>The land of a town was divided among the heads of the households in proportion to their wealth and status.</a:t>
            </a:r>
          </a:p>
          <a:p>
            <a:pPr marL="457200" indent="-457200">
              <a:lnSpc>
                <a:spcPct val="91000"/>
              </a:lnSpc>
              <a:buFont typeface="Arial" panose="020B0604020202020204" pitchFamily="34" charset="0"/>
              <a:buChar char="•"/>
            </a:pPr>
            <a:r>
              <a:rPr lang="en-TR" sz="2200" dirty="0"/>
              <a:t>As founding members of their local church, they dominated the religious realm.</a:t>
            </a:r>
          </a:p>
          <a:p>
            <a:pPr marL="457200" indent="-457200">
              <a:lnSpc>
                <a:spcPct val="91000"/>
              </a:lnSpc>
              <a:buFont typeface="Arial" panose="020B0604020202020204" pitchFamily="34" charset="0"/>
              <a:buChar char="•"/>
            </a:pPr>
            <a:r>
              <a:rPr lang="en-TR" sz="2200" dirty="0"/>
              <a:t>These men also had a voting membership in the town’s political assembly, which led them to regulate the everyday affairs of the community.</a:t>
            </a:r>
          </a:p>
          <a:p>
            <a:pPr marL="457200" indent="-457200">
              <a:lnSpc>
                <a:spcPct val="91000"/>
              </a:lnSpc>
              <a:buFont typeface="Arial" panose="020B0604020202020204" pitchFamily="34" charset="0"/>
              <a:buChar char="•"/>
            </a:pPr>
            <a:endParaRPr lang="en-TR" sz="2200" dirty="0"/>
          </a:p>
        </p:txBody>
      </p:sp>
    </p:spTree>
    <p:extLst>
      <p:ext uri="{BB962C8B-B14F-4D97-AF65-F5344CB8AC3E}">
        <p14:creationId xmlns:p14="http://schemas.microsoft.com/office/powerpoint/2010/main" val="771688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049EA-3936-484F-8038-096E6FAA7C60}"/>
              </a:ext>
            </a:extLst>
          </p:cNvPr>
          <p:cNvSpPr>
            <a:spLocks noGrp="1"/>
          </p:cNvSpPr>
          <p:nvPr>
            <p:ph type="title"/>
          </p:nvPr>
        </p:nvSpPr>
        <p:spPr>
          <a:xfrm>
            <a:off x="960120" y="317814"/>
            <a:ext cx="10268712" cy="1700784"/>
          </a:xfrm>
        </p:spPr>
        <p:txBody>
          <a:bodyPr>
            <a:normAutofit/>
          </a:bodyPr>
          <a:lstStyle/>
          <a:p>
            <a:r>
              <a:rPr lang="en-TR"/>
              <a:t>The Initial general court</a:t>
            </a:r>
            <a:endParaRPr lang="en-TR" dirty="0"/>
          </a:p>
        </p:txBody>
      </p:sp>
      <p:sp>
        <p:nvSpPr>
          <p:cNvPr id="17" name="Rectangle 11">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B17B14FB-D90D-C647-8954-D9EE6910056A}"/>
              </a:ext>
            </a:extLst>
          </p:cNvPr>
          <p:cNvGraphicFramePr>
            <a:graphicFrameLocks noGrp="1"/>
          </p:cNvGraphicFramePr>
          <p:nvPr>
            <p:ph idx="1"/>
            <p:extLst>
              <p:ext uri="{D42A27DB-BD31-4B8C-83A1-F6EECF244321}">
                <p14:modId xmlns:p14="http://schemas.microsoft.com/office/powerpoint/2010/main" val="3802252883"/>
              </p:ext>
            </p:extLst>
          </p:nvPr>
        </p:nvGraphicFramePr>
        <p:xfrm>
          <a:off x="5004426" y="2587625"/>
          <a:ext cx="6223961"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973181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C270-769B-8A46-AF3A-C031978ABB2A}"/>
              </a:ext>
            </a:extLst>
          </p:cNvPr>
          <p:cNvSpPr>
            <a:spLocks noGrp="1"/>
          </p:cNvSpPr>
          <p:nvPr>
            <p:ph type="title"/>
          </p:nvPr>
        </p:nvSpPr>
        <p:spPr/>
        <p:txBody>
          <a:bodyPr/>
          <a:lstStyle/>
          <a:p>
            <a:endParaRPr lang="en-TR"/>
          </a:p>
        </p:txBody>
      </p:sp>
      <p:sp>
        <p:nvSpPr>
          <p:cNvPr id="3" name="Content Placeholder 2">
            <a:extLst>
              <a:ext uri="{FF2B5EF4-FFF2-40B4-BE49-F238E27FC236}">
                <a16:creationId xmlns:a16="http://schemas.microsoft.com/office/drawing/2014/main" id="{0B590A6C-B1F3-274C-90C3-8437F7A94A46}"/>
              </a:ext>
            </a:extLst>
          </p:cNvPr>
          <p:cNvSpPr>
            <a:spLocks noGrp="1"/>
          </p:cNvSpPr>
          <p:nvPr>
            <p:ph idx="1"/>
          </p:nvPr>
        </p:nvSpPr>
        <p:spPr/>
        <p:txBody>
          <a:bodyPr/>
          <a:lstStyle/>
          <a:p>
            <a:pPr marL="457200" indent="-457200">
              <a:buFont typeface="Arial" panose="020B0604020202020204" pitchFamily="34" charset="0"/>
              <a:buChar char="•"/>
            </a:pPr>
            <a:r>
              <a:rPr lang="en-TR" dirty="0"/>
              <a:t>In 1631, a new rule was introduced which said that only church members could vote. Therefore, the colonial government could continue to represent primarily those loyal to the Puritan ideas.</a:t>
            </a:r>
          </a:p>
          <a:p>
            <a:pPr marL="457200" indent="-457200">
              <a:buFont typeface="Arial" panose="020B0604020202020204" pitchFamily="34" charset="0"/>
              <a:buChar char="•"/>
            </a:pPr>
            <a:r>
              <a:rPr lang="en-TR" dirty="0"/>
              <a:t>The founders’ rights were not automatically granted to the newcomers, but only to their direct heirs.</a:t>
            </a:r>
          </a:p>
          <a:p>
            <a:pPr marL="457200" indent="-457200">
              <a:buFont typeface="Arial" panose="020B0604020202020204" pitchFamily="34" charset="0"/>
              <a:buChar char="•"/>
            </a:pPr>
            <a:endParaRPr lang="en-TR" dirty="0"/>
          </a:p>
        </p:txBody>
      </p:sp>
    </p:spTree>
    <p:extLst>
      <p:ext uri="{BB962C8B-B14F-4D97-AF65-F5344CB8AC3E}">
        <p14:creationId xmlns:p14="http://schemas.microsoft.com/office/powerpoint/2010/main" val="2949265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0EC5A-4CD6-A445-AF3E-365A879C0F30}"/>
              </a:ext>
            </a:extLst>
          </p:cNvPr>
          <p:cNvSpPr>
            <a:spLocks noGrp="1"/>
          </p:cNvSpPr>
          <p:nvPr>
            <p:ph type="title"/>
          </p:nvPr>
        </p:nvSpPr>
        <p:spPr>
          <a:xfrm>
            <a:off x="960120" y="317814"/>
            <a:ext cx="10268712" cy="1700784"/>
          </a:xfrm>
        </p:spPr>
        <p:txBody>
          <a:bodyPr>
            <a:normAutofit/>
          </a:bodyPr>
          <a:lstStyle/>
          <a:p>
            <a:r>
              <a:rPr lang="en-TR" dirty="0"/>
              <a:t>ACHIEVEMENTS</a:t>
            </a:r>
          </a:p>
        </p:txBody>
      </p:sp>
      <p:sp>
        <p:nvSpPr>
          <p:cNvPr id="10"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5DC524-7310-D148-A118-C919513F9F7D}"/>
              </a:ext>
            </a:extLst>
          </p:cNvPr>
          <p:cNvSpPr>
            <a:spLocks noGrp="1"/>
          </p:cNvSpPr>
          <p:nvPr>
            <p:ph idx="1"/>
          </p:nvPr>
        </p:nvSpPr>
        <p:spPr>
          <a:xfrm>
            <a:off x="960120" y="2587752"/>
            <a:ext cx="10268712" cy="3258102"/>
          </a:xfrm>
        </p:spPr>
        <p:txBody>
          <a:bodyPr anchor="ctr">
            <a:normAutofit/>
          </a:bodyPr>
          <a:lstStyle/>
          <a:p>
            <a:pPr marL="514350" indent="-514350">
              <a:buFont typeface="Arial" panose="020B0604020202020204" pitchFamily="34" charset="0"/>
              <a:buChar char="•"/>
            </a:pPr>
            <a:r>
              <a:rPr lang="en-TR" dirty="0"/>
              <a:t>Cleared wilderness</a:t>
            </a:r>
          </a:p>
          <a:p>
            <a:pPr marL="514350" indent="-514350">
              <a:buFont typeface="Arial" panose="020B0604020202020204" pitchFamily="34" charset="0"/>
              <a:buChar char="•"/>
            </a:pPr>
            <a:r>
              <a:rPr lang="en-US" dirty="0"/>
              <a:t>O</a:t>
            </a:r>
            <a:r>
              <a:rPr lang="en-TR" dirty="0"/>
              <a:t>rganized towns</a:t>
            </a:r>
          </a:p>
          <a:p>
            <a:pPr marL="514350" indent="-514350">
              <a:buFont typeface="Arial" panose="020B0604020202020204" pitchFamily="34" charset="0"/>
              <a:buChar char="•"/>
            </a:pPr>
            <a:r>
              <a:rPr lang="en-US" dirty="0"/>
              <a:t>O</a:t>
            </a:r>
            <a:r>
              <a:rPr lang="en-TR" dirty="0"/>
              <a:t>rganized courts</a:t>
            </a:r>
          </a:p>
          <a:p>
            <a:pPr marL="514350" indent="-514350">
              <a:buFont typeface="Arial" panose="020B0604020202020204" pitchFamily="34" charset="0"/>
              <a:buChar char="•"/>
            </a:pPr>
            <a:r>
              <a:rPr lang="en-US" dirty="0"/>
              <a:t>C</a:t>
            </a:r>
            <a:r>
              <a:rPr lang="en-TR" dirty="0"/>
              <a:t>reated a general government</a:t>
            </a:r>
          </a:p>
          <a:p>
            <a:pPr marL="514350" indent="-514350">
              <a:buFont typeface="Arial" panose="020B0604020202020204" pitchFamily="34" charset="0"/>
              <a:buChar char="•"/>
            </a:pPr>
            <a:r>
              <a:rPr lang="en-US" dirty="0"/>
              <a:t>E</a:t>
            </a:r>
            <a:r>
              <a:rPr lang="en-TR" dirty="0"/>
              <a:t>xpanded the coastal and transatlantic commerce</a:t>
            </a:r>
          </a:p>
          <a:p>
            <a:endParaRPr lang="en-TR" dirty="0"/>
          </a:p>
        </p:txBody>
      </p:sp>
    </p:spTree>
    <p:extLst>
      <p:ext uri="{BB962C8B-B14F-4D97-AF65-F5344CB8AC3E}">
        <p14:creationId xmlns:p14="http://schemas.microsoft.com/office/powerpoint/2010/main" val="277441588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A9D36-7294-6049-AE00-80398C8F3CE7}"/>
              </a:ext>
            </a:extLst>
          </p:cNvPr>
          <p:cNvSpPr>
            <a:spLocks noGrp="1"/>
          </p:cNvSpPr>
          <p:nvPr>
            <p:ph type="title"/>
          </p:nvPr>
        </p:nvSpPr>
        <p:spPr>
          <a:xfrm>
            <a:off x="960120" y="317814"/>
            <a:ext cx="10268712" cy="1700784"/>
          </a:xfrm>
        </p:spPr>
        <p:txBody>
          <a:bodyPr>
            <a:normAutofit/>
          </a:bodyPr>
          <a:lstStyle/>
          <a:p>
            <a:r>
              <a:rPr lang="en-TR"/>
              <a:t>CHRONOLOGY</a:t>
            </a:r>
          </a:p>
        </p:txBody>
      </p:sp>
      <p:graphicFrame>
        <p:nvGraphicFramePr>
          <p:cNvPr id="21" name="Content Placeholder 2">
            <a:extLst>
              <a:ext uri="{FF2B5EF4-FFF2-40B4-BE49-F238E27FC236}">
                <a16:creationId xmlns:a16="http://schemas.microsoft.com/office/drawing/2014/main" id="{F8470E28-B872-4318-844B-36DB945137D5}"/>
              </a:ext>
            </a:extLst>
          </p:cNvPr>
          <p:cNvGraphicFramePr>
            <a:graphicFrameLocks noGrp="1"/>
          </p:cNvGraphicFramePr>
          <p:nvPr>
            <p:ph idx="1"/>
            <p:extLst>
              <p:ext uri="{D42A27DB-BD31-4B8C-83A1-F6EECF244321}">
                <p14:modId xmlns:p14="http://schemas.microsoft.com/office/powerpoint/2010/main" val="3029167511"/>
              </p:ext>
            </p:extLst>
          </p:nvPr>
        </p:nvGraphicFramePr>
        <p:xfrm>
          <a:off x="960438" y="2745545"/>
          <a:ext cx="10267950" cy="336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86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water, nature, sitting, mountain&#10;&#10;Description automatically generated">
            <a:extLst>
              <a:ext uri="{FF2B5EF4-FFF2-40B4-BE49-F238E27FC236}">
                <a16:creationId xmlns:a16="http://schemas.microsoft.com/office/drawing/2014/main" id="{1FEC9EE1-F502-3043-A307-AF6054279EDB}"/>
              </a:ext>
            </a:extLst>
          </p:cNvPr>
          <p:cNvPicPr>
            <a:picLocks noChangeAspect="1"/>
          </p:cNvPicPr>
          <p:nvPr/>
        </p:nvPicPr>
        <p:blipFill rotWithShape="1">
          <a:blip r:embed="rId2"/>
          <a:srcRect l="13674" r="3236" b="1"/>
          <a:stretch/>
        </p:blipFill>
        <p:spPr>
          <a:xfrm>
            <a:off x="1524" y="10"/>
            <a:ext cx="12188952" cy="6857990"/>
          </a:xfrm>
          <a:prstGeom prst="rect">
            <a:avLst/>
          </a:prstGeom>
        </p:spPr>
      </p:pic>
      <p:sp>
        <p:nvSpPr>
          <p:cNvPr id="19" name="Rectangle 18">
            <a:extLst>
              <a:ext uri="{FF2B5EF4-FFF2-40B4-BE49-F238E27FC236}">
                <a16:creationId xmlns:a16="http://schemas.microsoft.com/office/drawing/2014/main" id="{365A786E-9028-443F-8713-B9552D9A2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111B170-1250-6842-BE2E-FEC5E030DD15}"/>
              </a:ext>
            </a:extLst>
          </p:cNvPr>
          <p:cNvSpPr>
            <a:spLocks noGrp="1"/>
          </p:cNvSpPr>
          <p:nvPr>
            <p:ph type="ctrTitle"/>
          </p:nvPr>
        </p:nvSpPr>
        <p:spPr>
          <a:xfrm>
            <a:off x="960119" y="954156"/>
            <a:ext cx="6858000" cy="3657600"/>
          </a:xfrm>
        </p:spPr>
        <p:txBody>
          <a:bodyPr anchor="ctr">
            <a:normAutofit/>
          </a:bodyPr>
          <a:lstStyle/>
          <a:p>
            <a:pPr algn="l"/>
            <a:r>
              <a:rPr lang="en-TR" sz="6200">
                <a:solidFill>
                  <a:schemeClr val="bg1"/>
                </a:solidFill>
              </a:rPr>
              <a:t>JAMESTOWN</a:t>
            </a:r>
            <a:br>
              <a:rPr lang="en-TR" sz="6200">
                <a:solidFill>
                  <a:schemeClr val="bg1"/>
                </a:solidFill>
              </a:rPr>
            </a:br>
            <a:r>
              <a:rPr lang="en-TR" sz="6200">
                <a:solidFill>
                  <a:schemeClr val="bg1"/>
                </a:solidFill>
              </a:rPr>
              <a:t>&amp;</a:t>
            </a:r>
            <a:br>
              <a:rPr lang="en-TR" sz="6200">
                <a:solidFill>
                  <a:schemeClr val="bg1"/>
                </a:solidFill>
              </a:rPr>
            </a:br>
            <a:r>
              <a:rPr lang="en-TR" sz="6200">
                <a:solidFill>
                  <a:schemeClr val="bg1"/>
                </a:solidFill>
              </a:rPr>
              <a:t>The Virginia company</a:t>
            </a:r>
          </a:p>
        </p:txBody>
      </p:sp>
      <p:sp>
        <p:nvSpPr>
          <p:cNvPr id="5" name="Subtitle 4">
            <a:extLst>
              <a:ext uri="{FF2B5EF4-FFF2-40B4-BE49-F238E27FC236}">
                <a16:creationId xmlns:a16="http://schemas.microsoft.com/office/drawing/2014/main" id="{D610C732-C42A-3645-AFE3-663AB4B12283}"/>
              </a:ext>
            </a:extLst>
          </p:cNvPr>
          <p:cNvSpPr>
            <a:spLocks noGrp="1"/>
          </p:cNvSpPr>
          <p:nvPr>
            <p:ph type="subTitle" idx="1"/>
          </p:nvPr>
        </p:nvSpPr>
        <p:spPr>
          <a:xfrm>
            <a:off x="960119" y="4728679"/>
            <a:ext cx="6858000" cy="1097280"/>
          </a:xfrm>
        </p:spPr>
        <p:txBody>
          <a:bodyPr>
            <a:normAutofit/>
          </a:bodyPr>
          <a:lstStyle/>
          <a:p>
            <a:pPr algn="l"/>
            <a:endParaRPr lang="en-TR">
              <a:solidFill>
                <a:srgbClr val="FFFFFF"/>
              </a:solidFill>
            </a:endParaRPr>
          </a:p>
        </p:txBody>
      </p:sp>
    </p:spTree>
    <p:extLst>
      <p:ext uri="{BB962C8B-B14F-4D97-AF65-F5344CB8AC3E}">
        <p14:creationId xmlns:p14="http://schemas.microsoft.com/office/powerpoint/2010/main" val="112387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22491-2763-834C-84E2-A84093892B6A}"/>
              </a:ext>
            </a:extLst>
          </p:cNvPr>
          <p:cNvSpPr>
            <a:spLocks noGrp="1"/>
          </p:cNvSpPr>
          <p:nvPr>
            <p:ph type="title"/>
          </p:nvPr>
        </p:nvSpPr>
        <p:spPr>
          <a:xfrm>
            <a:off x="960120" y="317814"/>
            <a:ext cx="10268712" cy="1700784"/>
          </a:xfrm>
        </p:spPr>
        <p:txBody>
          <a:bodyPr>
            <a:normAutofit/>
          </a:bodyPr>
          <a:lstStyle/>
          <a:p>
            <a:r>
              <a:rPr lang="en-TR" dirty="0"/>
              <a:t>Jamestown (1606-1624)</a:t>
            </a:r>
          </a:p>
        </p:txBody>
      </p:sp>
      <p:sp>
        <p:nvSpPr>
          <p:cNvPr id="13"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3A2286-107C-FA4D-B2CD-80428F48C004}"/>
              </a:ext>
            </a:extLst>
          </p:cNvPr>
          <p:cNvSpPr>
            <a:spLocks noGrp="1"/>
          </p:cNvSpPr>
          <p:nvPr>
            <p:ph idx="1"/>
          </p:nvPr>
        </p:nvSpPr>
        <p:spPr>
          <a:xfrm>
            <a:off x="960120" y="2587752"/>
            <a:ext cx="10268712" cy="3258102"/>
          </a:xfrm>
        </p:spPr>
        <p:txBody>
          <a:bodyPr>
            <a:normAutofit/>
          </a:bodyPr>
          <a:lstStyle/>
          <a:p>
            <a:r>
              <a:rPr lang="en-TR" dirty="0"/>
              <a:t>The Virginia Company sent three ships, which held 144 men:</a:t>
            </a:r>
          </a:p>
          <a:p>
            <a:pPr marL="617220" lvl="2" indent="-342900">
              <a:buFont typeface="Courier New" panose="02070309020205020404" pitchFamily="49" charset="0"/>
              <a:buChar char="o"/>
            </a:pPr>
            <a:r>
              <a:rPr lang="en-US" dirty="0"/>
              <a:t>t</a:t>
            </a:r>
            <a:r>
              <a:rPr lang="en-TR" dirty="0"/>
              <a:t>he Susan Constant</a:t>
            </a:r>
          </a:p>
          <a:p>
            <a:pPr marL="617220" lvl="2" indent="-342900">
              <a:buFont typeface="Courier New" panose="02070309020205020404" pitchFamily="49" charset="0"/>
              <a:buChar char="o"/>
            </a:pPr>
            <a:r>
              <a:rPr lang="en-US" dirty="0"/>
              <a:t>t</a:t>
            </a:r>
            <a:r>
              <a:rPr lang="en-TR" dirty="0"/>
              <a:t>he Godspeed</a:t>
            </a:r>
          </a:p>
          <a:p>
            <a:pPr marL="617220" lvl="2" indent="-342900">
              <a:buFont typeface="Courier New" panose="02070309020205020404" pitchFamily="49" charset="0"/>
              <a:buChar char="o"/>
            </a:pPr>
            <a:r>
              <a:rPr lang="en-US" dirty="0"/>
              <a:t>t</a:t>
            </a:r>
            <a:r>
              <a:rPr lang="en-TR" dirty="0"/>
              <a:t>he Discovery</a:t>
            </a:r>
          </a:p>
          <a:p>
            <a:pPr lvl="2"/>
            <a:endParaRPr lang="en-TR" b="0" dirty="0"/>
          </a:p>
          <a:p>
            <a:pPr lvl="2"/>
            <a:r>
              <a:rPr lang="en-US" b="0" dirty="0"/>
              <a:t>I</a:t>
            </a:r>
            <a:r>
              <a:rPr lang="en-TR" b="0" dirty="0"/>
              <a:t>n May 1607, 104 survivors disembarked on a spot close to swamps and dirty water. However, this spot was safe from attacks. </a:t>
            </a:r>
          </a:p>
          <a:p>
            <a:pPr marL="617220" lvl="2" indent="-342900">
              <a:buFont typeface="Courier New" panose="02070309020205020404" pitchFamily="49" charset="0"/>
              <a:buChar char="o"/>
            </a:pPr>
            <a:endParaRPr lang="en-TR" dirty="0"/>
          </a:p>
          <a:p>
            <a:pPr marL="617220" lvl="2" indent="-342900">
              <a:buFont typeface="Arial" panose="020B0604020202020204" pitchFamily="34" charset="0"/>
              <a:buChar char="•"/>
            </a:pPr>
            <a:endParaRPr lang="en-TR" dirty="0"/>
          </a:p>
          <a:p>
            <a:pPr marL="617220" lvl="1" indent="-342900">
              <a:buFont typeface="Courier New" panose="02070309020205020404" pitchFamily="49" charset="0"/>
              <a:buChar char="o"/>
            </a:pPr>
            <a:endParaRPr lang="en-TR" dirty="0"/>
          </a:p>
        </p:txBody>
      </p:sp>
    </p:spTree>
    <p:extLst>
      <p:ext uri="{BB962C8B-B14F-4D97-AF65-F5344CB8AC3E}">
        <p14:creationId xmlns:p14="http://schemas.microsoft.com/office/powerpoint/2010/main" val="450241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3">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C33C48B5-4073-8442-9D3B-60827759C09D}"/>
              </a:ext>
            </a:extLst>
          </p:cNvPr>
          <p:cNvPicPr>
            <a:picLocks noGrp="1" noChangeAspect="1"/>
          </p:cNvPicPr>
          <p:nvPr>
            <p:ph idx="1"/>
          </p:nvPr>
        </p:nvPicPr>
        <p:blipFill rotWithShape="1">
          <a:blip r:embed="rId2">
            <a:alphaModFix amt="60000"/>
          </a:blip>
          <a:srcRect l="22279" r="22138"/>
          <a:stretch/>
        </p:blipFill>
        <p:spPr>
          <a:xfrm>
            <a:off x="-6" y="10"/>
            <a:ext cx="6099048" cy="6857990"/>
          </a:xfrm>
          <a:prstGeom prst="rect">
            <a:avLst/>
          </a:prstGeom>
        </p:spPr>
      </p:pic>
      <p:pic>
        <p:nvPicPr>
          <p:cNvPr id="7" name="Picture 6" descr="Text&#10;&#10;Description automatically generated">
            <a:extLst>
              <a:ext uri="{FF2B5EF4-FFF2-40B4-BE49-F238E27FC236}">
                <a16:creationId xmlns:a16="http://schemas.microsoft.com/office/drawing/2014/main" id="{788FCDB1-2BDA-DF4A-983A-7B348AFD0EC7}"/>
              </a:ext>
            </a:extLst>
          </p:cNvPr>
          <p:cNvPicPr>
            <a:picLocks noChangeAspect="1"/>
          </p:cNvPicPr>
          <p:nvPr/>
        </p:nvPicPr>
        <p:blipFill rotWithShape="1">
          <a:blip r:embed="rId3">
            <a:alphaModFix amt="60000"/>
          </a:blip>
          <a:srcRect l="15417" r="29055"/>
          <a:stretch/>
        </p:blipFill>
        <p:spPr>
          <a:xfrm>
            <a:off x="6099048" y="10"/>
            <a:ext cx="6092952" cy="6857990"/>
          </a:xfrm>
          <a:prstGeom prst="rect">
            <a:avLst/>
          </a:prstGeom>
        </p:spPr>
      </p:pic>
      <p:sp>
        <p:nvSpPr>
          <p:cNvPr id="2" name="Title 1">
            <a:extLst>
              <a:ext uri="{FF2B5EF4-FFF2-40B4-BE49-F238E27FC236}">
                <a16:creationId xmlns:a16="http://schemas.microsoft.com/office/drawing/2014/main" id="{71720703-6ADA-E847-961D-9E718FFA65A6}"/>
              </a:ext>
            </a:extLst>
          </p:cNvPr>
          <p:cNvSpPr>
            <a:spLocks noGrp="1"/>
          </p:cNvSpPr>
          <p:nvPr>
            <p:ph type="title"/>
          </p:nvPr>
        </p:nvSpPr>
        <p:spPr>
          <a:xfrm>
            <a:off x="5228823" y="640080"/>
            <a:ext cx="2112136" cy="531897"/>
          </a:xfrm>
        </p:spPr>
        <p:txBody>
          <a:bodyPr vert="horz" lIns="91440" tIns="45720" rIns="91440" bIns="45720" rtlCol="0" anchor="b">
            <a:normAutofit fontScale="90000"/>
          </a:bodyPr>
          <a:lstStyle/>
          <a:p>
            <a:pPr algn="ctr"/>
            <a:endParaRPr lang="en-US" sz="8800" dirty="0">
              <a:solidFill>
                <a:schemeClr val="tx1"/>
              </a:solidFill>
            </a:endParaRPr>
          </a:p>
        </p:txBody>
      </p:sp>
    </p:spTree>
    <p:extLst>
      <p:ext uri="{BB962C8B-B14F-4D97-AF65-F5344CB8AC3E}">
        <p14:creationId xmlns:p14="http://schemas.microsoft.com/office/powerpoint/2010/main" val="28029083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DA214-7FDA-4C9D-A7CF-9AD725E29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DFC27F-E304-BE48-B083-AC3402802C7C}"/>
              </a:ext>
            </a:extLst>
          </p:cNvPr>
          <p:cNvSpPr>
            <a:spLocks noGrp="1"/>
          </p:cNvSpPr>
          <p:nvPr>
            <p:ph type="title"/>
          </p:nvPr>
        </p:nvSpPr>
        <p:spPr>
          <a:xfrm>
            <a:off x="960120" y="643467"/>
            <a:ext cx="4628638" cy="5571066"/>
          </a:xfrm>
        </p:spPr>
        <p:txBody>
          <a:bodyPr>
            <a:normAutofit/>
          </a:bodyPr>
          <a:lstStyle/>
          <a:p>
            <a:r>
              <a:rPr lang="en-TR"/>
              <a:t>Sickness strikes</a:t>
            </a:r>
            <a:endParaRPr lang="en-TR" dirty="0"/>
          </a:p>
        </p:txBody>
      </p:sp>
      <p:graphicFrame>
        <p:nvGraphicFramePr>
          <p:cNvPr id="5" name="Content Placeholder 2">
            <a:extLst>
              <a:ext uri="{FF2B5EF4-FFF2-40B4-BE49-F238E27FC236}">
                <a16:creationId xmlns:a16="http://schemas.microsoft.com/office/drawing/2014/main" id="{4F568D9F-C545-40D5-85E7-6F73A7F7C690}"/>
              </a:ext>
            </a:extLst>
          </p:cNvPr>
          <p:cNvGraphicFramePr>
            <a:graphicFrameLocks noGrp="1"/>
          </p:cNvGraphicFramePr>
          <p:nvPr>
            <p:ph idx="1"/>
            <p:extLst>
              <p:ext uri="{D42A27DB-BD31-4B8C-83A1-F6EECF244321}">
                <p14:modId xmlns:p14="http://schemas.microsoft.com/office/powerpoint/2010/main" val="4233115856"/>
              </p:ext>
            </p:extLst>
          </p:nvPr>
        </p:nvGraphicFramePr>
        <p:xfrm>
          <a:off x="6737940" y="643467"/>
          <a:ext cx="4490447" cy="5580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00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4264-BEB3-8F43-A3C4-9446BADE0543}"/>
              </a:ext>
            </a:extLst>
          </p:cNvPr>
          <p:cNvSpPr>
            <a:spLocks noGrp="1"/>
          </p:cNvSpPr>
          <p:nvPr>
            <p:ph type="title"/>
          </p:nvPr>
        </p:nvSpPr>
        <p:spPr/>
        <p:txBody>
          <a:bodyPr/>
          <a:lstStyle/>
          <a:p>
            <a:r>
              <a:rPr lang="en-TR" dirty="0"/>
              <a:t>Economics</a:t>
            </a:r>
          </a:p>
        </p:txBody>
      </p:sp>
      <p:graphicFrame>
        <p:nvGraphicFramePr>
          <p:cNvPr id="5" name="Content Placeholder 2">
            <a:extLst>
              <a:ext uri="{FF2B5EF4-FFF2-40B4-BE49-F238E27FC236}">
                <a16:creationId xmlns:a16="http://schemas.microsoft.com/office/drawing/2014/main" id="{85F65FDF-9CAE-4975-AD0D-E5E64E215A9A}"/>
              </a:ext>
            </a:extLst>
          </p:cNvPr>
          <p:cNvGraphicFramePr>
            <a:graphicFrameLocks noGrp="1"/>
          </p:cNvGraphicFramePr>
          <p:nvPr>
            <p:ph idx="1"/>
            <p:extLst>
              <p:ext uri="{D42A27DB-BD31-4B8C-83A1-F6EECF244321}">
                <p14:modId xmlns:p14="http://schemas.microsoft.com/office/powerpoint/2010/main" val="3685350190"/>
              </p:ext>
            </p:extLst>
          </p:nvPr>
        </p:nvGraphicFramePr>
        <p:xfrm>
          <a:off x="960120" y="2587752"/>
          <a:ext cx="10268712" cy="3593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30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44213-350D-7F4E-B699-561E8F032032}"/>
              </a:ext>
            </a:extLst>
          </p:cNvPr>
          <p:cNvSpPr>
            <a:spLocks noGrp="1"/>
          </p:cNvSpPr>
          <p:nvPr>
            <p:ph type="title"/>
          </p:nvPr>
        </p:nvSpPr>
        <p:spPr>
          <a:xfrm>
            <a:off x="960120" y="317814"/>
            <a:ext cx="10268712" cy="1700784"/>
          </a:xfrm>
        </p:spPr>
        <p:txBody>
          <a:bodyPr>
            <a:normAutofit/>
          </a:bodyPr>
          <a:lstStyle/>
          <a:p>
            <a:r>
              <a:rPr lang="en-TR" dirty="0"/>
              <a:t>1609</a:t>
            </a:r>
          </a:p>
        </p:txBody>
      </p:sp>
      <p:sp>
        <p:nvSpPr>
          <p:cNvPr id="25" name="Rectangle 9">
            <a:extLst>
              <a:ext uri="{FF2B5EF4-FFF2-40B4-BE49-F238E27FC236}">
                <a16:creationId xmlns:a16="http://schemas.microsoft.com/office/drawing/2014/main" id="{27248369-464E-49D1-91FC-BC34A50A6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ntent Placeholder 2">
            <a:extLst>
              <a:ext uri="{FF2B5EF4-FFF2-40B4-BE49-F238E27FC236}">
                <a16:creationId xmlns:a16="http://schemas.microsoft.com/office/drawing/2014/main" id="{FC044511-3FC1-7746-A207-87CCA17F6930}"/>
              </a:ext>
            </a:extLst>
          </p:cNvPr>
          <p:cNvSpPr>
            <a:spLocks noGrp="1"/>
          </p:cNvSpPr>
          <p:nvPr>
            <p:ph idx="1"/>
          </p:nvPr>
        </p:nvSpPr>
        <p:spPr>
          <a:xfrm>
            <a:off x="960120" y="2587752"/>
            <a:ext cx="10268712" cy="3258102"/>
          </a:xfrm>
        </p:spPr>
        <p:txBody>
          <a:bodyPr>
            <a:normAutofit/>
          </a:bodyPr>
          <a:lstStyle/>
          <a:p>
            <a:r>
              <a:rPr lang="en-TR"/>
              <a:t>The company began selling public shares (previously it was financed by contributions of its contibutors and friends)</a:t>
            </a:r>
          </a:p>
          <a:p>
            <a:endParaRPr lang="en-TR"/>
          </a:p>
          <a:p>
            <a:r>
              <a:rPr lang="en-TR"/>
              <a:t>People could buy shares, if they pledged personal service in the colony as a settler. How many shares the settler would receive depended on his social standing and skills.</a:t>
            </a:r>
          </a:p>
        </p:txBody>
      </p:sp>
    </p:spTree>
    <p:extLst>
      <p:ext uri="{BB962C8B-B14F-4D97-AF65-F5344CB8AC3E}">
        <p14:creationId xmlns:p14="http://schemas.microsoft.com/office/powerpoint/2010/main" val="3670269698"/>
      </p:ext>
    </p:extLst>
  </p:cSld>
  <p:clrMapOvr>
    <a:masterClrMapping/>
  </p:clrMapOvr>
</p:sld>
</file>

<file path=ppt/theme/theme1.xml><?xml version="1.0" encoding="utf-8"?>
<a:theme xmlns:a="http://schemas.openxmlformats.org/drawingml/2006/main" name="Juxtapose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1950</Words>
  <Application>Microsoft Macintosh PowerPoint</Application>
  <PresentationFormat>Widescreen</PresentationFormat>
  <Paragraphs>191</Paragraphs>
  <Slides>39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Franklin Gothic Demi Cond</vt:lpstr>
      <vt:lpstr>Franklin Gothic Medium</vt:lpstr>
      <vt:lpstr>Wingdings</vt:lpstr>
      <vt:lpstr>JuxtaposeVTI</vt:lpstr>
      <vt:lpstr>Jamestown, plymouth, the pilgrim fathers and the puritans</vt:lpstr>
      <vt:lpstr>Native philosophy</vt:lpstr>
      <vt:lpstr>What happened?</vt:lpstr>
      <vt:lpstr>JAMESTOWN &amp; The Virginia company</vt:lpstr>
      <vt:lpstr>Jamestown (1606-1624)</vt:lpstr>
      <vt:lpstr>PowerPoint Presentation</vt:lpstr>
      <vt:lpstr>Sickness strikes</vt:lpstr>
      <vt:lpstr>Economics</vt:lpstr>
      <vt:lpstr>1609</vt:lpstr>
      <vt:lpstr>June 1609</vt:lpstr>
      <vt:lpstr>Relations with the natives</vt:lpstr>
      <vt:lpstr>Pocahontas </vt:lpstr>
      <vt:lpstr>Lord De la warr</vt:lpstr>
      <vt:lpstr>1618- Sir edwin sandys</vt:lpstr>
      <vt:lpstr>Governance</vt:lpstr>
      <vt:lpstr>1619</vt:lpstr>
      <vt:lpstr>1622</vt:lpstr>
      <vt:lpstr>The Colony suffered from a constant Lack of…</vt:lpstr>
      <vt:lpstr>PowerPoint Presentation</vt:lpstr>
      <vt:lpstr>women</vt:lpstr>
      <vt:lpstr>MAIL-ORDER BRIDES</vt:lpstr>
      <vt:lpstr>PowerPoint Presentation</vt:lpstr>
      <vt:lpstr>Chattel slavery</vt:lpstr>
      <vt:lpstr>Pilgrim fathers</vt:lpstr>
      <vt:lpstr>PowerPoint Presentation</vt:lpstr>
      <vt:lpstr>PowerPoint Presentation</vt:lpstr>
      <vt:lpstr>PowerPoint Presentation</vt:lpstr>
      <vt:lpstr>tHE ONLY WAY TO LIVE ACCORDING TO THE BIBLE IS</vt:lpstr>
      <vt:lpstr>The Church of England</vt:lpstr>
      <vt:lpstr>PURITANS</vt:lpstr>
      <vt:lpstr>According to the charter</vt:lpstr>
      <vt:lpstr>PowerPoint Presentation</vt:lpstr>
      <vt:lpstr>PowerPoint Presentation</vt:lpstr>
      <vt:lpstr>The Great migration</vt:lpstr>
      <vt:lpstr>Economics, religion, and power</vt:lpstr>
      <vt:lpstr>The Initial general court</vt:lpstr>
      <vt:lpstr>PowerPoint Presentation</vt:lpstr>
      <vt:lpstr>ACHIEVEMENTS</vt:lpstr>
      <vt:lpstr>CHRONOLOGY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Jamestown, plymouth, the pilgrim fathers and the puritans</dc:title>
  <dc:creator>Gamze Katı Gümüş</dc:creator>
  <cp:lastModifiedBy>Gamze Katı Gümüş</cp:lastModifiedBy>
  <cp:revision>2</cp:revision>
  <dcterms:created xsi:type="dcterms:W3CDTF">2020-10-23T20:16:23Z</dcterms:created>
  <dcterms:modified xsi:type="dcterms:W3CDTF">2020-10-23T20:17:02Z</dcterms:modified>
</cp:coreProperties>
</file>