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035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15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3291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92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934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479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202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060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1234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23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099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2508F-1727-4C3D-A991-DD93A053486F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30256-FE00-4751-AFE0-F0DC0BFE74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30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121920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31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792"/>
            <a:ext cx="12256477" cy="686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32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4300" y="-41764"/>
            <a:ext cx="12306299" cy="6899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61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4"/>
            <a:ext cx="12192000" cy="684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7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2019-04-18T12:38:47Z</dcterms:created>
  <dcterms:modified xsi:type="dcterms:W3CDTF">2019-04-18T12:43:38Z</dcterms:modified>
</cp:coreProperties>
</file>