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2508F-1727-4C3D-A991-DD93A053486F}" type="datetimeFigureOut">
              <a:rPr lang="tr-TR" smtClean="0"/>
              <a:t>18.04.2019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30256-FE00-4751-AFE0-F0DC0BFE74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000353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2508F-1727-4C3D-A991-DD93A053486F}" type="datetimeFigureOut">
              <a:rPr lang="tr-TR" smtClean="0"/>
              <a:t>18.04.2019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30256-FE00-4751-AFE0-F0DC0BFE74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881555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2508F-1727-4C3D-A991-DD93A053486F}" type="datetimeFigureOut">
              <a:rPr lang="tr-TR" smtClean="0"/>
              <a:t>18.04.2019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30256-FE00-4751-AFE0-F0DC0BFE74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532911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2508F-1727-4C3D-A991-DD93A053486F}" type="datetimeFigureOut">
              <a:rPr lang="tr-TR" smtClean="0"/>
              <a:t>18.04.2019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30256-FE00-4751-AFE0-F0DC0BFE74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2592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2508F-1727-4C3D-A991-DD93A053486F}" type="datetimeFigureOut">
              <a:rPr lang="tr-TR" smtClean="0"/>
              <a:t>18.04.2019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30256-FE00-4751-AFE0-F0DC0BFE74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919342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2508F-1727-4C3D-A991-DD93A053486F}" type="datetimeFigureOut">
              <a:rPr lang="tr-TR" smtClean="0"/>
              <a:t>18.04.2019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30256-FE00-4751-AFE0-F0DC0BFE74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347929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2508F-1727-4C3D-A991-DD93A053486F}" type="datetimeFigureOut">
              <a:rPr lang="tr-TR" smtClean="0"/>
              <a:t>18.04.2019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30256-FE00-4751-AFE0-F0DC0BFE74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120269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2508F-1727-4C3D-A991-DD93A053486F}" type="datetimeFigureOut">
              <a:rPr lang="tr-TR" smtClean="0"/>
              <a:t>18.04.2019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30256-FE00-4751-AFE0-F0DC0BFE74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610608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2508F-1727-4C3D-A991-DD93A053486F}" type="datetimeFigureOut">
              <a:rPr lang="tr-TR" smtClean="0"/>
              <a:t>18.04.2019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30256-FE00-4751-AFE0-F0DC0BFE74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212343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2508F-1727-4C3D-A991-DD93A053486F}" type="datetimeFigureOut">
              <a:rPr lang="tr-TR" smtClean="0"/>
              <a:t>18.04.2019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30256-FE00-4751-AFE0-F0DC0BFE74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082364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2508F-1727-4C3D-A991-DD93A053486F}" type="datetimeFigureOut">
              <a:rPr lang="tr-TR" smtClean="0"/>
              <a:t>18.04.2019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D30256-FE00-4751-AFE0-F0DC0BFE74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880992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32508F-1727-4C3D-A991-DD93A053486F}" type="datetimeFigureOut">
              <a:rPr lang="tr-TR" smtClean="0"/>
              <a:t>18.04.2019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D30256-FE00-4751-AFE0-F0DC0BFE74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113039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7150"/>
            <a:ext cx="12192000" cy="6800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31311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8792"/>
            <a:ext cx="12256477" cy="6866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03265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14300" y="-41764"/>
            <a:ext cx="12306299" cy="6899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37613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7584"/>
            <a:ext cx="12192000" cy="6840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5978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0</Words>
  <Application>Microsoft Office PowerPoint</Application>
  <PresentationFormat>Geniş ekran</PresentationFormat>
  <Paragraphs>0</Paragraphs>
  <Slides>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Teması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user5</dc:creator>
  <cp:lastModifiedBy>user5</cp:lastModifiedBy>
  <cp:revision>1</cp:revision>
  <dcterms:created xsi:type="dcterms:W3CDTF">2019-04-18T12:38:47Z</dcterms:created>
  <dcterms:modified xsi:type="dcterms:W3CDTF">2019-04-18T12:43:38Z</dcterms:modified>
</cp:coreProperties>
</file>