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508F-1727-4C3D-A991-DD93A053486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30256-FE00-4751-AFE0-F0DC0BFE7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035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508F-1727-4C3D-A991-DD93A053486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30256-FE00-4751-AFE0-F0DC0BFE7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815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508F-1727-4C3D-A991-DD93A053486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30256-FE00-4751-AFE0-F0DC0BFE7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3291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508F-1727-4C3D-A991-DD93A053486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30256-FE00-4751-AFE0-F0DC0BFE7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592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508F-1727-4C3D-A991-DD93A053486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30256-FE00-4751-AFE0-F0DC0BFE7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193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508F-1727-4C3D-A991-DD93A053486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30256-FE00-4751-AFE0-F0DC0BFE7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4792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508F-1727-4C3D-A991-DD93A053486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30256-FE00-4751-AFE0-F0DC0BFE7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026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508F-1727-4C3D-A991-DD93A053486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30256-FE00-4751-AFE0-F0DC0BFE7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1060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508F-1727-4C3D-A991-DD93A053486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30256-FE00-4751-AFE0-F0DC0BFE7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1234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508F-1727-4C3D-A991-DD93A053486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30256-FE00-4751-AFE0-F0DC0BFE7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8236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508F-1727-4C3D-A991-DD93A053486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30256-FE00-4751-AFE0-F0DC0BFE7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8099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2508F-1727-4C3D-A991-DD93A053486F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30256-FE00-4751-AFE0-F0DC0BFE7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303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"/>
            <a:ext cx="12192000" cy="680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131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792"/>
            <a:ext cx="12256477" cy="686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326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4300" y="-41764"/>
            <a:ext cx="12306299" cy="6899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761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584"/>
            <a:ext cx="12192000" cy="6840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97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Geniş ekran</PresentationFormat>
  <Paragraphs>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user5</dc:creator>
  <cp:lastModifiedBy>user5</cp:lastModifiedBy>
  <cp:revision>1</cp:revision>
  <dcterms:created xsi:type="dcterms:W3CDTF">2019-04-18T12:38:47Z</dcterms:created>
  <dcterms:modified xsi:type="dcterms:W3CDTF">2019-04-18T12:43:38Z</dcterms:modified>
</cp:coreProperties>
</file>