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180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45735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4854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52494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5205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08613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7217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36616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0777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7222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980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9B4DA-3FE0-4ABB-AF50-F35F2D5BB076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BFDA5-CE58-4068-A972-1735DB1BFCE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9933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2745" y="218104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tr-TR" sz="6000" b="1" dirty="0" smtClean="0"/>
              <a:t>1982 ANAYASASINA GÖRE CUMHURİYETİN </a:t>
            </a:r>
            <a:r>
              <a:rPr lang="tr-TR" sz="6000" b="1" smtClean="0"/>
              <a:t>TEMEL </a:t>
            </a:r>
            <a:r>
              <a:rPr lang="tr-TR" sz="6000" b="1" smtClean="0"/>
              <a:t>İLKELERİ-II</a:t>
            </a:r>
            <a:endParaRPr lang="tr-TR" sz="6000" b="1" dirty="0"/>
          </a:p>
        </p:txBody>
      </p:sp>
    </p:spTree>
    <p:extLst>
      <p:ext uri="{BB962C8B-B14F-4D97-AF65-F5344CB8AC3E}">
        <p14:creationId xmlns:p14="http://schemas.microsoft.com/office/powerpoint/2010/main" xmlns="" val="3699262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6000" dirty="0" smtClean="0"/>
              <a:t>IV. Demokratik Devlet</a:t>
            </a:r>
          </a:p>
          <a:p>
            <a:pPr>
              <a:buNone/>
            </a:pPr>
            <a:r>
              <a:rPr lang="tr-TR" sz="6000" dirty="0" smtClean="0"/>
              <a:t>    a. Egemenlik</a:t>
            </a:r>
          </a:p>
          <a:p>
            <a:pPr>
              <a:buNone/>
            </a:pPr>
            <a:r>
              <a:rPr lang="tr-TR" sz="6000" dirty="0" smtClean="0"/>
              <a:t>	  b. Serbest seçimler</a:t>
            </a:r>
          </a:p>
          <a:p>
            <a:pPr>
              <a:buNone/>
            </a:pPr>
            <a:r>
              <a:rPr lang="tr-TR" sz="6000" dirty="0" smtClean="0"/>
              <a:t>	  c. Siyasal Partiler</a:t>
            </a:r>
            <a:endParaRPr lang="tr-TR" sz="6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14</Words>
  <Application>Microsoft Office PowerPoint</Application>
  <PresentationFormat>Özel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Office Teması</vt:lpstr>
      <vt:lpstr>1982 ANAYASASINA GÖRE CUMHURİYETİN TEMEL İLKELERİ-II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ANAYASAL GELİŞMELER</dc:title>
  <dc:creator>Deniz POLAT</dc:creator>
  <cp:lastModifiedBy>Ali Erdem Doğanoğlu</cp:lastModifiedBy>
  <cp:revision>12</cp:revision>
  <dcterms:created xsi:type="dcterms:W3CDTF">2017-11-20T10:24:11Z</dcterms:created>
  <dcterms:modified xsi:type="dcterms:W3CDTF">2017-11-23T12:32:08Z</dcterms:modified>
</cp:coreProperties>
</file>