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652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75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9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05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61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57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86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90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6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25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27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873E-E805-49D5-B791-08226E05CAC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5DFC5-DC31-4932-8A24-93150ADA7E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0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Asgar</a:t>
            </a:r>
            <a:r>
              <a:rPr lang="tr-TR" dirty="0" smtClean="0"/>
              <a:t> Nedim </a:t>
            </a:r>
            <a:r>
              <a:rPr lang="tr-TR" dirty="0" err="1" smtClean="0"/>
              <a:t>Seyyid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4168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r-PK" b="1" dirty="0" smtClean="0"/>
              <a:t>یرے گھر کے سامنے </a:t>
            </a:r>
          </a:p>
          <a:p>
            <a:r>
              <a:rPr lang="ur-PK" dirty="0" smtClean="0"/>
              <a:t>میرے گھر کے سامنے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رات کی گاڑی کا ایک پہیہ نکل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میرا بیٹا اس پہیے سے کھیلتا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گاڑی کو لینے کوئی نہیں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دن سے میرے گھر میں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اخبار نہیں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دودھ نہیں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پرندہ نہیں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دن کے بعد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6468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نے اپنی نظم میں کوئی شکار نہیں کھیلا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اپنی نظم کے اندر خاموش ہو گیا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میری نظم آہستہ آہستہ میرے لیے پنجرہ بن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رات کی گاڑی کو لینے کوئی نہیں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انہوں نے جان بوجھ کے ایسا کیا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میرے دل میں بچی کھچی چیزوں کو شکار کرنا چاہتے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شاید وہ نقشہ چرانا چاہتے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لوگ رات کی گاڑی سے نیچے اترے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اناج کے کمرے اور میری نظموں کی تلاشی لی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حفاظت کے لیے اپنی جڑیں چھوڑ چکی ہوگی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542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ہتھیار میں نے ان نظموں میں چھپا رکھے تھے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میرے پاس چند ڈرے ہوئے لفظوں اور چھان بورے کے سوا کچھ نہیں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انہوں نے میرے بیٹے کی کتابیں چھین لیں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اپنی لکھی ہوئی کتابیں دے دیں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کہا ہم تمہارے ہی گھر میں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تمہاری نظموں کے لیے ایک مخبر تیار کرنا چاہتے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رات کی گاڑی کا پہیہ مجھے اپنے سینے میں اترتا ہوا محسوس ہوا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025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گھر کی ہر شے پہیے میں بدل گئی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حتی کہ میری باتیں بھی پہیہ بن گئیں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پھر یہ پہیہ میری تاریخ بن جائے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تاریخ سے بہت سارے بچے پیدا ہوں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رات کی اس گاڑی کو کھینچیں گے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لیکن اس وقت تک رات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98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جب میں خوابوں کی سطح سے گرتا ہوں</a:t>
            </a:r>
          </a:p>
          <a:p>
            <a:r>
              <a:rPr lang="ur-PK" dirty="0" smtClean="0"/>
              <a:t>جب میں خوابوں کی سطح سے گرتا ہوں</a:t>
            </a:r>
            <a:br>
              <a:rPr lang="ur-PK" dirty="0" smtClean="0"/>
            </a:br>
            <a:r>
              <a:rPr lang="ur-PK" dirty="0" smtClean="0"/>
              <a:t>وہ ہنستے ہیں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آسمان کی بجلی ان کے دانتوں میں پھنس جاتی ہے</a:t>
            </a:r>
            <a:br>
              <a:rPr lang="ur-PK" dirty="0" smtClean="0"/>
            </a:br>
            <a:r>
              <a:rPr lang="ur-PK" dirty="0" smtClean="0"/>
              <a:t>جب تیس دنوں کی سیڑھی سے ہر ماہ میں نیچے گرتا ہوں</a:t>
            </a:r>
            <a:br>
              <a:rPr lang="ur-PK" dirty="0" smtClean="0"/>
            </a:br>
            <a:r>
              <a:rPr lang="ur-PK" dirty="0" smtClean="0"/>
              <a:t>وہ ہنستے ہیں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ان کے ہاتھ میں میرے بدن کی مٹی ہے</a:t>
            </a:r>
            <a:br>
              <a:rPr lang="ur-PK" dirty="0" smtClean="0"/>
            </a:br>
            <a:r>
              <a:rPr lang="ur-PK" dirty="0" smtClean="0"/>
              <a:t>جب کچی سیاہی اور قینچی سے لکھے ہوئے اخبار سے نیچے گرتا ہوں</a:t>
            </a:r>
            <a:br>
              <a:rPr lang="ur-PK" dirty="0" smtClean="0"/>
            </a:br>
            <a:r>
              <a:rPr lang="ur-PK" dirty="0" smtClean="0"/>
              <a:t>وہ ہنستے ہیں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اور ان کے ہاتھ میں میرے نام کی کلغی ہے</a:t>
            </a:r>
            <a:br>
              <a:rPr lang="ur-PK" dirty="0" smtClean="0"/>
            </a:br>
            <a:r>
              <a:rPr lang="ur-PK" dirty="0" smtClean="0"/>
              <a:t>جب ہوا اور دھوپ کے ہاتھ سے چھوٹ کے گرتا ہوں</a:t>
            </a:r>
            <a:br>
              <a:rPr lang="ur-PK" dirty="0" smtClean="0"/>
            </a:br>
            <a:r>
              <a:rPr lang="ur-PK" dirty="0" smtClean="0"/>
              <a:t>وہ ہنستے ہیں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7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ان کے ہاتھ میں میرے دل کی پتیاں ہیں</a:t>
            </a:r>
            <a:br>
              <a:rPr lang="ur-PK" smtClean="0"/>
            </a:br>
            <a:r>
              <a:rPr lang="ur-PK" smtClean="0"/>
              <a:t>جب محبوبہ کے دھیان سے نیچے گرتا ہوں</a:t>
            </a:r>
            <a:br>
              <a:rPr lang="ur-PK" smtClean="0"/>
            </a:br>
            <a:r>
              <a:rPr lang="ur-PK" smtClean="0"/>
              <a:t>وہ ہنستے 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ان کے ہاتھ میں میری آنکھ کا پانی ہے</a:t>
            </a:r>
            <a:br>
              <a:rPr lang="ur-PK" smtClean="0"/>
            </a:br>
            <a:r>
              <a:rPr lang="ur-PK" smtClean="0"/>
              <a:t>جب میں کتاب کے سچ اور دن کے جھوٹ سے نیچے گرتا ہوں</a:t>
            </a:r>
            <a:br>
              <a:rPr lang="ur-PK" smtClean="0"/>
            </a:br>
            <a:r>
              <a:rPr lang="ur-PK" smtClean="0"/>
              <a:t>وہ ہنستے 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ان کے ہاتھ میں میری عمر کے صفحے ہیں</a:t>
            </a:r>
            <a:br>
              <a:rPr lang="ur-PK" smtClean="0"/>
            </a:br>
            <a:r>
              <a:rPr lang="ur-PK" smtClean="0"/>
              <a:t>میں گرتا ہوں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اور ان کو یہ معلوم نہیں</a:t>
            </a:r>
            <a:br>
              <a:rPr lang="ur-PK" smtClean="0"/>
            </a:br>
            <a:r>
              <a:rPr lang="ur-PK" smtClean="0"/>
              <a:t>میں بالکل ایسے گرتا ہوں کہ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جیسے پکے ہوئے پھل میں سے بیج کا دانہ گرتا ہے</a:t>
            </a:r>
            <a:br>
              <a:rPr lang="ur-PK" smtClean="0"/>
            </a:br>
            <a:r>
              <a:rPr lang="ur-PK" smtClean="0"/>
              <a:t>میں اپنی زمین پہ بالکل ایسے گرتا ہوں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070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Hafta</dc:title>
  <dc:creator>USER</dc:creator>
  <cp:lastModifiedBy>USER</cp:lastModifiedBy>
  <cp:revision>1</cp:revision>
  <dcterms:created xsi:type="dcterms:W3CDTF">2020-05-03T20:49:29Z</dcterms:created>
  <dcterms:modified xsi:type="dcterms:W3CDTF">2020-05-03T20:49:35Z</dcterms:modified>
</cp:coreProperties>
</file>