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B249-7B03-4B3B-B8B7-F2612D8FC392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35E0-607F-458B-B29D-14C842C4D0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23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B249-7B03-4B3B-B8B7-F2612D8FC392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35E0-607F-458B-B29D-14C842C4D0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251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B249-7B03-4B3B-B8B7-F2612D8FC392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35E0-607F-458B-B29D-14C842C4D0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150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B249-7B03-4B3B-B8B7-F2612D8FC392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35E0-607F-458B-B29D-14C842C4D0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1701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B249-7B03-4B3B-B8B7-F2612D8FC392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35E0-607F-458B-B29D-14C842C4D0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92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B249-7B03-4B3B-B8B7-F2612D8FC392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35E0-607F-458B-B29D-14C842C4D0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568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B249-7B03-4B3B-B8B7-F2612D8FC392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35E0-607F-458B-B29D-14C842C4D0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9475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B249-7B03-4B3B-B8B7-F2612D8FC392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35E0-607F-458B-B29D-14C842C4D0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841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B249-7B03-4B3B-B8B7-F2612D8FC392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35E0-607F-458B-B29D-14C842C4D0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9060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B249-7B03-4B3B-B8B7-F2612D8FC392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35E0-607F-458B-B29D-14C842C4D0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499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B249-7B03-4B3B-B8B7-F2612D8FC392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35E0-607F-458B-B29D-14C842C4D0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351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BB249-7B03-4B3B-B8B7-F2612D8FC392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035E0-607F-458B-B29D-14C842C4D0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264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C4FD962-C019-4F42-9670-1A8DED6BA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Dijital Gazetecilik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1A010E-F353-9049-9CA2-45832B346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Yeni İş Modeli</a:t>
            </a:r>
          </a:p>
        </p:txBody>
      </p:sp>
    </p:spTree>
    <p:extLst>
      <p:ext uri="{BB962C8B-B14F-4D97-AF65-F5344CB8AC3E}">
        <p14:creationId xmlns:p14="http://schemas.microsoft.com/office/powerpoint/2010/main" val="2675764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09900" y="1063228"/>
            <a:ext cx="6326460" cy="691586"/>
          </a:xfrm>
        </p:spPr>
        <p:txBody>
          <a:bodyPr>
            <a:normAutofit fontScale="90000"/>
          </a:bodyPr>
          <a:lstStyle/>
          <a:p>
            <a:r>
              <a:rPr lang="tr-TR" dirty="0"/>
              <a:t>GİDERLER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63652" y="1754814"/>
            <a:ext cx="6318702" cy="3942438"/>
          </a:xfrm>
        </p:spPr>
        <p:txBody>
          <a:bodyPr>
            <a:normAutofit lnSpcReduction="10000"/>
          </a:bodyPr>
          <a:lstStyle/>
          <a:p>
            <a:r>
              <a:rPr lang="tr-TR" dirty="0"/>
              <a:t>Web </a:t>
            </a:r>
            <a:r>
              <a:rPr lang="tr-TR" dirty="0" err="1"/>
              <a:t>Hosting</a:t>
            </a:r>
            <a:r>
              <a:rPr lang="tr-TR" dirty="0"/>
              <a:t> ve Domain Ücretleri</a:t>
            </a:r>
          </a:p>
          <a:p>
            <a:r>
              <a:rPr lang="tr-TR" dirty="0"/>
              <a:t>Ajans aboneliği</a:t>
            </a:r>
          </a:p>
          <a:p>
            <a:r>
              <a:rPr lang="tr-TR" dirty="0"/>
              <a:t>Personel (</a:t>
            </a:r>
            <a:r>
              <a:rPr lang="tr-TR" dirty="0" err="1"/>
              <a:t>Editoryal</a:t>
            </a:r>
            <a:r>
              <a:rPr lang="tr-TR" dirty="0"/>
              <a:t> kadro, sosyal medya ekibi, </a:t>
            </a:r>
            <a:r>
              <a:rPr lang="tr-TR" dirty="0" err="1"/>
              <a:t>seo</a:t>
            </a:r>
            <a:r>
              <a:rPr lang="tr-TR" dirty="0"/>
              <a:t> ekibi, teknik kadro, reklam ekibi)</a:t>
            </a:r>
          </a:p>
          <a:p>
            <a:r>
              <a:rPr lang="tr-TR" dirty="0"/>
              <a:t>Server ücretleri</a:t>
            </a:r>
          </a:p>
          <a:p>
            <a:r>
              <a:rPr lang="tr-TR" dirty="0" err="1"/>
              <a:t>Seo</a:t>
            </a:r>
            <a:r>
              <a:rPr lang="tr-TR" dirty="0"/>
              <a:t> Çalışmaları</a:t>
            </a:r>
          </a:p>
          <a:p>
            <a:r>
              <a:rPr lang="tr-TR" dirty="0"/>
              <a:t>Kira ve faturalar</a:t>
            </a:r>
          </a:p>
          <a:p>
            <a:r>
              <a:rPr lang="tr-TR" dirty="0"/>
              <a:t>Teknik araç-gereç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83332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4F3BEE-54A8-D547-AE8D-AFBD79F4F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Dijital Yerli Gelir Modelleri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0672FDE-CC63-4242-BADA-A5E3C6024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Haber yayınlamak değil topluluk oluşturmak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6454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1875B9-4411-9246-9951-30BC2E24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Dijital Yerli Gelir Modelleri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C60AD08-3B45-3F43-ABB5-86E126C90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Farklı üyelik sistemleri</a:t>
            </a:r>
          </a:p>
          <a:p>
            <a:r>
              <a:rPr lang="tr-TR" dirty="0"/>
              <a:t>Reklam kanalları</a:t>
            </a:r>
          </a:p>
          <a:p>
            <a:r>
              <a:rPr lang="tr-TR" dirty="0"/>
              <a:t>Sponsorluk</a:t>
            </a:r>
          </a:p>
          <a:p>
            <a:r>
              <a:rPr lang="tr-TR" dirty="0"/>
              <a:t>İçerik pazarlama</a:t>
            </a:r>
          </a:p>
          <a:p>
            <a:r>
              <a:rPr lang="tr-TR" dirty="0"/>
              <a:t>Danışmanlık hizmetleri verme</a:t>
            </a:r>
          </a:p>
          <a:p>
            <a:r>
              <a:rPr lang="tr-TR" dirty="0"/>
              <a:t>Ürün satışı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92643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C35217-D3D1-9147-BE54-8A103570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Dijital Yerli Gelir Modelleri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F59A960-4CBF-C443-9516-7210E7F37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Etkinlikler</a:t>
            </a:r>
          </a:p>
          <a:p>
            <a:r>
              <a:rPr lang="tr-TR" dirty="0"/>
              <a:t>Datayı paketleyip satmak</a:t>
            </a:r>
          </a:p>
          <a:p>
            <a:r>
              <a:rPr lang="tr-TR" dirty="0"/>
              <a:t>Vakıflar, Dernekler, STK’lar ile çalışmak</a:t>
            </a:r>
          </a:p>
          <a:p>
            <a:r>
              <a:rPr lang="tr-TR" dirty="0"/>
              <a:t>Kitlesel fonlama</a:t>
            </a:r>
          </a:p>
          <a:p>
            <a:r>
              <a:rPr lang="tr-TR" dirty="0" err="1"/>
              <a:t>Kitlekaynak</a:t>
            </a:r>
            <a:endParaRPr lang="tr-TR" dirty="0"/>
          </a:p>
          <a:p>
            <a:r>
              <a:rPr lang="tr-TR" dirty="0"/>
              <a:t>Ödeme Duvarı</a:t>
            </a:r>
          </a:p>
          <a:p>
            <a:r>
              <a:rPr lang="tr-TR" dirty="0"/>
              <a:t>Yeni girişimciler bulmak</a:t>
            </a:r>
          </a:p>
          <a:p>
            <a:r>
              <a:rPr lang="tr-TR" dirty="0"/>
              <a:t>Video kullanmak</a:t>
            </a:r>
          </a:p>
          <a:p>
            <a:r>
              <a:rPr lang="tr-TR" dirty="0"/>
              <a:t>Anında reklamlar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9997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EAB595-6299-F144-9036-333D57339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Yeni Eğilimler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31754E-EC6C-5647-AB77-6935BE4D9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Göz Atma Gazeteciliği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Sosyal Medya Algoritmalarının Müdahaleleri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Dijital Reklamların Habere Etkisi  </a:t>
            </a:r>
          </a:p>
          <a:p>
            <a:pPr lvl="1"/>
            <a:r>
              <a:rPr lang="tr-TR" dirty="0"/>
              <a:t>Tıklanma</a:t>
            </a:r>
          </a:p>
          <a:p>
            <a:pPr lvl="1"/>
            <a:r>
              <a:rPr lang="tr-TR" dirty="0"/>
              <a:t>Klik yemleme</a:t>
            </a:r>
          </a:p>
        </p:txBody>
      </p:sp>
    </p:spTree>
    <p:extLst>
      <p:ext uri="{BB962C8B-B14F-4D97-AF65-F5344CB8AC3E}">
        <p14:creationId xmlns:p14="http://schemas.microsoft.com/office/powerpoint/2010/main" val="780239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404A24-4B96-E447-91A8-AC0BAFE6D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Dijital Gazeteciliğin Yeni İş Modeli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C549172-0E1E-DB48-B3D0-4D6401C5F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İçerik Hazırlanması</a:t>
            </a:r>
          </a:p>
          <a:p>
            <a:pPr marL="0" indent="0">
              <a:buNone/>
            </a:pPr>
            <a:r>
              <a:rPr lang="tr-TR" dirty="0"/>
              <a:t>	Farklı yerlerde haberler (</a:t>
            </a:r>
            <a:r>
              <a:rPr lang="tr-TR" dirty="0" err="1"/>
              <a:t>bloglar</a:t>
            </a:r>
            <a:r>
              <a:rPr lang="tr-TR" dirty="0"/>
              <a:t>, sosyal ağlar)</a:t>
            </a:r>
          </a:p>
          <a:p>
            <a:pPr marL="0" indent="0">
              <a:buNone/>
            </a:pPr>
            <a:r>
              <a:rPr lang="tr-TR" dirty="0"/>
              <a:t>	Haber üretiminde çoklu kaynaklar (yurttaşlar, firmalar…)</a:t>
            </a:r>
          </a:p>
          <a:p>
            <a:pPr marL="0" indent="0">
              <a:buNone/>
            </a:pPr>
            <a:r>
              <a:rPr lang="tr-TR" dirty="0"/>
              <a:t>	Haber üretim kadrolarını olabildiğince azalması</a:t>
            </a:r>
          </a:p>
        </p:txBody>
      </p:sp>
    </p:spTree>
    <p:extLst>
      <p:ext uri="{BB962C8B-B14F-4D97-AF65-F5344CB8AC3E}">
        <p14:creationId xmlns:p14="http://schemas.microsoft.com/office/powerpoint/2010/main" val="1777011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92E90A-E2F8-0F4F-B217-8CE7481D3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Dijital Gazeteciliğin Yeni İş Modeli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345FD48-8821-954C-8A78-13B7CD2A0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Dağıtım</a:t>
            </a:r>
          </a:p>
          <a:p>
            <a:pPr marL="0" indent="0">
              <a:buNone/>
            </a:pPr>
            <a:r>
              <a:rPr lang="tr-TR" dirty="0"/>
              <a:t>  (cep telefonu, gezgin ağlar)</a:t>
            </a:r>
          </a:p>
        </p:txBody>
      </p:sp>
    </p:spTree>
    <p:extLst>
      <p:ext uri="{BB962C8B-B14F-4D97-AF65-F5344CB8AC3E}">
        <p14:creationId xmlns:p14="http://schemas.microsoft.com/office/powerpoint/2010/main" val="924776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300E4D-60D5-504B-83F8-96D547E29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Dijital Gazeteciliğin Yeni İş Modeli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65BFAB2-3425-284F-AE07-297D9274B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İnternet haber toplayıcıları</a:t>
            </a:r>
          </a:p>
          <a:p>
            <a:r>
              <a:rPr lang="tr-TR" dirty="0"/>
              <a:t>İnternet haber yayıncıları</a:t>
            </a:r>
          </a:p>
          <a:p>
            <a:r>
              <a:rPr lang="tr-TR" dirty="0"/>
              <a:t>Gezgin iletişim haber üreticileri</a:t>
            </a:r>
          </a:p>
          <a:p>
            <a:r>
              <a:rPr lang="tr-TR" dirty="0"/>
              <a:t>Yurttaş gazeteciliği </a:t>
            </a:r>
          </a:p>
        </p:txBody>
      </p:sp>
    </p:spTree>
    <p:extLst>
      <p:ext uri="{BB962C8B-B14F-4D97-AF65-F5344CB8AC3E}">
        <p14:creationId xmlns:p14="http://schemas.microsoft.com/office/powerpoint/2010/main" val="4285451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39B0D6-EC02-2B44-8D51-78BED3438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Gelenekselin Dijitale Geçişi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17A120A-694A-8C43-ABEA-BDBC97F89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r-TR" dirty="0"/>
              <a:t>Tümleşik </a:t>
            </a:r>
            <a:r>
              <a:rPr lang="tr-TR" dirty="0" err="1"/>
              <a:t>Çokluortam</a:t>
            </a:r>
            <a:r>
              <a:rPr lang="tr-TR" dirty="0"/>
              <a:t> Haber Merkezi</a:t>
            </a:r>
          </a:p>
          <a:p>
            <a:pPr lvl="1"/>
            <a:r>
              <a:rPr lang="tr-TR" dirty="0" err="1"/>
              <a:t>Yöndeşme</a:t>
            </a:r>
            <a:r>
              <a:rPr lang="tr-TR" dirty="0"/>
              <a:t> </a:t>
            </a:r>
          </a:p>
          <a:p>
            <a:pPr lvl="2"/>
            <a:r>
              <a:rPr lang="tr-TR" dirty="0" err="1"/>
              <a:t>Sektörel</a:t>
            </a:r>
            <a:r>
              <a:rPr lang="tr-TR" dirty="0"/>
              <a:t> </a:t>
            </a:r>
            <a:r>
              <a:rPr lang="tr-TR" dirty="0" err="1"/>
              <a:t>yöndeşme</a:t>
            </a:r>
            <a:endParaRPr lang="tr-TR" dirty="0"/>
          </a:p>
          <a:p>
            <a:pPr lvl="2"/>
            <a:r>
              <a:rPr lang="tr-TR" dirty="0"/>
              <a:t>Teknolojik </a:t>
            </a:r>
            <a:r>
              <a:rPr lang="tr-TR" dirty="0" err="1"/>
              <a:t>yöndeşme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21767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16BD59-69E7-DD4D-A949-2280A2FF0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Daily </a:t>
            </a:r>
            <a:r>
              <a:rPr lang="tr-TR" dirty="0" err="1"/>
              <a:t>Telegraph</a:t>
            </a:r>
            <a:endParaRPr lang="tr-TR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71D76867-7B7F-8543-9117-6BD5AF37F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9368" y="2226469"/>
            <a:ext cx="5213264" cy="3263504"/>
          </a:xfrm>
        </p:spPr>
      </p:pic>
    </p:spTree>
    <p:extLst>
      <p:ext uri="{BB962C8B-B14F-4D97-AF65-F5344CB8AC3E}">
        <p14:creationId xmlns:p14="http://schemas.microsoft.com/office/powerpoint/2010/main" val="2848657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257B6D-35AE-FF43-891C-F80CECF1A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Çoğul becerili gazeteci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38EB77E-33F0-8146-8B6B-2EF73F2A8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Video kullanan</a:t>
            </a:r>
          </a:p>
          <a:p>
            <a:r>
              <a:rPr lang="tr-TR" dirty="0"/>
              <a:t>Kurgu yapan</a:t>
            </a:r>
          </a:p>
          <a:p>
            <a:r>
              <a:rPr lang="tr-TR" dirty="0"/>
              <a:t>Grafik, sayısal tasarım</a:t>
            </a:r>
          </a:p>
          <a:p>
            <a:r>
              <a:rPr lang="tr-TR" dirty="0"/>
              <a:t>Görsel tasarım</a:t>
            </a:r>
          </a:p>
        </p:txBody>
      </p:sp>
    </p:spTree>
    <p:extLst>
      <p:ext uri="{BB962C8B-B14F-4D97-AF65-F5344CB8AC3E}">
        <p14:creationId xmlns:p14="http://schemas.microsoft.com/office/powerpoint/2010/main" val="3058524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4BA285-C158-0E44-AA9F-C01C62BB0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Gazetecinin Çalışma Zamanı ve Vardiyalar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2AFB780-899F-F44F-9C95-9F8710A9C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Haber tüketimi sabah 6 ile 8 arası…</a:t>
            </a:r>
          </a:p>
          <a:p>
            <a:r>
              <a:rPr lang="tr-TR" dirty="0"/>
              <a:t>Robot gazeteciler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1388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9E3D1E-0FD7-7640-8057-84CC1A5AF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Dijital Doğmuş (Dijital Yerli) Gazeteler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C84228B-3D08-0A4F-AD10-49BB20265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Dijital yerlilerde istihdam</a:t>
            </a:r>
          </a:p>
          <a:p>
            <a:r>
              <a:rPr lang="tr-TR" dirty="0"/>
              <a:t>Küçük yapılar</a:t>
            </a:r>
          </a:p>
          <a:p>
            <a:r>
              <a:rPr lang="tr-TR" dirty="0"/>
              <a:t>Yabancı şirketlerden farklı ülkelerde büro açanlar var</a:t>
            </a:r>
          </a:p>
          <a:p>
            <a:r>
              <a:rPr lang="tr-TR" dirty="0"/>
              <a:t>Paketleme/</a:t>
            </a:r>
            <a:r>
              <a:rPr lang="tr-TR" dirty="0" err="1"/>
              <a:t>paketsizleştirme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2529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Microsoft Office PowerPoint</Application>
  <PresentationFormat>Geniş ekran</PresentationFormat>
  <Paragraphs>69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Teması</vt:lpstr>
      <vt:lpstr>Dijital Gazetecilik</vt:lpstr>
      <vt:lpstr>Dijital Gazeteciliğin Yeni İş Modeli</vt:lpstr>
      <vt:lpstr>Dijital Gazeteciliğin Yeni İş Modeli</vt:lpstr>
      <vt:lpstr>Dijital Gazeteciliğin Yeni İş Modeli</vt:lpstr>
      <vt:lpstr>Gelenekselin Dijitale Geçişi</vt:lpstr>
      <vt:lpstr>Daily Telegraph</vt:lpstr>
      <vt:lpstr>Çoğul becerili gazeteci</vt:lpstr>
      <vt:lpstr>Gazetecinin Çalışma Zamanı ve Vardiyalar</vt:lpstr>
      <vt:lpstr>Dijital Doğmuş (Dijital Yerli) Gazeteler</vt:lpstr>
      <vt:lpstr>GİDERLER</vt:lpstr>
      <vt:lpstr>Dijital Yerli Gelir Modelleri</vt:lpstr>
      <vt:lpstr>Dijital Yerli Gelir Modelleri</vt:lpstr>
      <vt:lpstr>Dijital Yerli Gelir Modelleri</vt:lpstr>
      <vt:lpstr>Yeni Eğilimler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Dijital Gazetecilik</dc:title>
  <dc:creator>Windows Kullanıcısı</dc:creator>
  <cp:lastModifiedBy>Windows Kullanıcısı</cp:lastModifiedBy>
  <cp:revision>1</cp:revision>
  <dcterms:created xsi:type="dcterms:W3CDTF">2020-02-12T14:35:02Z</dcterms:created>
  <dcterms:modified xsi:type="dcterms:W3CDTF">2020-02-12T14:35:52Z</dcterms:modified>
</cp:coreProperties>
</file>