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606" r:id="rId2"/>
    <p:sldId id="621" r:id="rId3"/>
    <p:sldId id="599" r:id="rId4"/>
    <p:sldId id="256" r:id="rId5"/>
    <p:sldId id="561" r:id="rId6"/>
    <p:sldId id="602" r:id="rId7"/>
    <p:sldId id="603" r:id="rId8"/>
    <p:sldId id="607" r:id="rId9"/>
    <p:sldId id="566" r:id="rId10"/>
    <p:sldId id="568" r:id="rId11"/>
    <p:sldId id="483" r:id="rId12"/>
    <p:sldId id="571" r:id="rId13"/>
    <p:sldId id="572" r:id="rId14"/>
    <p:sldId id="591" r:id="rId15"/>
    <p:sldId id="257" r:id="rId16"/>
    <p:sldId id="506" r:id="rId17"/>
    <p:sldId id="619" r:id="rId18"/>
    <p:sldId id="370" r:id="rId19"/>
    <p:sldId id="312" r:id="rId20"/>
    <p:sldId id="313" r:id="rId21"/>
    <p:sldId id="259" r:id="rId22"/>
    <p:sldId id="260" r:id="rId23"/>
    <p:sldId id="261" r:id="rId24"/>
    <p:sldId id="363" r:id="rId25"/>
    <p:sldId id="264" r:id="rId26"/>
    <p:sldId id="269" r:id="rId27"/>
    <p:sldId id="640" r:id="rId28"/>
    <p:sldId id="382" r:id="rId29"/>
    <p:sldId id="273" r:id="rId30"/>
    <p:sldId id="288" r:id="rId31"/>
    <p:sldId id="289" r:id="rId32"/>
    <p:sldId id="292" r:id="rId33"/>
    <p:sldId id="29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82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153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B8B01-EA9E-5749-8666-BBD99BD96B7F}" type="datetimeFigureOut">
              <a:rPr lang="en-US" smtClean="0"/>
              <a:t>1/1/22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text</a:t>
            </a:r>
            <a:r>
              <a:rPr lang="tr-TR" dirty="0"/>
              <a:t> </a:t>
            </a:r>
            <a:r>
              <a:rPr lang="tr-TR" dirty="0" err="1"/>
              <a:t>styles</a:t>
            </a:r>
            <a:endParaRPr lang="tr-TR" dirty="0"/>
          </a:p>
          <a:p>
            <a:pPr lvl="1"/>
            <a:r>
              <a:rPr lang="tr-TR" dirty="0"/>
              <a:t>Second </a:t>
            </a:r>
            <a:r>
              <a:rPr lang="tr-TR" dirty="0" err="1"/>
              <a:t>level</a:t>
            </a:r>
            <a:endParaRPr lang="tr-TR" dirty="0"/>
          </a:p>
          <a:p>
            <a:pPr lvl="2"/>
            <a:r>
              <a:rPr lang="tr-TR" dirty="0"/>
              <a:t>Third </a:t>
            </a:r>
            <a:r>
              <a:rPr lang="tr-TR" dirty="0" err="1"/>
              <a:t>level</a:t>
            </a:r>
            <a:endParaRPr lang="tr-TR" dirty="0"/>
          </a:p>
          <a:p>
            <a:pPr lvl="3"/>
            <a:r>
              <a:rPr lang="tr-TR" dirty="0" err="1"/>
              <a:t>Fourth</a:t>
            </a:r>
            <a:r>
              <a:rPr lang="tr-TR" dirty="0"/>
              <a:t> </a:t>
            </a:r>
            <a:r>
              <a:rPr lang="tr-TR" dirty="0" err="1"/>
              <a:t>level</a:t>
            </a:r>
            <a:endParaRPr lang="tr-TR" dirty="0"/>
          </a:p>
          <a:p>
            <a:pPr lvl="4"/>
            <a:r>
              <a:rPr lang="tr-TR" dirty="0" err="1"/>
              <a:t>Fifth</a:t>
            </a:r>
            <a:r>
              <a:rPr lang="tr-TR" dirty="0"/>
              <a:t> </a:t>
            </a:r>
            <a:r>
              <a:rPr lang="tr-TR" dirty="0" err="1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B9494-1833-8D4D-9E90-FA4499048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25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D3EC0A3D-5DE1-6A4B-9453-2FBB52E8CC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53A01A-249B-A04A-8825-673530A6534E}" type="slidenum">
              <a:rPr lang="tr-TR" altLang="tr-TR" sz="1200" b="0"/>
              <a:pPr eaLnBrk="1" hangingPunct="1"/>
              <a:t>1</a:t>
            </a:fld>
            <a:endParaRPr lang="tr-TR" altLang="tr-TR" sz="1200" b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A41B71EE-346D-DF47-BE65-B9014DC598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C4D29ED-72A2-784F-AC4E-98900B04F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tr-TR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593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D3EC0A3D-5DE1-6A4B-9453-2FBB52E8CC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53A01A-249B-A04A-8825-673530A6534E}" type="slidenum">
              <a:rPr lang="tr-TR" altLang="tr-TR" sz="1200" b="0"/>
              <a:pPr eaLnBrk="1" hangingPunct="1"/>
              <a:t>2</a:t>
            </a:fld>
            <a:endParaRPr lang="tr-TR" altLang="tr-TR" sz="1200" b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A41B71EE-346D-DF47-BE65-B9014DC598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C4D29ED-72A2-784F-AC4E-98900B04F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tr-TR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983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9479490D-C8AB-2D46-9DC1-53E0EE9BD3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FF5763B-1DD4-2C4A-A262-3A7CEAC5EEC2}" type="slidenum">
              <a:rPr lang="tr-TR" altLang="tr-TR" sz="1200" b="0"/>
              <a:pPr eaLnBrk="1" hangingPunct="1"/>
              <a:t>6</a:t>
            </a:fld>
            <a:endParaRPr lang="tr-TR" altLang="tr-TR" sz="1200" b="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7FD04D27-4F19-3246-9BD3-C86822ACD5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5D0A851C-D3B4-4B45-97F3-A76B469822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tr-TR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658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D6DB5764-81AB-884B-A7BF-9FFABE3242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2DD049E-DF5B-5A4C-8A57-49DD2CDC70E5}" type="slidenum">
              <a:rPr lang="tr-TR" altLang="tr-TR" sz="1200" b="0"/>
              <a:pPr eaLnBrk="1" hangingPunct="1"/>
              <a:t>7</a:t>
            </a:fld>
            <a:endParaRPr lang="tr-TR" altLang="tr-TR" sz="1200" b="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1E44CFC4-DD11-1C40-A618-B505466651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9B2FA4B-41CB-784D-9BD2-72B8C52A09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tr-TR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46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51D3-B3B5-CD42-9648-37E3368CD129}" type="datetimeFigureOut">
              <a:rPr lang="en-US" smtClean="0"/>
              <a:t>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24C-155D-C341-A954-049A185F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51D3-B3B5-CD42-9648-37E3368CD129}" type="datetimeFigureOut">
              <a:rPr lang="en-US" smtClean="0"/>
              <a:t>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24C-155D-C341-A954-049A185F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9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51D3-B3B5-CD42-9648-37E3368CD129}" type="datetimeFigureOut">
              <a:rPr lang="en-US" smtClean="0"/>
              <a:t>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24C-155D-C341-A954-049A185F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4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80958CED-CA7E-FF46-9CC0-E51EC93535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832A8FF8-4949-7E42-A599-01972A491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E1EA5293-4A39-9346-9345-4BD43A6D95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879E3-5B68-5740-B003-87880C3991B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32827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Başlık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Grafik Yer Tutucusu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15CDB61B-06B4-AA41-8753-57800BE9CB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1C5D5F09-0ED9-BA42-96CC-C578D61E7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7267939F-D4E3-0741-9F4F-DAA2B383A8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F0A55-8093-C740-BA17-11A4B492465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10232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F91DED04-0597-D84A-8346-8AD6E7506F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69095C5B-B7FB-AA4A-8565-71A52FF76B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66CA43CB-BB4C-1D47-961B-4418F20B84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0D791-5D73-4A49-B4E2-6C930AE4C45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45689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6F5672F0-A911-0542-9AE2-0DB63A8D06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6A0CAD21-9FEA-5B48-B8C0-E0EC4D120B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CA5BA10D-E3F3-D449-9C4A-8323134DCE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297E1-958B-5F40-9C6D-ED7B3ADD6B9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0820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51D3-B3B5-CD42-9648-37E3368CD129}" type="datetimeFigureOut">
              <a:rPr lang="en-US" smtClean="0"/>
              <a:t>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24C-155D-C341-A954-049A185F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51D3-B3B5-CD42-9648-37E3368CD129}" type="datetimeFigureOut">
              <a:rPr lang="en-US" smtClean="0"/>
              <a:t>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24C-155D-C341-A954-049A185F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4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51D3-B3B5-CD42-9648-37E3368CD129}" type="datetimeFigureOut">
              <a:rPr lang="en-US" smtClean="0"/>
              <a:t>1/1/22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24C-155D-C341-A954-049A185F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2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51D3-B3B5-CD42-9648-37E3368CD129}" type="datetimeFigureOut">
              <a:rPr lang="en-US" smtClean="0"/>
              <a:t>1/1/22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24C-155D-C341-A954-049A185F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2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51D3-B3B5-CD42-9648-37E3368CD129}" type="datetimeFigureOut">
              <a:rPr lang="en-US" smtClean="0"/>
              <a:t>1/1/22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24C-155D-C341-A954-049A185F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9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51D3-B3B5-CD42-9648-37E3368CD129}" type="datetimeFigureOut">
              <a:rPr lang="en-US" smtClean="0"/>
              <a:t>1/1/22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24C-155D-C341-A954-049A185F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6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51D3-B3B5-CD42-9648-37E3368CD129}" type="datetimeFigureOut">
              <a:rPr lang="en-US" smtClean="0"/>
              <a:t>1/1/22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24C-155D-C341-A954-049A185F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3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51D3-B3B5-CD42-9648-37E3368CD129}" type="datetimeFigureOut">
              <a:rPr lang="en-US" smtClean="0"/>
              <a:t>1/1/22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24C-155D-C341-A954-049A185F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6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title</a:t>
            </a:r>
            <a:r>
              <a:rPr lang="tr-TR" dirty="0"/>
              <a:t> </a:t>
            </a:r>
            <a:r>
              <a:rPr lang="tr-TR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text</a:t>
            </a:r>
            <a:r>
              <a:rPr lang="tr-TR" dirty="0"/>
              <a:t> </a:t>
            </a:r>
            <a:r>
              <a:rPr lang="tr-TR" dirty="0" err="1"/>
              <a:t>styles</a:t>
            </a:r>
            <a:endParaRPr lang="tr-TR" dirty="0"/>
          </a:p>
          <a:p>
            <a:pPr lvl="1"/>
            <a:r>
              <a:rPr lang="tr-TR" dirty="0"/>
              <a:t>Second </a:t>
            </a:r>
            <a:r>
              <a:rPr lang="tr-TR" dirty="0" err="1"/>
              <a:t>level</a:t>
            </a:r>
            <a:endParaRPr lang="tr-TR" dirty="0"/>
          </a:p>
          <a:p>
            <a:pPr lvl="2"/>
            <a:r>
              <a:rPr lang="tr-TR" dirty="0"/>
              <a:t>Third </a:t>
            </a:r>
            <a:r>
              <a:rPr lang="tr-TR" dirty="0" err="1"/>
              <a:t>level</a:t>
            </a:r>
            <a:endParaRPr lang="tr-TR" dirty="0"/>
          </a:p>
          <a:p>
            <a:pPr lvl="3"/>
            <a:r>
              <a:rPr lang="tr-TR" dirty="0" err="1"/>
              <a:t>Fourth</a:t>
            </a:r>
            <a:r>
              <a:rPr lang="tr-TR" dirty="0"/>
              <a:t> </a:t>
            </a:r>
            <a:r>
              <a:rPr lang="tr-TR" dirty="0" err="1"/>
              <a:t>level</a:t>
            </a:r>
            <a:endParaRPr lang="tr-TR" dirty="0"/>
          </a:p>
          <a:p>
            <a:pPr lvl="4"/>
            <a:r>
              <a:rPr lang="tr-TR" dirty="0" err="1"/>
              <a:t>Fifth</a:t>
            </a:r>
            <a:r>
              <a:rPr lang="tr-TR" dirty="0"/>
              <a:t> </a:t>
            </a:r>
            <a:r>
              <a:rPr lang="tr-TR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151D3-B3B5-CD42-9648-37E3368CD129}" type="datetimeFigureOut">
              <a:rPr lang="en-US" smtClean="0"/>
              <a:t>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B924C-155D-C341-A954-049A185F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6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altavista.com/r?ck_sm=addfac5b&amp;mmid=229690726&amp;ci=&amp;rpos=31&amp;ref=100090096&amp;r=http://duke.usask.ca/~misra/virology/stud2002/zoonoses/newcastlepage2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49FCDDD-095B-1646-ADEC-64C8EF2DCED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7337" y="1038783"/>
            <a:ext cx="8569325" cy="1914482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3200" b="1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Viral</a:t>
            </a:r>
            <a:r>
              <a:rPr lang="tr-TR" altLang="tr-TR" sz="32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Solunum Sistemi Hastalıkları: AI ve ND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7880338-CB14-D447-9C6A-E88C7887472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6918" y="4066617"/>
            <a:ext cx="6400800" cy="1752600"/>
          </a:xfrm>
        </p:spPr>
        <p:txBody>
          <a:bodyPr/>
          <a:lstStyle/>
          <a:p>
            <a:pPr eaLnBrk="1" hangingPunct="1"/>
            <a:r>
              <a:rPr lang="tr-TR" altLang="tr-TR" sz="28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Prof. Dr. Mehmet Akan</a:t>
            </a:r>
          </a:p>
          <a:p>
            <a:pPr eaLnBrk="1" hangingPunct="1"/>
            <a:r>
              <a:rPr lang="tr-TR" altLang="tr-TR" sz="28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Ankara Üniversitesi Veteriner Fakültesi</a:t>
            </a:r>
          </a:p>
          <a:p>
            <a:pPr eaLnBrk="1" hangingPunct="1"/>
            <a:r>
              <a:rPr lang="tr-TR" altLang="tr-TR" sz="28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Mikrobiyoloji Anabilim Dalı</a:t>
            </a:r>
            <a:endParaRPr lang="tr-TR" altLang="tr-TR" dirty="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091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>
            <a:extLst>
              <a:ext uri="{FF2B5EF4-FFF2-40B4-BE49-F238E27FC236}">
                <a16:creationId xmlns:a16="http://schemas.microsoft.com/office/drawing/2014/main" id="{721A01D3-AF0B-C041-8AEB-E0DBA107B3A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4"/>
            <a:ext cx="8229600" cy="86360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3600" b="1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Virusun</a:t>
            </a:r>
            <a:r>
              <a:rPr lang="tr-TR" altLang="tr-TR" sz="36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Yayılması ve Göçmen Kuşlar </a:t>
            </a:r>
          </a:p>
        </p:txBody>
      </p:sp>
      <p:pic>
        <p:nvPicPr>
          <p:cNvPr id="34818" name="Picture 3">
            <a:extLst>
              <a:ext uri="{FF2B5EF4-FFF2-40B4-BE49-F238E27FC236}">
                <a16:creationId xmlns:a16="http://schemas.microsoft.com/office/drawing/2014/main" id="{36955775-4D2B-B045-B8ED-9FE49538CE6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5013325"/>
            <a:ext cx="2400300" cy="1257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4">
            <a:extLst>
              <a:ext uri="{FF2B5EF4-FFF2-40B4-BE49-F238E27FC236}">
                <a16:creationId xmlns:a16="http://schemas.microsoft.com/office/drawing/2014/main" id="{6D216DCB-EF58-7044-819D-2735445998F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4437063"/>
            <a:ext cx="1590675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5">
            <a:extLst>
              <a:ext uri="{FF2B5EF4-FFF2-40B4-BE49-F238E27FC236}">
                <a16:creationId xmlns:a16="http://schemas.microsoft.com/office/drawing/2014/main" id="{73D74BE7-0826-9D41-98DA-51640FAB297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2420938"/>
            <a:ext cx="1428750" cy="1400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6">
            <a:extLst>
              <a:ext uri="{FF2B5EF4-FFF2-40B4-BE49-F238E27FC236}">
                <a16:creationId xmlns:a16="http://schemas.microsoft.com/office/drawing/2014/main" id="{6D614B42-FA8E-6540-98C9-892CAE1DDC8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997200"/>
            <a:ext cx="2238375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8039" name="Rectangle 7">
            <a:extLst>
              <a:ext uri="{FF2B5EF4-FFF2-40B4-BE49-F238E27FC236}">
                <a16:creationId xmlns:a16="http://schemas.microsoft.com/office/drawing/2014/main" id="{BD89E543-9D0A-D243-A001-7EC96C2F6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557338"/>
            <a:ext cx="6553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tr-TR" altLang="tr-TR" sz="28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Göçmen su kuşları, </a:t>
            </a:r>
            <a:r>
              <a:rPr lang="tr-TR" altLang="tr-TR" sz="2800" b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virus</a:t>
            </a:r>
            <a:r>
              <a:rPr lang="tr-TR" altLang="tr-TR" sz="28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rezervuarı </a:t>
            </a:r>
          </a:p>
          <a:p>
            <a:pPr eaLnBrk="1" hangingPunct="1"/>
            <a:r>
              <a:rPr lang="tr-TR" altLang="tr-TR" sz="28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olarak tanımlanmaktadır </a:t>
            </a:r>
          </a:p>
        </p:txBody>
      </p:sp>
    </p:spTree>
    <p:extLst>
      <p:ext uri="{BB962C8B-B14F-4D97-AF65-F5344CB8AC3E}">
        <p14:creationId xmlns:p14="http://schemas.microsoft.com/office/powerpoint/2010/main" val="2531158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Object 14" descr="EMPRES_Watch_global_flyways">
            <a:extLst>
              <a:ext uri="{FF2B5EF4-FFF2-40B4-BE49-F238E27FC236}">
                <a16:creationId xmlns:a16="http://schemas.microsoft.com/office/drawing/2014/main" id="{17093C61-C7FD-5B4B-837D-523ACDC88051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4" name="Bit Eşlem Resmi" r:id="rId3" imgW="10312400" imgH="6223000" progId="Paint.Picture">
                  <p:embed/>
                </p:oleObj>
              </mc:Choice>
              <mc:Fallback>
                <p:oleObj name="Bit Eşlem Resmi" r:id="rId3" imgW="10312400" imgH="6223000" progId="Paint.Picture">
                  <p:embed/>
                  <p:pic>
                    <p:nvPicPr>
                      <p:cNvPr id="35841" name="Object 14" descr="EMPRES_Watch_global_flyways">
                        <a:extLst>
                          <a:ext uri="{FF2B5EF4-FFF2-40B4-BE49-F238E27FC236}">
                            <a16:creationId xmlns:a16="http://schemas.microsoft.com/office/drawing/2014/main" id="{17093C61-C7FD-5B4B-837D-523ACDC880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63" name="Rectangle 19">
            <a:extLst>
              <a:ext uri="{FF2B5EF4-FFF2-40B4-BE49-F238E27FC236}">
                <a16:creationId xmlns:a16="http://schemas.microsoft.com/office/drawing/2014/main" id="{509BA8DE-94F1-5C48-A8AD-C599532C8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5532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tr-TR" altLang="tr-TR" sz="1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Kaynak: FAO</a:t>
            </a:r>
          </a:p>
        </p:txBody>
      </p:sp>
    </p:spTree>
    <p:extLst>
      <p:ext uri="{BB962C8B-B14F-4D97-AF65-F5344CB8AC3E}">
        <p14:creationId xmlns:p14="http://schemas.microsoft.com/office/powerpoint/2010/main" val="1611737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>
            <a:extLst>
              <a:ext uri="{FF2B5EF4-FFF2-40B4-BE49-F238E27FC236}">
                <a16:creationId xmlns:a16="http://schemas.microsoft.com/office/drawing/2014/main" id="{D45F02AF-AD85-8241-9FCB-959FB6BF6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229600" cy="774700"/>
          </a:xfrm>
        </p:spPr>
        <p:txBody>
          <a:bodyPr/>
          <a:lstStyle/>
          <a:p>
            <a:pPr eaLnBrk="1" hangingPunct="1"/>
            <a:r>
              <a:rPr lang="tr-TR" altLang="tr-TR" sz="36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Bulaşma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3F60ED94-C288-2443-9429-B9A50669A4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788726"/>
            <a:ext cx="3744913" cy="4941888"/>
          </a:xfrm>
        </p:spPr>
        <p:txBody>
          <a:bodyPr/>
          <a:lstStyle/>
          <a:p>
            <a:pPr eaLnBrk="1" hangingPunct="1"/>
            <a:r>
              <a:rPr lang="tr-TR" altLang="tr-TR" sz="2800" dirty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Dışkı-ağız yolu</a:t>
            </a:r>
            <a:endParaRPr lang="fr-FR" altLang="tr-TR" sz="2800" dirty="0">
              <a:effectLst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tr-TR" altLang="tr-TR" sz="2800" dirty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Solunum sisteminden</a:t>
            </a:r>
            <a:endParaRPr lang="fr-FR" altLang="tr-TR" sz="2800" dirty="0">
              <a:effectLst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tr-TR" altLang="tr-TR" sz="2800" dirty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Mekanik yolla taşınma</a:t>
            </a:r>
            <a:r>
              <a:rPr lang="fr-FR" altLang="tr-TR" sz="2800" dirty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 (</a:t>
            </a:r>
            <a:r>
              <a:rPr lang="tr-TR" altLang="tr-TR" sz="2800" dirty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insan, araç, ekipman, </a:t>
            </a:r>
            <a:r>
              <a:rPr lang="tr-TR" altLang="tr-TR" sz="2800" dirty="0" err="1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insektler</a:t>
            </a:r>
            <a:r>
              <a:rPr lang="tr-TR" altLang="tr-TR" sz="2800" dirty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, kemiriciler</a:t>
            </a:r>
            <a:r>
              <a:rPr lang="fr-FR" altLang="tr-TR" sz="2800" dirty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r>
              <a:rPr lang="tr-TR" altLang="tr-TR" sz="2800" dirty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Hava yolu ile taşınma sınırlı</a:t>
            </a:r>
          </a:p>
        </p:txBody>
      </p:sp>
      <p:pic>
        <p:nvPicPr>
          <p:cNvPr id="36867" name="Picture 4" descr="morebirds">
            <a:extLst>
              <a:ext uri="{FF2B5EF4-FFF2-40B4-BE49-F238E27FC236}">
                <a16:creationId xmlns:a16="http://schemas.microsoft.com/office/drawing/2014/main" id="{F9B7AC23-F82B-6149-AA2D-8FE2754D3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88726"/>
            <a:ext cx="4211637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891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>
            <a:extLst>
              <a:ext uri="{FF2B5EF4-FFF2-40B4-BE49-F238E27FC236}">
                <a16:creationId xmlns:a16="http://schemas.microsoft.com/office/drawing/2014/main" id="{0BA023C1-1AD6-EB4E-AD60-941B994AEC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 b="1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Virusun</a:t>
            </a:r>
            <a:r>
              <a:rPr lang="tr-TR" altLang="tr-TR" sz="36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Bulaşması</a:t>
            </a:r>
          </a:p>
        </p:txBody>
      </p:sp>
      <p:graphicFrame>
        <p:nvGraphicFramePr>
          <p:cNvPr id="37890" name="Object 3">
            <a:extLst>
              <a:ext uri="{FF2B5EF4-FFF2-40B4-BE49-F238E27FC236}">
                <a16:creationId xmlns:a16="http://schemas.microsoft.com/office/drawing/2014/main" id="{6F7FE009-A5EE-114E-82CC-43B119801220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268538" y="1844675"/>
          <a:ext cx="4824412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Bit Eşlem Resmi" r:id="rId3" imgW="4648200" imgH="3644900" progId="Paint.Picture">
                  <p:embed/>
                </p:oleObj>
              </mc:Choice>
              <mc:Fallback>
                <p:oleObj name="Bit Eşlem Resmi" r:id="rId3" imgW="4648200" imgH="3644900" progId="Paint.Picture">
                  <p:embed/>
                  <p:pic>
                    <p:nvPicPr>
                      <p:cNvPr id="37890" name="Object 3">
                        <a:extLst>
                          <a:ext uri="{FF2B5EF4-FFF2-40B4-BE49-F238E27FC236}">
                            <a16:creationId xmlns:a16="http://schemas.microsoft.com/office/drawing/2014/main" id="{6F7FE009-A5EE-114E-82CC-43B1198012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844675"/>
                        <a:ext cx="4824412" cy="378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>
            <a:extLst>
              <a:ext uri="{FF2B5EF4-FFF2-40B4-BE49-F238E27FC236}">
                <a16:creationId xmlns:a16="http://schemas.microsoft.com/office/drawing/2014/main" id="{383CEDC0-9B35-F547-B735-FBE6CBCC64C7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3284538"/>
            <a:ext cx="1008063" cy="1079500"/>
            <a:chOff x="2381" y="2024"/>
            <a:chExt cx="635" cy="680"/>
          </a:xfrm>
        </p:grpSpPr>
        <p:sp>
          <p:nvSpPr>
            <p:cNvPr id="37892" name="Line 5">
              <a:extLst>
                <a:ext uri="{FF2B5EF4-FFF2-40B4-BE49-F238E27FC236}">
                  <a16:creationId xmlns:a16="http://schemas.microsoft.com/office/drawing/2014/main" id="{DD5204DA-726B-0C4B-BDD3-93ED67C305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3" y="2024"/>
              <a:ext cx="227" cy="68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37893" name="Line 6">
              <a:extLst>
                <a:ext uri="{FF2B5EF4-FFF2-40B4-BE49-F238E27FC236}">
                  <a16:creationId xmlns:a16="http://schemas.microsoft.com/office/drawing/2014/main" id="{FFB01D4A-545B-2B49-B999-B846C771BA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2069"/>
              <a:ext cx="635" cy="59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9033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D4591-3885-5840-840F-1AF3A61EF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420938"/>
            <a:ext cx="8229600" cy="1139825"/>
          </a:xfrm>
        </p:spPr>
        <p:txBody>
          <a:bodyPr>
            <a:normAutofit/>
          </a:bodyPr>
          <a:lstStyle/>
          <a:p>
            <a:r>
              <a:rPr lang="en-US" altLang="tr-TR" sz="3600" b="1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Dünya</a:t>
            </a:r>
            <a:r>
              <a:rPr lang="en-US" altLang="en-US" sz="3600" b="1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’</a:t>
            </a:r>
            <a:r>
              <a:rPr lang="en-US" altLang="tr-TR" sz="3600" b="1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da</a:t>
            </a:r>
            <a:r>
              <a:rPr lang="en-US" altLang="tr-TR" sz="36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Avian Influenza</a:t>
            </a:r>
          </a:p>
        </p:txBody>
      </p:sp>
    </p:spTree>
    <p:extLst>
      <p:ext uri="{BB962C8B-B14F-4D97-AF65-F5344CB8AC3E}">
        <p14:creationId xmlns:p14="http://schemas.microsoft.com/office/powerpoint/2010/main" val="3495876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C2D4C2-F6D0-494B-85EF-42B77DE3A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43" y="254643"/>
            <a:ext cx="8632058" cy="1006998"/>
          </a:xfrm>
        </p:spPr>
        <p:txBody>
          <a:bodyPr>
            <a:noAutofit/>
          </a:bodyPr>
          <a:lstStyle/>
          <a:p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Kanatlılarda </a:t>
            </a:r>
            <a:r>
              <a:rPr lang="tr-T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Avian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Influenza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(Kuş gribi) vakaları: 2005-2021 yılları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97655173-454E-FC44-BD18-53B15A3AD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042" y="1701534"/>
            <a:ext cx="8632058" cy="429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1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>
            <a:extLst>
              <a:ext uri="{FF2B5EF4-FFF2-40B4-BE49-F238E27FC236}">
                <a16:creationId xmlns:a16="http://schemas.microsoft.com/office/drawing/2014/main" id="{F17186E3-7677-9E4C-96A0-1AAE5A03C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060575"/>
            <a:ext cx="8229600" cy="1584325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36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Türkiye'</a:t>
            </a:r>
            <a:r>
              <a:rPr lang="tr-TR" altLang="ja-JP" sz="36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 </a:t>
            </a:r>
            <a:r>
              <a:rPr lang="tr-TR" altLang="ja-JP" sz="3600" b="1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Avian</a:t>
            </a:r>
            <a:r>
              <a:rPr lang="tr-TR" altLang="ja-JP" sz="36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tr-TR" altLang="ja-JP" sz="3600" b="1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Influenza</a:t>
            </a:r>
            <a:endParaRPr lang="tr-TR" altLang="tr-TR" sz="3600" b="1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8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B28A6D-5AAC-C347-BEDF-203EBF745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7" y="196834"/>
            <a:ext cx="8516013" cy="952343"/>
          </a:xfrm>
        </p:spPr>
        <p:txBody>
          <a:bodyPr>
            <a:noAutofit/>
          </a:bodyPr>
          <a:lstStyle/>
          <a:p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Türkiye’de Kanatlılarda Kuş Gribi Vakaları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191B41E9-E2E5-5D4B-8EEE-B3FEFF80F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67586"/>
            <a:ext cx="9029700" cy="476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61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Unvan 1"/>
          <p:cNvSpPr>
            <a:spLocks noGrp="1"/>
          </p:cNvSpPr>
          <p:nvPr>
            <p:ph type="title"/>
          </p:nvPr>
        </p:nvSpPr>
        <p:spPr>
          <a:xfrm>
            <a:off x="743293" y="2092135"/>
            <a:ext cx="7886700" cy="1336865"/>
          </a:xfrm>
        </p:spPr>
        <p:txBody>
          <a:bodyPr>
            <a:normAutofit/>
          </a:bodyPr>
          <a:lstStyle/>
          <a:p>
            <a:r>
              <a:rPr lang="tr-TR" sz="3600" b="1" dirty="0" err="1">
                <a:solidFill>
                  <a:srgbClr val="000000"/>
                </a:solidFill>
                <a:effectLst/>
                <a:latin typeface="Times New Roman" charset="0"/>
              </a:rPr>
              <a:t>Newcastle</a:t>
            </a:r>
            <a:r>
              <a:rPr lang="tr-TR" sz="3600" b="1" dirty="0">
                <a:solidFill>
                  <a:srgbClr val="000000"/>
                </a:solidFill>
                <a:effectLst/>
                <a:latin typeface="Times New Roman" charset="0"/>
              </a:rPr>
              <a:t> Hastalığı: Yeni </a:t>
            </a:r>
            <a:r>
              <a:rPr lang="tr-TR" sz="3600" b="1" dirty="0" err="1">
                <a:solidFill>
                  <a:srgbClr val="000000"/>
                </a:solidFill>
                <a:effectLst/>
                <a:latin typeface="Times New Roman" charset="0"/>
              </a:rPr>
              <a:t>Genotipler</a:t>
            </a:r>
            <a:r>
              <a:rPr lang="tr-TR" sz="3600" b="1" dirty="0">
                <a:solidFill>
                  <a:srgbClr val="000000"/>
                </a:solidFill>
                <a:effectLst/>
                <a:latin typeface="Times New Roman" charset="0"/>
              </a:rPr>
              <a:t> ve kontrol stratejileri</a:t>
            </a:r>
          </a:p>
        </p:txBody>
      </p:sp>
    </p:spTree>
    <p:extLst>
      <p:ext uri="{BB962C8B-B14F-4D97-AF65-F5344CB8AC3E}">
        <p14:creationId xmlns:p14="http://schemas.microsoft.com/office/powerpoint/2010/main" val="2898686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57" y="1503865"/>
            <a:ext cx="7720115" cy="3868235"/>
          </a:xfrm>
        </p:spPr>
        <p:txBody>
          <a:bodyPr>
            <a:normAutofit/>
          </a:bodyPr>
          <a:lstStyle/>
          <a:p>
            <a:pPr algn="l" eaLnBrk="1" hangingPunct="1"/>
            <a:r>
              <a:rPr lang="tr-TR" sz="2800" b="1" dirty="0">
                <a:latin typeface="Times New Roman" charset="0"/>
                <a:cs typeface="Times New Roman" charset="0"/>
              </a:rPr>
              <a:t>Yalancı Tavuk Vebası (ND)</a:t>
            </a:r>
            <a:r>
              <a:rPr lang="tr-TR" sz="2800" dirty="0">
                <a:latin typeface="Times New Roman" charset="0"/>
                <a:cs typeface="Times New Roman" charset="0"/>
              </a:rPr>
              <a:t> </a:t>
            </a:r>
            <a:br>
              <a:rPr lang="tr-TR" sz="2800" dirty="0">
                <a:latin typeface="Times New Roman" charset="0"/>
              </a:rPr>
            </a:br>
            <a:br>
              <a:rPr lang="tr-TR" sz="2800" dirty="0">
                <a:latin typeface="Times New Roman" charset="0"/>
              </a:rPr>
            </a:br>
            <a:r>
              <a:rPr lang="tr-TR" sz="2800" dirty="0">
                <a:latin typeface="Times New Roman" charset="0"/>
              </a:rPr>
              <a:t>	- </a:t>
            </a:r>
            <a:r>
              <a:rPr lang="tr-TR" sz="2800" dirty="0">
                <a:latin typeface="Times New Roman" charset="0"/>
                <a:cs typeface="Times New Roman" charset="0"/>
              </a:rPr>
              <a:t>OIE liste </a:t>
            </a:r>
            <a:r>
              <a:rPr lang="tr-TR" altLang="ja-JP" sz="2800" dirty="0">
                <a:latin typeface="Times New Roman" charset="0"/>
                <a:cs typeface="Times New Roman" charset="0"/>
              </a:rPr>
              <a:t>hastalıkları arasında </a:t>
            </a:r>
            <a:br>
              <a:rPr lang="tr-TR" sz="2800" dirty="0">
                <a:latin typeface="Times New Roman" charset="0"/>
              </a:rPr>
            </a:br>
            <a:br>
              <a:rPr lang="tr-TR" sz="2800" dirty="0">
                <a:latin typeface="Times New Roman" charset="0"/>
              </a:rPr>
            </a:br>
            <a:r>
              <a:rPr lang="tr-TR" sz="2800" dirty="0">
                <a:latin typeface="Times New Roman" charset="0"/>
              </a:rPr>
              <a:t>	- Ülkemizde bildirimi zorunlu</a:t>
            </a:r>
            <a:br>
              <a:rPr lang="tr-TR" sz="2800" dirty="0">
                <a:latin typeface="Times New Roman" charset="0"/>
              </a:rPr>
            </a:br>
            <a:br>
              <a:rPr lang="tr-TR" sz="2800" dirty="0">
                <a:latin typeface="Times New Roman" charset="0"/>
              </a:rPr>
            </a:br>
            <a:r>
              <a:rPr lang="tr-TR" sz="2800" dirty="0">
                <a:latin typeface="Times New Roman" charset="0"/>
              </a:rPr>
              <a:t>	- U</a:t>
            </a:r>
            <a:r>
              <a:rPr lang="tr-TR" sz="2800" dirty="0">
                <a:latin typeface="Times New Roman" charset="0"/>
                <a:cs typeface="Times New Roman" charset="0"/>
              </a:rPr>
              <a:t>luslararası bir problem</a:t>
            </a:r>
            <a:r>
              <a:rPr lang="tr-TR" sz="2800" dirty="0">
                <a:latin typeface="Times New Roman" charset="0"/>
              </a:rPr>
              <a:t> </a:t>
            </a:r>
            <a:br>
              <a:rPr lang="tr-TR" sz="2800" dirty="0">
                <a:latin typeface="Times New Roman" charset="0"/>
              </a:rPr>
            </a:br>
            <a:endParaRPr lang="tr-TR" sz="2800" dirty="0">
              <a:latin typeface="Times New Roman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E9C50A-F2FE-7443-A752-4B62520A6DC7}"/>
              </a:ext>
            </a:extLst>
          </p:cNvPr>
          <p:cNvSpPr txBox="1">
            <a:spLocks noChangeArrowheads="1"/>
          </p:cNvSpPr>
          <p:nvPr/>
        </p:nvSpPr>
        <p:spPr>
          <a:xfrm>
            <a:off x="342256" y="457200"/>
            <a:ext cx="7848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 dirty="0">
                <a:latin typeface="Times New Roman" charset="0"/>
                <a:cs typeface="Times New Roman" charset="0"/>
              </a:rPr>
              <a:t>Genel</a:t>
            </a:r>
            <a:endParaRPr lang="tr-TR" sz="4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176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49FCDDD-095B-1646-ADEC-64C8EF2DCED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7337" y="2052037"/>
            <a:ext cx="8569325" cy="1914482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36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Tavuk Vebası</a:t>
            </a:r>
            <a:br>
              <a:rPr lang="tr-TR" altLang="tr-TR" sz="36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tr-TR" altLang="tr-TR" sz="36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(Kuş Gribi, </a:t>
            </a:r>
            <a:r>
              <a:rPr lang="tr-TR" altLang="tr-TR" sz="3600" b="1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Avian</a:t>
            </a:r>
            <a:r>
              <a:rPr lang="tr-TR" altLang="tr-TR" sz="36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tr-TR" altLang="tr-TR" sz="3600" b="1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Influenza</a:t>
            </a:r>
            <a:r>
              <a:rPr lang="tr-TR" altLang="tr-TR" sz="36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569933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342256" y="457200"/>
            <a:ext cx="78486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tr-TR" sz="4000" b="1" dirty="0">
                <a:latin typeface="Times New Roman" charset="0"/>
                <a:cs typeface="Times New Roman" charset="0"/>
              </a:rPr>
              <a:t>Etiyoloji</a:t>
            </a:r>
            <a:endParaRPr lang="tr-TR" sz="4000" dirty="0">
              <a:latin typeface="Times New Roman" charset="0"/>
            </a:endParaRPr>
          </a:p>
        </p:txBody>
      </p:sp>
      <p:sp>
        <p:nvSpPr>
          <p:cNvPr id="1536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3738" y="1444158"/>
            <a:ext cx="7051709" cy="437842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tr-TR" sz="2800" b="1" dirty="0" err="1">
                <a:latin typeface="Times New Roman" charset="0"/>
                <a:cs typeface="Times New Roman" charset="0"/>
              </a:rPr>
              <a:t>Avian</a:t>
            </a:r>
            <a:r>
              <a:rPr lang="tr-TR" sz="2800" b="1" dirty="0">
                <a:latin typeface="Times New Roman" charset="0"/>
                <a:cs typeface="Times New Roman" charset="0"/>
              </a:rPr>
              <a:t> </a:t>
            </a:r>
            <a:r>
              <a:rPr lang="tr-TR" sz="2800" b="1" dirty="0" err="1">
                <a:latin typeface="Times New Roman" charset="0"/>
                <a:cs typeface="Times New Roman" charset="0"/>
              </a:rPr>
              <a:t>paramyxovirus</a:t>
            </a:r>
            <a:endParaRPr lang="tr-TR" sz="2800" b="1" dirty="0">
              <a:latin typeface="Times New Roman" charset="0"/>
              <a:cs typeface="Times New Roman" charset="0"/>
            </a:endParaRPr>
          </a:p>
          <a:p>
            <a:pPr lvl="1">
              <a:lnSpc>
                <a:spcPct val="120000"/>
              </a:lnSpc>
            </a:pPr>
            <a:r>
              <a:rPr lang="tr-TR" b="1" dirty="0" err="1">
                <a:latin typeface="Times New Roman" charset="0"/>
                <a:cs typeface="Times New Roman" charset="0"/>
              </a:rPr>
              <a:t>Avian</a:t>
            </a:r>
            <a:r>
              <a:rPr lang="tr-TR" b="1" dirty="0">
                <a:latin typeface="Times New Roman" charset="0"/>
                <a:cs typeface="Times New Roman" charset="0"/>
              </a:rPr>
              <a:t> </a:t>
            </a:r>
            <a:r>
              <a:rPr lang="tr-TR" b="1" dirty="0" err="1">
                <a:latin typeface="Times New Roman" charset="0"/>
                <a:cs typeface="Times New Roman" charset="0"/>
              </a:rPr>
              <a:t>paramyxovirus</a:t>
            </a:r>
            <a:r>
              <a:rPr lang="tr-TR" b="1" dirty="0">
                <a:latin typeface="Times New Roman" charset="0"/>
                <a:cs typeface="Times New Roman" charset="0"/>
              </a:rPr>
              <a:t> tip 1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tr-TR" dirty="0">
                <a:latin typeface="Times New Roman" charset="0"/>
                <a:cs typeface="Times New Roman" charset="0"/>
              </a:rPr>
              <a:t>(APMV-1, </a:t>
            </a:r>
            <a:r>
              <a:rPr lang="tr-TR" dirty="0" err="1">
                <a:latin typeface="Times New Roman" charset="0"/>
                <a:cs typeface="Times New Roman" charset="0"/>
              </a:rPr>
              <a:t>Newcastle</a:t>
            </a:r>
            <a:r>
              <a:rPr lang="tr-TR" dirty="0">
                <a:latin typeface="Times New Roman" charset="0"/>
                <a:cs typeface="Times New Roman" charset="0"/>
              </a:rPr>
              <a:t> </a:t>
            </a:r>
            <a:r>
              <a:rPr lang="tr-TR" dirty="0" err="1">
                <a:latin typeface="Times New Roman" charset="0"/>
                <a:cs typeface="Times New Roman" charset="0"/>
              </a:rPr>
              <a:t>disease</a:t>
            </a:r>
            <a:r>
              <a:rPr lang="tr-TR" dirty="0">
                <a:latin typeface="Times New Roman" charset="0"/>
                <a:cs typeface="Times New Roman" charset="0"/>
              </a:rPr>
              <a:t> </a:t>
            </a:r>
            <a:r>
              <a:rPr lang="tr-TR" dirty="0" err="1">
                <a:latin typeface="Times New Roman" charset="0"/>
                <a:cs typeface="Times New Roman" charset="0"/>
              </a:rPr>
              <a:t>virus</a:t>
            </a:r>
            <a:r>
              <a:rPr lang="tr-TR" dirty="0">
                <a:latin typeface="Times New Roman" charset="0"/>
                <a:cs typeface="Times New Roman" charset="0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tr-TR" b="1" dirty="0">
                <a:latin typeface="Times New Roman" charset="0"/>
                <a:cs typeface="Times New Roman" charset="0"/>
              </a:rPr>
              <a:t>Farklı </a:t>
            </a:r>
            <a:r>
              <a:rPr lang="tr-TR" b="1" dirty="0" err="1">
                <a:latin typeface="Times New Roman" charset="0"/>
                <a:cs typeface="Times New Roman" charset="0"/>
              </a:rPr>
              <a:t>serotipler</a:t>
            </a:r>
            <a:r>
              <a:rPr lang="tr-TR" b="1" dirty="0">
                <a:latin typeface="Times New Roman" charset="0"/>
                <a:cs typeface="Times New Roman" charset="0"/>
              </a:rPr>
              <a:t> (APMV 1-11) </a:t>
            </a:r>
          </a:p>
          <a:p>
            <a:pPr lvl="1">
              <a:lnSpc>
                <a:spcPct val="120000"/>
              </a:lnSpc>
            </a:pPr>
            <a:r>
              <a:rPr lang="tr-TR" altLang="ja-JP" b="1" dirty="0">
                <a:latin typeface="Times New Roman" charset="0"/>
                <a:cs typeface="Times New Roman" charset="0"/>
              </a:rPr>
              <a:t>APMV-2, -3,</a:t>
            </a:r>
            <a:r>
              <a:rPr lang="tr-TR" altLang="ja-JP" dirty="0">
                <a:latin typeface="Times New Roman" charset="0"/>
                <a:cs typeface="Times New Roman" charset="0"/>
              </a:rPr>
              <a:t> -6 ve -7 hindilerde</a:t>
            </a:r>
            <a:endParaRPr lang="tr-TR" b="1" dirty="0">
              <a:latin typeface="Times New Roman" charset="0"/>
              <a:cs typeface="Times New Roman" charset="0"/>
            </a:endParaRPr>
          </a:p>
          <a:p>
            <a:pPr lvl="2">
              <a:lnSpc>
                <a:spcPct val="120000"/>
              </a:lnSpc>
            </a:pPr>
            <a:r>
              <a:rPr lang="tr-TR" sz="2800" dirty="0">
                <a:latin typeface="Times New Roman" charset="0"/>
                <a:cs typeface="Times New Roman" charset="0"/>
              </a:rPr>
              <a:t>APMV-2/</a:t>
            </a:r>
            <a:r>
              <a:rPr lang="tr-TR" sz="2800" dirty="0" err="1">
                <a:latin typeface="Times New Roman" charset="0"/>
                <a:cs typeface="Times New Roman" charset="0"/>
              </a:rPr>
              <a:t>chicken</a:t>
            </a:r>
            <a:r>
              <a:rPr lang="tr-TR" sz="2800" dirty="0">
                <a:latin typeface="Times New Roman" charset="0"/>
                <a:cs typeface="Times New Roman" charset="0"/>
              </a:rPr>
              <a:t>/California/56</a:t>
            </a:r>
          </a:p>
          <a:p>
            <a:pPr lvl="2">
              <a:lnSpc>
                <a:spcPct val="120000"/>
              </a:lnSpc>
            </a:pPr>
            <a:r>
              <a:rPr lang="tr-TR" sz="2800" dirty="0">
                <a:latin typeface="Times New Roman" charset="0"/>
                <a:cs typeface="Times New Roman" charset="0"/>
              </a:rPr>
              <a:t>APMV-3/</a:t>
            </a:r>
            <a:r>
              <a:rPr lang="tr-TR" sz="2800" dirty="0" err="1">
                <a:latin typeface="Times New Roman" charset="0"/>
                <a:cs typeface="Times New Roman" charset="0"/>
              </a:rPr>
              <a:t>turkey</a:t>
            </a:r>
            <a:r>
              <a:rPr lang="tr-TR" sz="2800" dirty="0">
                <a:latin typeface="Times New Roman" charset="0"/>
                <a:cs typeface="Times New Roman" charset="0"/>
              </a:rPr>
              <a:t>/Wisconsin/68</a:t>
            </a:r>
          </a:p>
        </p:txBody>
      </p:sp>
      <p:pic>
        <p:nvPicPr>
          <p:cNvPr id="4" name="Picture 5" descr="thumbnai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5782" y="1461435"/>
            <a:ext cx="2908218" cy="2534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5782" y="3995544"/>
            <a:ext cx="2908218" cy="234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73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b="1" dirty="0">
                <a:solidFill>
                  <a:srgbClr val="000000"/>
                </a:solidFill>
                <a:latin typeface="Times New Roman" charset="0"/>
              </a:rPr>
              <a:t>Etiyoloji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388" y="2565400"/>
            <a:ext cx="8713787" cy="3948113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tr-TR" sz="2800" b="1" dirty="0">
                <a:effectLst/>
                <a:latin typeface="Times New Roman" charset="0"/>
                <a:cs typeface="Times New Roman" charset="0"/>
              </a:rPr>
              <a:t>5 </a:t>
            </a:r>
            <a:r>
              <a:rPr lang="tr-TR" sz="2800" b="1" dirty="0" err="1">
                <a:effectLst/>
                <a:latin typeface="Times New Roman" charset="0"/>
                <a:cs typeface="Times New Roman" charset="0"/>
              </a:rPr>
              <a:t>patotipi</a:t>
            </a:r>
            <a:r>
              <a:rPr lang="tr-TR" sz="2800" b="1" dirty="0">
                <a:effectLst/>
                <a:latin typeface="Times New Roman" charset="0"/>
                <a:cs typeface="Times New Roman" charset="0"/>
              </a:rPr>
              <a:t> var</a:t>
            </a:r>
            <a:endParaRPr lang="tr-TR" sz="2800" b="1" dirty="0">
              <a:effectLst/>
              <a:latin typeface="Times New Roman" charset="0"/>
            </a:endParaRPr>
          </a:p>
          <a:p>
            <a:pPr eaLnBrk="1" hangingPunct="1">
              <a:defRPr/>
            </a:pPr>
            <a:r>
              <a:rPr lang="tr-TR" sz="2800" dirty="0" err="1">
                <a:latin typeface="Times New Roman" charset="0"/>
                <a:cs typeface="Times New Roman" charset="0"/>
              </a:rPr>
              <a:t>Visserotropik</a:t>
            </a:r>
            <a:r>
              <a:rPr lang="tr-TR" sz="2800" dirty="0">
                <a:latin typeface="Times New Roman" charset="0"/>
                <a:cs typeface="Times New Roman" charset="0"/>
              </a:rPr>
              <a:t> </a:t>
            </a:r>
            <a:r>
              <a:rPr lang="tr-TR" sz="2800" dirty="0" err="1">
                <a:latin typeface="Times New Roman" charset="0"/>
                <a:cs typeface="Times New Roman" charset="0"/>
              </a:rPr>
              <a:t>velojenik</a:t>
            </a:r>
            <a:r>
              <a:rPr lang="tr-TR" sz="2800" dirty="0">
                <a:latin typeface="Times New Roman" charset="0"/>
                <a:cs typeface="Times New Roman" charset="0"/>
              </a:rPr>
              <a:t> ND </a:t>
            </a:r>
            <a:r>
              <a:rPr lang="tr-TR" sz="2800" dirty="0" err="1">
                <a:latin typeface="Times New Roman" charset="0"/>
                <a:cs typeface="Times New Roman" charset="0"/>
              </a:rPr>
              <a:t>virusları-Doyle</a:t>
            </a:r>
            <a:r>
              <a:rPr lang="tr-TR" sz="2800" dirty="0">
                <a:latin typeface="Times New Roman" charset="0"/>
                <a:cs typeface="Times New Roman" charset="0"/>
              </a:rPr>
              <a:t> formu</a:t>
            </a:r>
            <a:endParaRPr lang="tr-TR" sz="2800" dirty="0">
              <a:latin typeface="Times New Roman" charset="0"/>
            </a:endParaRPr>
          </a:p>
          <a:p>
            <a:pPr eaLnBrk="1" hangingPunct="1">
              <a:defRPr/>
            </a:pPr>
            <a:r>
              <a:rPr lang="tr-TR" sz="2800" dirty="0" err="1">
                <a:latin typeface="Times New Roman" charset="0"/>
                <a:cs typeface="Times New Roman" charset="0"/>
              </a:rPr>
              <a:t>Nörotropik</a:t>
            </a:r>
            <a:r>
              <a:rPr lang="tr-TR" sz="2800" dirty="0">
                <a:latin typeface="Times New Roman" charset="0"/>
                <a:cs typeface="Times New Roman" charset="0"/>
              </a:rPr>
              <a:t> </a:t>
            </a:r>
            <a:r>
              <a:rPr lang="tr-TR" sz="2800" dirty="0" err="1">
                <a:latin typeface="Times New Roman" charset="0"/>
                <a:cs typeface="Times New Roman" charset="0"/>
              </a:rPr>
              <a:t>velojenik</a:t>
            </a:r>
            <a:r>
              <a:rPr lang="tr-TR" sz="2800" dirty="0">
                <a:latin typeface="Times New Roman" charset="0"/>
                <a:cs typeface="Times New Roman" charset="0"/>
              </a:rPr>
              <a:t> ND </a:t>
            </a:r>
            <a:r>
              <a:rPr lang="tr-TR" sz="2800" dirty="0" err="1">
                <a:latin typeface="Times New Roman" charset="0"/>
                <a:cs typeface="Times New Roman" charset="0"/>
              </a:rPr>
              <a:t>virusları-Beach</a:t>
            </a:r>
            <a:r>
              <a:rPr lang="tr-TR" sz="2800" dirty="0">
                <a:latin typeface="Times New Roman" charset="0"/>
                <a:cs typeface="Times New Roman" charset="0"/>
              </a:rPr>
              <a:t> formu</a:t>
            </a:r>
          </a:p>
          <a:p>
            <a:pPr eaLnBrk="1" hangingPunct="1">
              <a:defRPr/>
            </a:pPr>
            <a:r>
              <a:rPr lang="tr-TR" sz="2800" dirty="0" err="1">
                <a:latin typeface="Times New Roman" charset="0"/>
                <a:cs typeface="Times New Roman" charset="0"/>
              </a:rPr>
              <a:t>Me</a:t>
            </a:r>
            <a:r>
              <a:rPr lang="tr-TR" sz="2800" dirty="0" err="1">
                <a:latin typeface="Times New Roman" charset="0"/>
              </a:rPr>
              <a:t>z</a:t>
            </a:r>
            <a:r>
              <a:rPr lang="tr-TR" sz="2800" dirty="0" err="1">
                <a:latin typeface="Times New Roman" charset="0"/>
                <a:cs typeface="Times New Roman" charset="0"/>
              </a:rPr>
              <a:t>ojenik</a:t>
            </a:r>
            <a:r>
              <a:rPr lang="tr-TR" sz="2800" dirty="0">
                <a:latin typeface="Times New Roman" charset="0"/>
                <a:cs typeface="Times New Roman" charset="0"/>
              </a:rPr>
              <a:t> ND </a:t>
            </a:r>
            <a:r>
              <a:rPr lang="tr-TR" sz="2800" dirty="0" err="1">
                <a:latin typeface="Times New Roman" charset="0"/>
                <a:cs typeface="Times New Roman" charset="0"/>
              </a:rPr>
              <a:t>virusları-Beaudette</a:t>
            </a:r>
            <a:r>
              <a:rPr lang="tr-TR" sz="2800" dirty="0">
                <a:latin typeface="Times New Roman" charset="0"/>
                <a:cs typeface="Times New Roman" charset="0"/>
              </a:rPr>
              <a:t> formu</a:t>
            </a:r>
            <a:endParaRPr lang="tr-TR" sz="2800" dirty="0">
              <a:latin typeface="Times New Roman" charset="0"/>
            </a:endParaRPr>
          </a:p>
          <a:p>
            <a:pPr eaLnBrk="1" hangingPunct="1">
              <a:defRPr/>
            </a:pPr>
            <a:r>
              <a:rPr lang="tr-TR" sz="2800" dirty="0" err="1">
                <a:latin typeface="Times New Roman" charset="0"/>
                <a:cs typeface="Times New Roman" charset="0"/>
              </a:rPr>
              <a:t>Lentojenik</a:t>
            </a:r>
            <a:r>
              <a:rPr lang="tr-TR" sz="2800" dirty="0">
                <a:latin typeface="Times New Roman" charset="0"/>
                <a:cs typeface="Times New Roman" charset="0"/>
              </a:rPr>
              <a:t> solunum ND </a:t>
            </a:r>
            <a:r>
              <a:rPr lang="tr-TR" sz="2800" dirty="0" err="1">
                <a:latin typeface="Times New Roman" charset="0"/>
                <a:cs typeface="Times New Roman" charset="0"/>
              </a:rPr>
              <a:t>virusları-Hitchner</a:t>
            </a:r>
            <a:r>
              <a:rPr lang="tr-TR" sz="2800" dirty="0">
                <a:latin typeface="Times New Roman" charset="0"/>
                <a:cs typeface="Times New Roman" charset="0"/>
              </a:rPr>
              <a:t> formu</a:t>
            </a:r>
            <a:endParaRPr lang="tr-TR" sz="2800" dirty="0">
              <a:latin typeface="Times New Roman" charset="0"/>
            </a:endParaRPr>
          </a:p>
          <a:p>
            <a:pPr eaLnBrk="1" hangingPunct="1">
              <a:defRPr/>
            </a:pPr>
            <a:r>
              <a:rPr lang="tr-TR" sz="2800" dirty="0" err="1">
                <a:latin typeface="Times New Roman" charset="0"/>
                <a:cs typeface="Times New Roman" charset="0"/>
              </a:rPr>
              <a:t>Asemptomatik</a:t>
            </a:r>
            <a:r>
              <a:rPr lang="tr-TR" sz="2800" dirty="0">
                <a:latin typeface="Times New Roman" charset="0"/>
                <a:cs typeface="Times New Roman" charset="0"/>
              </a:rPr>
              <a:t> </a:t>
            </a:r>
            <a:r>
              <a:rPr lang="tr-TR" sz="2800" dirty="0" err="1">
                <a:latin typeface="Times New Roman" charset="0"/>
                <a:cs typeface="Times New Roman" charset="0"/>
              </a:rPr>
              <a:t>enterik</a:t>
            </a:r>
            <a:r>
              <a:rPr lang="tr-TR" sz="2800" dirty="0">
                <a:latin typeface="Times New Roman" charset="0"/>
                <a:cs typeface="Times New Roman" charset="0"/>
              </a:rPr>
              <a:t> ND </a:t>
            </a:r>
            <a:r>
              <a:rPr lang="tr-TR" sz="2800" dirty="0" err="1">
                <a:latin typeface="Times New Roman" charset="0"/>
                <a:cs typeface="Times New Roman" charset="0"/>
              </a:rPr>
              <a:t>virusları-Asemptomatik</a:t>
            </a:r>
            <a:r>
              <a:rPr lang="tr-TR" sz="2800" dirty="0">
                <a:latin typeface="Times New Roman" charset="0"/>
                <a:cs typeface="Times New Roman" charset="0"/>
              </a:rPr>
              <a:t>/</a:t>
            </a:r>
            <a:r>
              <a:rPr lang="tr-TR" sz="2800" dirty="0" err="1">
                <a:latin typeface="Times New Roman" charset="0"/>
                <a:cs typeface="Times New Roman" charset="0"/>
              </a:rPr>
              <a:t>enterik</a:t>
            </a:r>
            <a:r>
              <a:rPr lang="tr-TR" sz="2800" dirty="0">
                <a:latin typeface="Times New Roman" charset="0"/>
                <a:cs typeface="Times New Roman" charset="0"/>
              </a:rPr>
              <a:t> form</a:t>
            </a:r>
            <a:endParaRPr lang="tr-TR" sz="2400" dirty="0">
              <a:latin typeface="Times New Roman" charset="0"/>
            </a:endParaRPr>
          </a:p>
          <a:p>
            <a:pPr>
              <a:defRPr/>
            </a:pPr>
            <a:endParaRPr lang="tr-TR" sz="2400" dirty="0">
              <a:latin typeface="Times New Roman" charset="0"/>
            </a:endParaRPr>
          </a:p>
        </p:txBody>
      </p:sp>
      <p:sp>
        <p:nvSpPr>
          <p:cNvPr id="17411" name="Dikdörtgen 3"/>
          <p:cNvSpPr>
            <a:spLocks noChangeArrowheads="1"/>
          </p:cNvSpPr>
          <p:nvPr/>
        </p:nvSpPr>
        <p:spPr bwMode="auto">
          <a:xfrm>
            <a:off x="215900" y="1341438"/>
            <a:ext cx="88201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 sz="2800" dirty="0" err="1">
                <a:latin typeface="Times New Roman"/>
                <a:cs typeface="Times New Roman"/>
              </a:rPr>
              <a:t>Avian</a:t>
            </a:r>
            <a:r>
              <a:rPr lang="tr-TR" sz="2800" dirty="0">
                <a:latin typeface="Times New Roman"/>
                <a:cs typeface="Times New Roman"/>
              </a:rPr>
              <a:t> </a:t>
            </a:r>
            <a:r>
              <a:rPr lang="tr-TR" sz="2800" dirty="0" err="1">
                <a:latin typeface="Times New Roman"/>
                <a:cs typeface="Times New Roman"/>
              </a:rPr>
              <a:t>paramyxovirus</a:t>
            </a:r>
            <a:r>
              <a:rPr lang="tr-TR" sz="2800" dirty="0">
                <a:latin typeface="Times New Roman"/>
                <a:cs typeface="Times New Roman"/>
              </a:rPr>
              <a:t> tip 1 (APMV-1, </a:t>
            </a:r>
            <a:r>
              <a:rPr lang="tr-TR" sz="2800" dirty="0" err="1">
                <a:latin typeface="Times New Roman"/>
                <a:cs typeface="Times New Roman"/>
              </a:rPr>
              <a:t>Newcastle</a:t>
            </a:r>
            <a:r>
              <a:rPr lang="tr-TR" sz="2800" dirty="0">
                <a:latin typeface="Times New Roman"/>
                <a:cs typeface="Times New Roman"/>
              </a:rPr>
              <a:t> </a:t>
            </a:r>
            <a:r>
              <a:rPr lang="tr-TR" sz="2800" dirty="0" err="1">
                <a:latin typeface="Times New Roman"/>
                <a:cs typeface="Times New Roman"/>
              </a:rPr>
              <a:t>disease</a:t>
            </a:r>
            <a:r>
              <a:rPr lang="tr-TR" sz="2800" dirty="0">
                <a:latin typeface="Times New Roman"/>
                <a:cs typeface="Times New Roman"/>
              </a:rPr>
              <a:t> </a:t>
            </a:r>
            <a:r>
              <a:rPr lang="tr-TR" sz="2800" dirty="0" err="1">
                <a:latin typeface="Times New Roman"/>
                <a:cs typeface="Times New Roman"/>
              </a:rPr>
              <a:t>virus</a:t>
            </a:r>
            <a:r>
              <a:rPr lang="tr-TR" sz="2800" dirty="0"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092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57"/>
          <p:cNvGrpSpPr>
            <a:grpSpLocks/>
          </p:cNvGrpSpPr>
          <p:nvPr/>
        </p:nvGrpSpPr>
        <p:grpSpPr bwMode="auto">
          <a:xfrm>
            <a:off x="3563938" y="384175"/>
            <a:ext cx="5394857" cy="6283121"/>
            <a:chOff x="-57781" y="1820607"/>
            <a:chExt cx="6792045" cy="6946287"/>
          </a:xfrm>
        </p:grpSpPr>
        <p:grpSp>
          <p:nvGrpSpPr>
            <p:cNvPr id="18436" name="Group 2844"/>
            <p:cNvGrpSpPr>
              <a:grpSpLocks/>
            </p:cNvGrpSpPr>
            <p:nvPr/>
          </p:nvGrpSpPr>
          <p:grpSpPr bwMode="auto">
            <a:xfrm>
              <a:off x="913557" y="2515609"/>
              <a:ext cx="5244429" cy="6185424"/>
              <a:chOff x="780207" y="1313872"/>
              <a:chExt cx="5244429" cy="6185424"/>
            </a:xfrm>
          </p:grpSpPr>
          <p:grpSp>
            <p:nvGrpSpPr>
              <p:cNvPr id="18467" name="Group 2842"/>
              <p:cNvGrpSpPr>
                <a:grpSpLocks/>
              </p:cNvGrpSpPr>
              <p:nvPr/>
            </p:nvGrpSpPr>
            <p:grpSpPr bwMode="auto">
              <a:xfrm>
                <a:off x="1903442" y="2263359"/>
                <a:ext cx="565614" cy="900343"/>
                <a:chOff x="1903442" y="2263359"/>
                <a:chExt cx="565614" cy="900343"/>
              </a:xfrm>
            </p:grpSpPr>
            <p:sp>
              <p:nvSpPr>
                <p:cNvPr id="2097" name="Line 266"/>
                <p:cNvSpPr>
                  <a:spLocks noChangeShapeType="1"/>
                </p:cNvSpPr>
                <p:nvPr/>
              </p:nvSpPr>
              <p:spPr bwMode="auto">
                <a:xfrm flipH="1" flipV="1">
                  <a:off x="2155270" y="2742488"/>
                  <a:ext cx="99932" cy="2632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98" name="Line 269"/>
                <p:cNvSpPr>
                  <a:spLocks noChangeShapeType="1"/>
                </p:cNvSpPr>
                <p:nvPr/>
              </p:nvSpPr>
              <p:spPr bwMode="auto">
                <a:xfrm flipH="1" flipV="1">
                  <a:off x="1915434" y="2675796"/>
                  <a:ext cx="395730" cy="110569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99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2167262" y="3040848"/>
                  <a:ext cx="13990" cy="59672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0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2175257" y="3040848"/>
                  <a:ext cx="5995" cy="36857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1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181252" y="2996972"/>
                  <a:ext cx="9994" cy="4387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2" name="Line 9"/>
                <p:cNvSpPr>
                  <a:spLocks noChangeShapeType="1"/>
                </p:cNvSpPr>
                <p:nvPr/>
              </p:nvSpPr>
              <p:spPr bwMode="auto">
                <a:xfrm>
                  <a:off x="2145276" y="3163702"/>
                  <a:ext cx="0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3" name="Line 10"/>
                <p:cNvSpPr>
                  <a:spLocks noChangeShapeType="1"/>
                </p:cNvSpPr>
                <p:nvPr/>
              </p:nvSpPr>
              <p:spPr bwMode="auto">
                <a:xfrm>
                  <a:off x="2145276" y="3163702"/>
                  <a:ext cx="0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4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2145276" y="2996972"/>
                  <a:ext cx="45969" cy="16673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5" name="Line 14"/>
                <p:cNvSpPr>
                  <a:spLocks noChangeShapeType="1"/>
                </p:cNvSpPr>
                <p:nvPr/>
              </p:nvSpPr>
              <p:spPr bwMode="auto">
                <a:xfrm>
                  <a:off x="2191246" y="2996972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187248" y="2996972"/>
                  <a:ext cx="3997" cy="1053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7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177255" y="2996972"/>
                  <a:ext cx="13991" cy="26325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8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2175257" y="2996972"/>
                  <a:ext cx="15989" cy="4036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9" name="Line 19"/>
                <p:cNvSpPr>
                  <a:spLocks noChangeShapeType="1"/>
                </p:cNvSpPr>
                <p:nvPr/>
              </p:nvSpPr>
              <p:spPr bwMode="auto">
                <a:xfrm>
                  <a:off x="2191246" y="2996972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" name="Line 21"/>
                <p:cNvSpPr>
                  <a:spLocks noChangeShapeType="1"/>
                </p:cNvSpPr>
                <p:nvPr/>
              </p:nvSpPr>
              <p:spPr bwMode="auto">
                <a:xfrm>
                  <a:off x="2191246" y="2996972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1" name="Line 23"/>
                <p:cNvSpPr>
                  <a:spLocks noChangeShapeType="1"/>
                </p:cNvSpPr>
                <p:nvPr/>
              </p:nvSpPr>
              <p:spPr bwMode="auto">
                <a:xfrm>
                  <a:off x="2191246" y="2996972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2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2151273" y="2996972"/>
                  <a:ext cx="39973" cy="100038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3" name="Line 26"/>
                <p:cNvSpPr>
                  <a:spLocks noChangeShapeType="1"/>
                </p:cNvSpPr>
                <p:nvPr/>
              </p:nvSpPr>
              <p:spPr bwMode="auto">
                <a:xfrm>
                  <a:off x="2191246" y="2996972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4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2155270" y="2996972"/>
                  <a:ext cx="35975" cy="84243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5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191246" y="2974156"/>
                  <a:ext cx="5995" cy="2281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6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2145276" y="2996972"/>
                  <a:ext cx="41972" cy="96528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7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2175257" y="2996972"/>
                  <a:ext cx="11992" cy="26325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8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2187248" y="2974156"/>
                  <a:ext cx="9993" cy="2281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9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2187248" y="2974156"/>
                  <a:ext cx="9993" cy="2281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185249" y="2974156"/>
                  <a:ext cx="11992" cy="1930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1" name="Line 36"/>
                <p:cNvSpPr>
                  <a:spLocks noChangeShapeType="1"/>
                </p:cNvSpPr>
                <p:nvPr/>
              </p:nvSpPr>
              <p:spPr bwMode="auto">
                <a:xfrm>
                  <a:off x="2197241" y="2974156"/>
                  <a:ext cx="3997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306" name="Rectangle 37"/>
                <p:cNvSpPr>
                  <a:spLocks noChangeArrowheads="1"/>
                </p:cNvSpPr>
                <p:nvPr/>
              </p:nvSpPr>
              <p:spPr bwMode="auto">
                <a:xfrm rot="17820000">
                  <a:off x="2153608" y="2808904"/>
                  <a:ext cx="42533" cy="116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US" sz="600" dirty="0">
                      <a:solidFill>
                        <a:srgbClr val="000000"/>
                      </a:solidFill>
                      <a:latin typeface="Times New Roman"/>
                    </a:rPr>
                    <a:t>0</a:t>
                  </a:r>
                  <a:endParaRPr lang="en-US" sz="2000" dirty="0">
                    <a:latin typeface="Times New Roman"/>
                  </a:endParaRPr>
                </a:p>
              </p:txBody>
            </p:sp>
            <p:sp>
              <p:nvSpPr>
                <p:cNvPr id="2123" name="Line 38"/>
                <p:cNvSpPr>
                  <a:spLocks noChangeShapeType="1"/>
                </p:cNvSpPr>
                <p:nvPr/>
              </p:nvSpPr>
              <p:spPr bwMode="auto">
                <a:xfrm>
                  <a:off x="2197241" y="2974156"/>
                  <a:ext cx="3997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308" name="Rectangle 39"/>
                <p:cNvSpPr>
                  <a:spLocks noChangeArrowheads="1"/>
                </p:cNvSpPr>
                <p:nvPr/>
              </p:nvSpPr>
              <p:spPr bwMode="auto">
                <a:xfrm rot="17760000">
                  <a:off x="2148849" y="2808904"/>
                  <a:ext cx="42533" cy="116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US" sz="600" dirty="0">
                      <a:solidFill>
                        <a:srgbClr val="000000"/>
                      </a:solidFill>
                      <a:latin typeface="Times New Roman"/>
                    </a:rPr>
                    <a:t>2</a:t>
                  </a:r>
                  <a:endParaRPr lang="en-US" sz="2000" dirty="0">
                    <a:latin typeface="Times New Roman"/>
                  </a:endParaRPr>
                </a:p>
              </p:txBody>
            </p:sp>
            <p:sp>
              <p:nvSpPr>
                <p:cNvPr id="2125" name="Line 40"/>
                <p:cNvSpPr>
                  <a:spLocks noChangeShapeType="1"/>
                </p:cNvSpPr>
                <p:nvPr/>
              </p:nvSpPr>
              <p:spPr bwMode="auto">
                <a:xfrm>
                  <a:off x="2197241" y="2974156"/>
                  <a:ext cx="3997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310" name="Rectangle 41"/>
                <p:cNvSpPr>
                  <a:spLocks noChangeArrowheads="1"/>
                </p:cNvSpPr>
                <p:nvPr/>
              </p:nvSpPr>
              <p:spPr bwMode="auto">
                <a:xfrm rot="17700000">
                  <a:off x="2147256" y="2810491"/>
                  <a:ext cx="42533" cy="116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US" sz="600" dirty="0">
                      <a:solidFill>
                        <a:srgbClr val="000000"/>
                      </a:solidFill>
                      <a:latin typeface="Times New Roman"/>
                    </a:rPr>
                    <a:t>9</a:t>
                  </a:r>
                  <a:endParaRPr lang="en-US" sz="2000" dirty="0">
                    <a:latin typeface="Times New Roman"/>
                  </a:endParaRPr>
                </a:p>
              </p:txBody>
            </p:sp>
            <p:sp>
              <p:nvSpPr>
                <p:cNvPr id="2127" name="Line 42"/>
                <p:cNvSpPr>
                  <a:spLocks noChangeShapeType="1"/>
                </p:cNvSpPr>
                <p:nvPr/>
              </p:nvSpPr>
              <p:spPr bwMode="auto">
                <a:xfrm>
                  <a:off x="2197241" y="2974156"/>
                  <a:ext cx="3997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8" name="Line 44"/>
                <p:cNvSpPr>
                  <a:spLocks noChangeShapeType="1"/>
                </p:cNvSpPr>
                <p:nvPr/>
              </p:nvSpPr>
              <p:spPr bwMode="auto">
                <a:xfrm>
                  <a:off x="2197241" y="2974156"/>
                  <a:ext cx="3997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9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2159268" y="2974156"/>
                  <a:ext cx="37973" cy="59672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30" name="Line 46"/>
                <p:cNvSpPr>
                  <a:spLocks noChangeShapeType="1"/>
                </p:cNvSpPr>
                <p:nvPr/>
              </p:nvSpPr>
              <p:spPr bwMode="auto">
                <a:xfrm>
                  <a:off x="2135284" y="3063664"/>
                  <a:ext cx="3997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31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129287" y="3063664"/>
                  <a:ext cx="5997" cy="1053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32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2135284" y="2974156"/>
                  <a:ext cx="61957" cy="89508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317" name="Rectangle 50"/>
                <p:cNvSpPr>
                  <a:spLocks noChangeArrowheads="1"/>
                </p:cNvSpPr>
                <p:nvPr/>
              </p:nvSpPr>
              <p:spPr bwMode="auto">
                <a:xfrm rot="18000000">
                  <a:off x="2147424" y="2791441"/>
                  <a:ext cx="85065" cy="116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US" sz="600" dirty="0">
                      <a:solidFill>
                        <a:srgbClr val="000000"/>
                      </a:solidFill>
                      <a:latin typeface="Times New Roman"/>
                    </a:rPr>
                    <a:t>30</a:t>
                  </a:r>
                  <a:endParaRPr lang="en-US" sz="2000" dirty="0">
                    <a:latin typeface="Times New Roman"/>
                  </a:endParaRPr>
                </a:p>
              </p:txBody>
            </p:sp>
            <p:sp>
              <p:nvSpPr>
                <p:cNvPr id="2134" name="Line 51"/>
                <p:cNvSpPr>
                  <a:spLocks noChangeShapeType="1"/>
                </p:cNvSpPr>
                <p:nvPr/>
              </p:nvSpPr>
              <p:spPr bwMode="auto">
                <a:xfrm>
                  <a:off x="2197241" y="2974156"/>
                  <a:ext cx="3997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35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2197241" y="2960115"/>
                  <a:ext cx="5997" cy="1404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3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181252" y="2960115"/>
                  <a:ext cx="21986" cy="33347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37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2165263" y="2960115"/>
                  <a:ext cx="37975" cy="54407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322" name="Rectangle 56"/>
                <p:cNvSpPr>
                  <a:spLocks noChangeArrowheads="1"/>
                </p:cNvSpPr>
                <p:nvPr/>
              </p:nvSpPr>
              <p:spPr bwMode="auto">
                <a:xfrm rot="18180000">
                  <a:off x="2166306" y="2796203"/>
                  <a:ext cx="42533" cy="116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US" sz="600" dirty="0">
                      <a:solidFill>
                        <a:srgbClr val="000000"/>
                      </a:solidFill>
                      <a:latin typeface="Times New Roman"/>
                    </a:rPr>
                    <a:t>2</a:t>
                  </a:r>
                  <a:endParaRPr lang="en-US" sz="2000" dirty="0">
                    <a:latin typeface="Times New Roman"/>
                  </a:endParaRPr>
                </a:p>
              </p:txBody>
            </p:sp>
            <p:sp>
              <p:nvSpPr>
                <p:cNvPr id="2139" name="Line 57"/>
                <p:cNvSpPr>
                  <a:spLocks noChangeShapeType="1"/>
                </p:cNvSpPr>
                <p:nvPr/>
              </p:nvSpPr>
              <p:spPr bwMode="auto">
                <a:xfrm>
                  <a:off x="2203238" y="2960115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40" name="Line 59"/>
                <p:cNvSpPr>
                  <a:spLocks noChangeShapeType="1"/>
                </p:cNvSpPr>
                <p:nvPr/>
              </p:nvSpPr>
              <p:spPr bwMode="auto">
                <a:xfrm>
                  <a:off x="2203238" y="2960115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41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2181252" y="2960115"/>
                  <a:ext cx="21986" cy="33347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42" name="Line 62"/>
                <p:cNvSpPr>
                  <a:spLocks noChangeShapeType="1"/>
                </p:cNvSpPr>
                <p:nvPr/>
              </p:nvSpPr>
              <p:spPr bwMode="auto">
                <a:xfrm>
                  <a:off x="2203238" y="2960115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43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2171259" y="2960115"/>
                  <a:ext cx="31978" cy="40367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44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2165263" y="2960115"/>
                  <a:ext cx="37975" cy="50897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45" name="Line 65"/>
                <p:cNvSpPr>
                  <a:spLocks noChangeShapeType="1"/>
                </p:cNvSpPr>
                <p:nvPr/>
              </p:nvSpPr>
              <p:spPr bwMode="auto">
                <a:xfrm>
                  <a:off x="2203238" y="2960115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46" name="Line 67"/>
                <p:cNvSpPr>
                  <a:spLocks noChangeShapeType="1"/>
                </p:cNvSpPr>
                <p:nvPr/>
              </p:nvSpPr>
              <p:spPr bwMode="auto">
                <a:xfrm>
                  <a:off x="2203238" y="2960115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47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2127289" y="3021543"/>
                  <a:ext cx="15989" cy="19305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48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085317" y="3021543"/>
                  <a:ext cx="57961" cy="66692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49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2143278" y="2960115"/>
                  <a:ext cx="59959" cy="61428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50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2159268" y="2970646"/>
                  <a:ext cx="33976" cy="36857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51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2175257" y="2970646"/>
                  <a:ext cx="17987" cy="1930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52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2165263" y="2986442"/>
                  <a:ext cx="9994" cy="1053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53" name="Line 75"/>
                <p:cNvSpPr>
                  <a:spLocks noChangeShapeType="1"/>
                </p:cNvSpPr>
                <p:nvPr/>
              </p:nvSpPr>
              <p:spPr bwMode="auto">
                <a:xfrm>
                  <a:off x="2175257" y="2986442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54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2175257" y="2970646"/>
                  <a:ext cx="17987" cy="1579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339" name="Rectangle 78"/>
                <p:cNvSpPr>
                  <a:spLocks noChangeArrowheads="1"/>
                </p:cNvSpPr>
                <p:nvPr/>
              </p:nvSpPr>
              <p:spPr bwMode="auto">
                <a:xfrm rot="18900000">
                  <a:off x="2170097" y="2795351"/>
                  <a:ext cx="96871" cy="10207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US" sz="600" dirty="0">
                      <a:solidFill>
                        <a:srgbClr val="000000"/>
                      </a:solidFill>
                      <a:latin typeface="Times New Roman"/>
                    </a:rPr>
                    <a:t>37</a:t>
                  </a:r>
                  <a:endParaRPr lang="en-US" sz="2000" dirty="0">
                    <a:latin typeface="Times New Roman"/>
                  </a:endParaRPr>
                </a:p>
              </p:txBody>
            </p:sp>
            <p:sp>
              <p:nvSpPr>
                <p:cNvPr id="2156" name="Line 79"/>
                <p:cNvSpPr>
                  <a:spLocks noChangeShapeType="1"/>
                </p:cNvSpPr>
                <p:nvPr/>
              </p:nvSpPr>
              <p:spPr bwMode="auto">
                <a:xfrm>
                  <a:off x="2193244" y="2970646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57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2193244" y="2960115"/>
                  <a:ext cx="9994" cy="1053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342" name="Rectangle 82"/>
                <p:cNvSpPr>
                  <a:spLocks noChangeArrowheads="1"/>
                </p:cNvSpPr>
                <p:nvPr/>
              </p:nvSpPr>
              <p:spPr bwMode="auto">
                <a:xfrm rot="18840000">
                  <a:off x="2186949" y="2797790"/>
                  <a:ext cx="42533" cy="116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US" sz="600" dirty="0">
                      <a:solidFill>
                        <a:srgbClr val="000000"/>
                      </a:solidFill>
                      <a:latin typeface="Times New Roman"/>
                    </a:rPr>
                    <a:t>0</a:t>
                  </a:r>
                  <a:endParaRPr lang="en-US" sz="2000" dirty="0">
                    <a:latin typeface="Times New Roman"/>
                  </a:endParaRPr>
                </a:p>
              </p:txBody>
            </p:sp>
            <p:sp>
              <p:nvSpPr>
                <p:cNvPr id="2159" name="Line 83"/>
                <p:cNvSpPr>
                  <a:spLocks noChangeShapeType="1"/>
                </p:cNvSpPr>
                <p:nvPr/>
              </p:nvSpPr>
              <p:spPr bwMode="auto">
                <a:xfrm>
                  <a:off x="2203238" y="2960115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344" name="Rectangle 84"/>
                <p:cNvSpPr>
                  <a:spLocks noChangeArrowheads="1"/>
                </p:cNvSpPr>
                <p:nvPr/>
              </p:nvSpPr>
              <p:spPr bwMode="auto">
                <a:xfrm rot="18720000">
                  <a:off x="2185356" y="2796203"/>
                  <a:ext cx="42533" cy="116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US" sz="600" dirty="0">
                      <a:solidFill>
                        <a:srgbClr val="000000"/>
                      </a:solidFill>
                      <a:latin typeface="Times New Roman"/>
                    </a:rPr>
                    <a:t>0</a:t>
                  </a:r>
                  <a:endParaRPr lang="en-US" sz="2000" dirty="0">
                    <a:latin typeface="Times New Roman"/>
                  </a:endParaRPr>
                </a:p>
              </p:txBody>
            </p:sp>
            <p:sp>
              <p:nvSpPr>
                <p:cNvPr id="2161" name="Line 85"/>
                <p:cNvSpPr>
                  <a:spLocks noChangeShapeType="1"/>
                </p:cNvSpPr>
                <p:nvPr/>
              </p:nvSpPr>
              <p:spPr bwMode="auto">
                <a:xfrm>
                  <a:off x="2203238" y="2960115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346" name="Rectangle 86"/>
                <p:cNvSpPr>
                  <a:spLocks noChangeArrowheads="1"/>
                </p:cNvSpPr>
                <p:nvPr/>
              </p:nvSpPr>
              <p:spPr bwMode="auto">
                <a:xfrm rot="18720000">
                  <a:off x="2183771" y="2796203"/>
                  <a:ext cx="42533" cy="116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US" sz="600" dirty="0">
                      <a:solidFill>
                        <a:srgbClr val="000000"/>
                      </a:solidFill>
                      <a:latin typeface="Times New Roman"/>
                    </a:rPr>
                    <a:t>3</a:t>
                  </a:r>
                  <a:endParaRPr lang="en-US" sz="2000" dirty="0">
                    <a:latin typeface="Times New Roman"/>
                  </a:endParaRPr>
                </a:p>
              </p:txBody>
            </p:sp>
            <p:sp>
              <p:nvSpPr>
                <p:cNvPr id="2163" name="Line 87"/>
                <p:cNvSpPr>
                  <a:spLocks noChangeShapeType="1"/>
                </p:cNvSpPr>
                <p:nvPr/>
              </p:nvSpPr>
              <p:spPr bwMode="auto">
                <a:xfrm>
                  <a:off x="2203238" y="2960115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64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2203238" y="2926770"/>
                  <a:ext cx="19986" cy="3334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65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2043347" y="2937300"/>
                  <a:ext cx="169884" cy="143915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66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2175257" y="2937300"/>
                  <a:ext cx="37973" cy="3334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67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2203238" y="2937300"/>
                  <a:ext cx="9993" cy="702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68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2203238" y="2937300"/>
                  <a:ext cx="9993" cy="702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69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2161266" y="2967136"/>
                  <a:ext cx="9994" cy="702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70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2139281" y="2967136"/>
                  <a:ext cx="31978" cy="1930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355" name="Rectangle 96"/>
                <p:cNvSpPr>
                  <a:spLocks noChangeArrowheads="1"/>
                </p:cNvSpPr>
                <p:nvPr/>
              </p:nvSpPr>
              <p:spPr bwMode="auto">
                <a:xfrm rot="19320000">
                  <a:off x="2157783" y="2784239"/>
                  <a:ext cx="145307" cy="10207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US" sz="600" dirty="0">
                      <a:solidFill>
                        <a:srgbClr val="000000"/>
                      </a:solidFill>
                      <a:latin typeface="Times New Roman"/>
                    </a:rPr>
                    <a:t>100</a:t>
                  </a:r>
                  <a:endParaRPr lang="en-US" sz="2000" dirty="0">
                    <a:latin typeface="Times New Roman"/>
                  </a:endParaRPr>
                </a:p>
              </p:txBody>
            </p:sp>
            <p:sp>
              <p:nvSpPr>
                <p:cNvPr id="2172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2171259" y="2937300"/>
                  <a:ext cx="41971" cy="29835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357" name="Rectangle 98"/>
                <p:cNvSpPr>
                  <a:spLocks noChangeArrowheads="1"/>
                </p:cNvSpPr>
                <p:nvPr/>
              </p:nvSpPr>
              <p:spPr bwMode="auto">
                <a:xfrm rot="19320000">
                  <a:off x="2209393" y="2777890"/>
                  <a:ext cx="48436" cy="10207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US" sz="600" dirty="0">
                      <a:solidFill>
                        <a:srgbClr val="000000"/>
                      </a:solidFill>
                      <a:latin typeface="Times New Roman"/>
                    </a:rPr>
                    <a:t>7</a:t>
                  </a:r>
                  <a:endParaRPr lang="en-US" sz="2000" dirty="0">
                    <a:latin typeface="Times New Roman"/>
                  </a:endParaRPr>
                </a:p>
              </p:txBody>
            </p:sp>
            <p:sp>
              <p:nvSpPr>
                <p:cNvPr id="2174" name="Line 99"/>
                <p:cNvSpPr>
                  <a:spLocks noChangeShapeType="1"/>
                </p:cNvSpPr>
                <p:nvPr/>
              </p:nvSpPr>
              <p:spPr bwMode="auto">
                <a:xfrm>
                  <a:off x="2213230" y="2937300"/>
                  <a:ext cx="0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359" name="Rectangle 100"/>
                <p:cNvSpPr>
                  <a:spLocks noChangeArrowheads="1"/>
                </p:cNvSpPr>
                <p:nvPr/>
              </p:nvSpPr>
              <p:spPr bwMode="auto">
                <a:xfrm rot="19260000">
                  <a:off x="2201847" y="2763599"/>
                  <a:ext cx="96871" cy="10207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US" sz="600" dirty="0">
                      <a:solidFill>
                        <a:srgbClr val="000000"/>
                      </a:solidFill>
                      <a:latin typeface="Times New Roman"/>
                    </a:rPr>
                    <a:t>20</a:t>
                  </a:r>
                  <a:endParaRPr lang="en-US" sz="2000" dirty="0">
                    <a:latin typeface="Times New Roman"/>
                  </a:endParaRPr>
                </a:p>
              </p:txBody>
            </p:sp>
            <p:sp>
              <p:nvSpPr>
                <p:cNvPr id="2176" name="Line 101"/>
                <p:cNvSpPr>
                  <a:spLocks noChangeShapeType="1"/>
                </p:cNvSpPr>
                <p:nvPr/>
              </p:nvSpPr>
              <p:spPr bwMode="auto">
                <a:xfrm>
                  <a:off x="2213230" y="2937300"/>
                  <a:ext cx="0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77" name="Line 103"/>
                <p:cNvSpPr>
                  <a:spLocks noChangeShapeType="1"/>
                </p:cNvSpPr>
                <p:nvPr/>
              </p:nvSpPr>
              <p:spPr bwMode="auto">
                <a:xfrm>
                  <a:off x="2213230" y="2937300"/>
                  <a:ext cx="0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362" name="Rectangle 104"/>
                <p:cNvSpPr>
                  <a:spLocks noChangeArrowheads="1"/>
                </p:cNvSpPr>
                <p:nvPr/>
              </p:nvSpPr>
              <p:spPr bwMode="auto">
                <a:xfrm rot="19200000">
                  <a:off x="2197081" y="2763599"/>
                  <a:ext cx="96871" cy="10207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US" sz="600" dirty="0">
                      <a:solidFill>
                        <a:srgbClr val="000000"/>
                      </a:solidFill>
                      <a:latin typeface="Times New Roman"/>
                    </a:rPr>
                    <a:t>62</a:t>
                  </a:r>
                  <a:endParaRPr lang="en-US" sz="2000" dirty="0">
                    <a:latin typeface="Times New Roman"/>
                  </a:endParaRPr>
                </a:p>
              </p:txBody>
            </p:sp>
            <p:sp>
              <p:nvSpPr>
                <p:cNvPr id="2179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2213230" y="2926770"/>
                  <a:ext cx="9994" cy="1053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80" name="Line 107"/>
                <p:cNvSpPr>
                  <a:spLocks noChangeShapeType="1"/>
                </p:cNvSpPr>
                <p:nvPr/>
              </p:nvSpPr>
              <p:spPr bwMode="auto">
                <a:xfrm>
                  <a:off x="2223224" y="2926770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81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2213230" y="2926770"/>
                  <a:ext cx="9994" cy="1053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82" name="Line 110"/>
                <p:cNvSpPr>
                  <a:spLocks noChangeShapeType="1"/>
                </p:cNvSpPr>
                <p:nvPr/>
              </p:nvSpPr>
              <p:spPr bwMode="auto">
                <a:xfrm>
                  <a:off x="2223224" y="2926770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83" name="Line 111"/>
                <p:cNvSpPr>
                  <a:spLocks noChangeShapeType="1"/>
                </p:cNvSpPr>
                <p:nvPr/>
              </p:nvSpPr>
              <p:spPr bwMode="auto">
                <a:xfrm>
                  <a:off x="2223224" y="2926770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84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2223224" y="2886403"/>
                  <a:ext cx="27981" cy="40367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85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2197241" y="2886403"/>
                  <a:ext cx="53964" cy="33347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86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2251205" y="2812691"/>
                  <a:ext cx="47967" cy="73712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87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2065331" y="2944320"/>
                  <a:ext cx="31978" cy="19305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88" name="Line 118"/>
                <p:cNvSpPr>
                  <a:spLocks noChangeShapeType="1"/>
                </p:cNvSpPr>
                <p:nvPr/>
              </p:nvSpPr>
              <p:spPr bwMode="auto">
                <a:xfrm flipH="1">
                  <a:off x="2033353" y="2944320"/>
                  <a:ext cx="63956" cy="3861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89" name="Line 120"/>
                <p:cNvSpPr>
                  <a:spLocks noChangeShapeType="1"/>
                </p:cNvSpPr>
                <p:nvPr/>
              </p:nvSpPr>
              <p:spPr bwMode="auto">
                <a:xfrm flipH="1">
                  <a:off x="2097309" y="2886403"/>
                  <a:ext cx="87940" cy="57917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90" name="Line 121"/>
                <p:cNvSpPr>
                  <a:spLocks noChangeShapeType="1"/>
                </p:cNvSpPr>
                <p:nvPr/>
              </p:nvSpPr>
              <p:spPr bwMode="auto">
                <a:xfrm flipH="1">
                  <a:off x="2033353" y="2886403"/>
                  <a:ext cx="151896" cy="96529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91" name="Line 123"/>
                <p:cNvSpPr>
                  <a:spLocks noChangeShapeType="1"/>
                </p:cNvSpPr>
                <p:nvPr/>
              </p:nvSpPr>
              <p:spPr bwMode="auto">
                <a:xfrm flipH="1">
                  <a:off x="2185249" y="2872363"/>
                  <a:ext cx="17988" cy="1404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92" name="Line 124"/>
                <p:cNvSpPr>
                  <a:spLocks noChangeShapeType="1"/>
                </p:cNvSpPr>
                <p:nvPr/>
              </p:nvSpPr>
              <p:spPr bwMode="auto">
                <a:xfrm>
                  <a:off x="2045345" y="2967136"/>
                  <a:ext cx="3997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93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1939417" y="2967136"/>
                  <a:ext cx="105927" cy="56162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94" name="Line 127"/>
                <p:cNvSpPr>
                  <a:spLocks noChangeShapeType="1"/>
                </p:cNvSpPr>
                <p:nvPr/>
              </p:nvSpPr>
              <p:spPr bwMode="auto">
                <a:xfrm flipH="1">
                  <a:off x="2045345" y="2872363"/>
                  <a:ext cx="157893" cy="94773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95" name="Line 129"/>
                <p:cNvSpPr>
                  <a:spLocks noChangeShapeType="1"/>
                </p:cNvSpPr>
                <p:nvPr/>
              </p:nvSpPr>
              <p:spPr bwMode="auto">
                <a:xfrm flipH="1">
                  <a:off x="2203238" y="2812691"/>
                  <a:ext cx="95935" cy="59672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96" name="Line 130"/>
                <p:cNvSpPr>
                  <a:spLocks noChangeShapeType="1"/>
                </p:cNvSpPr>
                <p:nvPr/>
              </p:nvSpPr>
              <p:spPr bwMode="auto">
                <a:xfrm flipH="1">
                  <a:off x="2011368" y="2816201"/>
                  <a:ext cx="279809" cy="161465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97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2165263" y="2867098"/>
                  <a:ext cx="21986" cy="12285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98" name="Line 132"/>
                <p:cNvSpPr>
                  <a:spLocks noChangeShapeType="1"/>
                </p:cNvSpPr>
                <p:nvPr/>
              </p:nvSpPr>
              <p:spPr bwMode="auto">
                <a:xfrm flipH="1">
                  <a:off x="2119295" y="2867098"/>
                  <a:ext cx="67954" cy="3685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99" name="Line 134"/>
                <p:cNvSpPr>
                  <a:spLocks noChangeShapeType="1"/>
                </p:cNvSpPr>
                <p:nvPr/>
              </p:nvSpPr>
              <p:spPr bwMode="auto">
                <a:xfrm flipH="1">
                  <a:off x="2187248" y="2856568"/>
                  <a:ext cx="21984" cy="1053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00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2197241" y="2856568"/>
                  <a:ext cx="11992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01" name="Line 137"/>
                <p:cNvSpPr>
                  <a:spLocks noChangeShapeType="1"/>
                </p:cNvSpPr>
                <p:nvPr/>
              </p:nvSpPr>
              <p:spPr bwMode="auto">
                <a:xfrm flipH="1">
                  <a:off x="2209233" y="2830241"/>
                  <a:ext cx="45969" cy="2632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02" name="Line 138"/>
                <p:cNvSpPr>
                  <a:spLocks noChangeShapeType="1"/>
                </p:cNvSpPr>
                <p:nvPr/>
              </p:nvSpPr>
              <p:spPr bwMode="auto">
                <a:xfrm flipH="1">
                  <a:off x="2151273" y="2835507"/>
                  <a:ext cx="93935" cy="4387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03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2081320" y="2896933"/>
                  <a:ext cx="11992" cy="702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04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2081320" y="2896933"/>
                  <a:ext cx="11992" cy="702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05" name="Line 142"/>
                <p:cNvSpPr>
                  <a:spLocks noChangeShapeType="1"/>
                </p:cNvSpPr>
                <p:nvPr/>
              </p:nvSpPr>
              <p:spPr bwMode="auto">
                <a:xfrm>
                  <a:off x="2093312" y="2896933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06" name="Line 143"/>
                <p:cNvSpPr>
                  <a:spLocks noChangeShapeType="1"/>
                </p:cNvSpPr>
                <p:nvPr/>
              </p:nvSpPr>
              <p:spPr bwMode="auto">
                <a:xfrm flipH="1">
                  <a:off x="2069328" y="2896933"/>
                  <a:ext cx="23984" cy="1053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07" name="Line 145"/>
                <p:cNvSpPr>
                  <a:spLocks noChangeShapeType="1"/>
                </p:cNvSpPr>
                <p:nvPr/>
              </p:nvSpPr>
              <p:spPr bwMode="auto">
                <a:xfrm flipH="1">
                  <a:off x="2093312" y="2882893"/>
                  <a:ext cx="33977" cy="1404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08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2093312" y="2882893"/>
                  <a:ext cx="33977" cy="1404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09" name="Line 148"/>
                <p:cNvSpPr>
                  <a:spLocks noChangeShapeType="1"/>
                </p:cNvSpPr>
                <p:nvPr/>
              </p:nvSpPr>
              <p:spPr bwMode="auto">
                <a:xfrm flipH="1">
                  <a:off x="2127289" y="2846037"/>
                  <a:ext cx="81943" cy="3685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10" name="Line 149"/>
                <p:cNvSpPr>
                  <a:spLocks noChangeShapeType="1"/>
                </p:cNvSpPr>
                <p:nvPr/>
              </p:nvSpPr>
              <p:spPr bwMode="auto">
                <a:xfrm flipH="1">
                  <a:off x="1991382" y="2853058"/>
                  <a:ext cx="205859" cy="73712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11" name="Line 150"/>
                <p:cNvSpPr>
                  <a:spLocks noChangeShapeType="1"/>
                </p:cNvSpPr>
                <p:nvPr/>
              </p:nvSpPr>
              <p:spPr bwMode="auto">
                <a:xfrm>
                  <a:off x="2087317" y="2886403"/>
                  <a:ext cx="3997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12" name="Line 151"/>
                <p:cNvSpPr>
                  <a:spLocks noChangeShapeType="1"/>
                </p:cNvSpPr>
                <p:nvPr/>
              </p:nvSpPr>
              <p:spPr bwMode="auto">
                <a:xfrm>
                  <a:off x="2087317" y="2886403"/>
                  <a:ext cx="3997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13" name="Line 153"/>
                <p:cNvSpPr>
                  <a:spLocks noChangeShapeType="1"/>
                </p:cNvSpPr>
                <p:nvPr/>
              </p:nvSpPr>
              <p:spPr bwMode="auto">
                <a:xfrm flipH="1">
                  <a:off x="2087317" y="2867098"/>
                  <a:ext cx="61957" cy="19305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14" name="Line 154"/>
                <p:cNvSpPr>
                  <a:spLocks noChangeShapeType="1"/>
                </p:cNvSpPr>
                <p:nvPr/>
              </p:nvSpPr>
              <p:spPr bwMode="auto">
                <a:xfrm>
                  <a:off x="2039349" y="2896933"/>
                  <a:ext cx="3997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15" name="Line 155"/>
                <p:cNvSpPr>
                  <a:spLocks noChangeShapeType="1"/>
                </p:cNvSpPr>
                <p:nvPr/>
              </p:nvSpPr>
              <p:spPr bwMode="auto">
                <a:xfrm>
                  <a:off x="2017364" y="2903954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16" name="Line 156"/>
                <p:cNvSpPr>
                  <a:spLocks noChangeShapeType="1"/>
                </p:cNvSpPr>
                <p:nvPr/>
              </p:nvSpPr>
              <p:spPr bwMode="auto">
                <a:xfrm>
                  <a:off x="2017364" y="2903954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17" name="Line 158"/>
                <p:cNvSpPr>
                  <a:spLocks noChangeShapeType="1"/>
                </p:cNvSpPr>
                <p:nvPr/>
              </p:nvSpPr>
              <p:spPr bwMode="auto">
                <a:xfrm flipH="1">
                  <a:off x="2017364" y="2896933"/>
                  <a:ext cx="21986" cy="702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18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2039349" y="2867098"/>
                  <a:ext cx="109924" cy="29835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19" name="Line 162"/>
                <p:cNvSpPr>
                  <a:spLocks noChangeShapeType="1"/>
                </p:cNvSpPr>
                <p:nvPr/>
              </p:nvSpPr>
              <p:spPr bwMode="auto">
                <a:xfrm flipH="1">
                  <a:off x="2149274" y="2853058"/>
                  <a:ext cx="47967" cy="1404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404" name="Rectangle 163"/>
                <p:cNvSpPr>
                  <a:spLocks noChangeArrowheads="1"/>
                </p:cNvSpPr>
                <p:nvPr/>
              </p:nvSpPr>
              <p:spPr bwMode="auto">
                <a:xfrm rot="20520000">
                  <a:off x="2227248" y="2703277"/>
                  <a:ext cx="96871" cy="10207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US" sz="600" dirty="0">
                      <a:solidFill>
                        <a:srgbClr val="000000"/>
                      </a:solidFill>
                      <a:latin typeface="Times New Roman"/>
                    </a:rPr>
                    <a:t>66</a:t>
                  </a:r>
                  <a:endParaRPr lang="en-US" sz="2000" dirty="0">
                    <a:latin typeface="Times New Roman"/>
                  </a:endParaRPr>
                </a:p>
              </p:txBody>
            </p:sp>
            <p:sp>
              <p:nvSpPr>
                <p:cNvPr id="2221" name="Line 164"/>
                <p:cNvSpPr>
                  <a:spLocks noChangeShapeType="1"/>
                </p:cNvSpPr>
                <p:nvPr/>
              </p:nvSpPr>
              <p:spPr bwMode="auto">
                <a:xfrm flipH="1">
                  <a:off x="2197241" y="2846037"/>
                  <a:ext cx="11992" cy="702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406" name="Rectangle 165"/>
                <p:cNvSpPr>
                  <a:spLocks noChangeArrowheads="1"/>
                </p:cNvSpPr>
                <p:nvPr/>
              </p:nvSpPr>
              <p:spPr bwMode="auto">
                <a:xfrm rot="20400000">
                  <a:off x="2235181" y="2696926"/>
                  <a:ext cx="96871" cy="10207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US" sz="600" dirty="0">
                      <a:solidFill>
                        <a:srgbClr val="000000"/>
                      </a:solidFill>
                      <a:latin typeface="Times New Roman"/>
                    </a:rPr>
                    <a:t>81</a:t>
                  </a:r>
                  <a:endParaRPr lang="en-US" sz="2000" dirty="0">
                    <a:latin typeface="Times New Roman"/>
                  </a:endParaRPr>
                </a:p>
              </p:txBody>
            </p:sp>
            <p:sp>
              <p:nvSpPr>
                <p:cNvPr id="2223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2209233" y="2835507"/>
                  <a:ext cx="35975" cy="1053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24" name="Line 168"/>
                <p:cNvSpPr>
                  <a:spLocks noChangeShapeType="1"/>
                </p:cNvSpPr>
                <p:nvPr/>
              </p:nvSpPr>
              <p:spPr bwMode="auto">
                <a:xfrm flipH="1">
                  <a:off x="2245208" y="2830241"/>
                  <a:ext cx="9994" cy="526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25" name="Line 170"/>
                <p:cNvSpPr>
                  <a:spLocks noChangeShapeType="1"/>
                </p:cNvSpPr>
                <p:nvPr/>
              </p:nvSpPr>
              <p:spPr bwMode="auto">
                <a:xfrm flipH="1">
                  <a:off x="2255202" y="2816201"/>
                  <a:ext cx="35975" cy="1404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26" name="Line 172"/>
                <p:cNvSpPr>
                  <a:spLocks noChangeShapeType="1"/>
                </p:cNvSpPr>
                <p:nvPr/>
              </p:nvSpPr>
              <p:spPr bwMode="auto">
                <a:xfrm flipH="1">
                  <a:off x="2291178" y="2812691"/>
                  <a:ext cx="7995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27" name="Line 174"/>
                <p:cNvSpPr>
                  <a:spLocks noChangeShapeType="1"/>
                </p:cNvSpPr>
                <p:nvPr/>
              </p:nvSpPr>
              <p:spPr bwMode="auto">
                <a:xfrm>
                  <a:off x="2299172" y="2812691"/>
                  <a:ext cx="0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28" name="Line 176"/>
                <p:cNvSpPr>
                  <a:spLocks noChangeShapeType="1"/>
                </p:cNvSpPr>
                <p:nvPr/>
              </p:nvSpPr>
              <p:spPr bwMode="auto">
                <a:xfrm flipH="1">
                  <a:off x="2299172" y="2795140"/>
                  <a:ext cx="9993" cy="1755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29" name="Line 177"/>
                <p:cNvSpPr>
                  <a:spLocks noChangeShapeType="1"/>
                </p:cNvSpPr>
                <p:nvPr/>
              </p:nvSpPr>
              <p:spPr bwMode="auto">
                <a:xfrm flipH="1">
                  <a:off x="2093312" y="2795140"/>
                  <a:ext cx="215853" cy="61428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30" name="Line 178"/>
                <p:cNvSpPr>
                  <a:spLocks noChangeShapeType="1"/>
                </p:cNvSpPr>
                <p:nvPr/>
              </p:nvSpPr>
              <p:spPr bwMode="auto">
                <a:xfrm flipH="1">
                  <a:off x="2281184" y="2795140"/>
                  <a:ext cx="27981" cy="702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31" name="Line 179"/>
                <p:cNvSpPr>
                  <a:spLocks noChangeShapeType="1"/>
                </p:cNvSpPr>
                <p:nvPr/>
              </p:nvSpPr>
              <p:spPr bwMode="auto">
                <a:xfrm flipH="1">
                  <a:off x="2055338" y="2819711"/>
                  <a:ext cx="225845" cy="50897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32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2219227" y="2812691"/>
                  <a:ext cx="13990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33" name="Line 181"/>
                <p:cNvSpPr>
                  <a:spLocks noChangeShapeType="1"/>
                </p:cNvSpPr>
                <p:nvPr/>
              </p:nvSpPr>
              <p:spPr bwMode="auto">
                <a:xfrm flipH="1">
                  <a:off x="2167262" y="2812691"/>
                  <a:ext cx="51965" cy="1053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34" name="Line 182"/>
                <p:cNvSpPr>
                  <a:spLocks noChangeShapeType="1"/>
                </p:cNvSpPr>
                <p:nvPr/>
              </p:nvSpPr>
              <p:spPr bwMode="auto">
                <a:xfrm flipH="1">
                  <a:off x="2133285" y="2812691"/>
                  <a:ext cx="85942" cy="702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35" name="Line 183"/>
                <p:cNvSpPr>
                  <a:spLocks noChangeShapeType="1"/>
                </p:cNvSpPr>
                <p:nvPr/>
              </p:nvSpPr>
              <p:spPr bwMode="auto">
                <a:xfrm flipH="1">
                  <a:off x="2193244" y="2812691"/>
                  <a:ext cx="25983" cy="702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36" name="Line 185"/>
                <p:cNvSpPr>
                  <a:spLocks noChangeShapeType="1"/>
                </p:cNvSpPr>
                <p:nvPr/>
              </p:nvSpPr>
              <p:spPr bwMode="auto">
                <a:xfrm>
                  <a:off x="2219227" y="2812691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37" name="Line 187"/>
                <p:cNvSpPr>
                  <a:spLocks noChangeShapeType="1"/>
                </p:cNvSpPr>
                <p:nvPr/>
              </p:nvSpPr>
              <p:spPr bwMode="auto">
                <a:xfrm flipH="1">
                  <a:off x="2219227" y="2812691"/>
                  <a:ext cx="13990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38" name="Line 189"/>
                <p:cNvSpPr>
                  <a:spLocks noChangeShapeType="1"/>
                </p:cNvSpPr>
                <p:nvPr/>
              </p:nvSpPr>
              <p:spPr bwMode="auto">
                <a:xfrm flipH="1">
                  <a:off x="2233216" y="2798650"/>
                  <a:ext cx="59959" cy="1404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39" name="Line 191"/>
                <p:cNvSpPr>
                  <a:spLocks noChangeShapeType="1"/>
                </p:cNvSpPr>
                <p:nvPr/>
              </p:nvSpPr>
              <p:spPr bwMode="auto">
                <a:xfrm flipH="1">
                  <a:off x="2293176" y="2795140"/>
                  <a:ext cx="15989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40" name="Line 193"/>
                <p:cNvSpPr>
                  <a:spLocks noChangeShapeType="1"/>
                </p:cNvSpPr>
                <p:nvPr/>
              </p:nvSpPr>
              <p:spPr bwMode="auto">
                <a:xfrm>
                  <a:off x="2309165" y="2795140"/>
                  <a:ext cx="1999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41" name="Line 195"/>
                <p:cNvSpPr>
                  <a:spLocks noChangeShapeType="1"/>
                </p:cNvSpPr>
                <p:nvPr/>
              </p:nvSpPr>
              <p:spPr bwMode="auto">
                <a:xfrm>
                  <a:off x="2309165" y="2795140"/>
                  <a:ext cx="1999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42" name="Line 197"/>
                <p:cNvSpPr>
                  <a:spLocks noChangeShapeType="1"/>
                </p:cNvSpPr>
                <p:nvPr/>
              </p:nvSpPr>
              <p:spPr bwMode="auto">
                <a:xfrm>
                  <a:off x="2309165" y="2795140"/>
                  <a:ext cx="1999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43" name="Line 199"/>
                <p:cNvSpPr>
                  <a:spLocks noChangeShapeType="1"/>
                </p:cNvSpPr>
                <p:nvPr/>
              </p:nvSpPr>
              <p:spPr bwMode="auto">
                <a:xfrm flipH="1">
                  <a:off x="2191246" y="2798650"/>
                  <a:ext cx="101930" cy="1053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44" name="Line 201"/>
                <p:cNvSpPr>
                  <a:spLocks noChangeShapeType="1"/>
                </p:cNvSpPr>
                <p:nvPr/>
              </p:nvSpPr>
              <p:spPr bwMode="auto">
                <a:xfrm flipH="1">
                  <a:off x="2293176" y="2795140"/>
                  <a:ext cx="15989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45" name="Line 202"/>
                <p:cNvSpPr>
                  <a:spLocks noChangeShapeType="1"/>
                </p:cNvSpPr>
                <p:nvPr/>
              </p:nvSpPr>
              <p:spPr bwMode="auto">
                <a:xfrm>
                  <a:off x="2113298" y="2812691"/>
                  <a:ext cx="0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46" name="Line 203"/>
                <p:cNvSpPr>
                  <a:spLocks noChangeShapeType="1"/>
                </p:cNvSpPr>
                <p:nvPr/>
              </p:nvSpPr>
              <p:spPr bwMode="auto">
                <a:xfrm flipH="1">
                  <a:off x="2101306" y="2812691"/>
                  <a:ext cx="11992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47" name="Line 206"/>
                <p:cNvSpPr>
                  <a:spLocks noChangeShapeType="1"/>
                </p:cNvSpPr>
                <p:nvPr/>
              </p:nvSpPr>
              <p:spPr bwMode="auto">
                <a:xfrm flipH="1">
                  <a:off x="2113298" y="2795140"/>
                  <a:ext cx="187872" cy="1755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48" name="Line 207"/>
                <p:cNvSpPr>
                  <a:spLocks noChangeShapeType="1"/>
                </p:cNvSpPr>
                <p:nvPr/>
              </p:nvSpPr>
              <p:spPr bwMode="auto">
                <a:xfrm>
                  <a:off x="2165263" y="2798650"/>
                  <a:ext cx="1999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49" name="Line 208"/>
                <p:cNvSpPr>
                  <a:spLocks noChangeShapeType="1"/>
                </p:cNvSpPr>
                <p:nvPr/>
              </p:nvSpPr>
              <p:spPr bwMode="auto">
                <a:xfrm>
                  <a:off x="2165263" y="2798650"/>
                  <a:ext cx="1999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0" name="Line 210"/>
                <p:cNvSpPr>
                  <a:spLocks noChangeShapeType="1"/>
                </p:cNvSpPr>
                <p:nvPr/>
              </p:nvSpPr>
              <p:spPr bwMode="auto">
                <a:xfrm flipH="1">
                  <a:off x="2133285" y="2793386"/>
                  <a:ext cx="149898" cy="26325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1" name="Line 211"/>
                <p:cNvSpPr>
                  <a:spLocks noChangeShapeType="1"/>
                </p:cNvSpPr>
                <p:nvPr/>
              </p:nvSpPr>
              <p:spPr bwMode="auto">
                <a:xfrm flipH="1">
                  <a:off x="2187248" y="2786365"/>
                  <a:ext cx="35975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2" name="Line 212"/>
                <p:cNvSpPr>
                  <a:spLocks noChangeShapeType="1"/>
                </p:cNvSpPr>
                <p:nvPr/>
              </p:nvSpPr>
              <p:spPr bwMode="auto">
                <a:xfrm flipH="1">
                  <a:off x="2151273" y="2786365"/>
                  <a:ext cx="39973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3" name="Line 213"/>
                <p:cNvSpPr>
                  <a:spLocks noChangeShapeType="1"/>
                </p:cNvSpPr>
                <p:nvPr/>
              </p:nvSpPr>
              <p:spPr bwMode="auto">
                <a:xfrm flipH="1">
                  <a:off x="2139281" y="2786365"/>
                  <a:ext cx="51965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4" name="Line 215"/>
                <p:cNvSpPr>
                  <a:spLocks noChangeShapeType="1"/>
                </p:cNvSpPr>
                <p:nvPr/>
              </p:nvSpPr>
              <p:spPr bwMode="auto">
                <a:xfrm flipH="1">
                  <a:off x="2191246" y="2786365"/>
                  <a:ext cx="25982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5" name="Line 221"/>
                <p:cNvSpPr>
                  <a:spLocks noChangeShapeType="1"/>
                </p:cNvSpPr>
                <p:nvPr/>
              </p:nvSpPr>
              <p:spPr bwMode="auto">
                <a:xfrm>
                  <a:off x="2027357" y="2765305"/>
                  <a:ext cx="1998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6" name="Line 223"/>
                <p:cNvSpPr>
                  <a:spLocks noChangeShapeType="1"/>
                </p:cNvSpPr>
                <p:nvPr/>
              </p:nvSpPr>
              <p:spPr bwMode="auto">
                <a:xfrm flipH="1" flipV="1">
                  <a:off x="2027357" y="2765305"/>
                  <a:ext cx="37973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7" name="Line 224"/>
                <p:cNvSpPr>
                  <a:spLocks noChangeShapeType="1"/>
                </p:cNvSpPr>
                <p:nvPr/>
              </p:nvSpPr>
              <p:spPr bwMode="auto">
                <a:xfrm flipH="1" flipV="1">
                  <a:off x="1903442" y="2753019"/>
                  <a:ext cx="161889" cy="1228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8" name="Line 226"/>
                <p:cNvSpPr>
                  <a:spLocks noChangeShapeType="1"/>
                </p:cNvSpPr>
                <p:nvPr/>
              </p:nvSpPr>
              <p:spPr bwMode="auto">
                <a:xfrm flipH="1" flipV="1">
                  <a:off x="2065331" y="2765305"/>
                  <a:ext cx="25983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9" name="Line 227"/>
                <p:cNvSpPr>
                  <a:spLocks noChangeShapeType="1"/>
                </p:cNvSpPr>
                <p:nvPr/>
              </p:nvSpPr>
              <p:spPr bwMode="auto">
                <a:xfrm flipH="1" flipV="1">
                  <a:off x="1961402" y="2756529"/>
                  <a:ext cx="129912" cy="1228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0" name="Line 229"/>
                <p:cNvSpPr>
                  <a:spLocks noChangeShapeType="1"/>
                </p:cNvSpPr>
                <p:nvPr/>
              </p:nvSpPr>
              <p:spPr bwMode="auto">
                <a:xfrm>
                  <a:off x="2091314" y="2768815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1" name="Line 230"/>
                <p:cNvSpPr>
                  <a:spLocks noChangeShapeType="1"/>
                </p:cNvSpPr>
                <p:nvPr/>
              </p:nvSpPr>
              <p:spPr bwMode="auto">
                <a:xfrm flipH="1" flipV="1">
                  <a:off x="2053339" y="2761795"/>
                  <a:ext cx="11992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2" name="Line 231"/>
                <p:cNvSpPr>
                  <a:spLocks noChangeShapeType="1"/>
                </p:cNvSpPr>
                <p:nvPr/>
              </p:nvSpPr>
              <p:spPr bwMode="auto">
                <a:xfrm>
                  <a:off x="2065331" y="2765305"/>
                  <a:ext cx="0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3" name="Line 233"/>
                <p:cNvSpPr>
                  <a:spLocks noChangeShapeType="1"/>
                </p:cNvSpPr>
                <p:nvPr/>
              </p:nvSpPr>
              <p:spPr bwMode="auto">
                <a:xfrm>
                  <a:off x="2065331" y="2765305"/>
                  <a:ext cx="0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4" name="Line 234"/>
                <p:cNvSpPr>
                  <a:spLocks noChangeShapeType="1"/>
                </p:cNvSpPr>
                <p:nvPr/>
              </p:nvSpPr>
              <p:spPr bwMode="auto">
                <a:xfrm flipH="1" flipV="1">
                  <a:off x="2053339" y="2761795"/>
                  <a:ext cx="11992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5" name="Line 236"/>
                <p:cNvSpPr>
                  <a:spLocks noChangeShapeType="1"/>
                </p:cNvSpPr>
                <p:nvPr/>
              </p:nvSpPr>
              <p:spPr bwMode="auto">
                <a:xfrm>
                  <a:off x="2065331" y="2765305"/>
                  <a:ext cx="0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6" name="Line 237"/>
                <p:cNvSpPr>
                  <a:spLocks noChangeShapeType="1"/>
                </p:cNvSpPr>
                <p:nvPr/>
              </p:nvSpPr>
              <p:spPr bwMode="auto">
                <a:xfrm flipH="1" flipV="1">
                  <a:off x="1961402" y="2745999"/>
                  <a:ext cx="103929" cy="1930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7" name="Line 238"/>
                <p:cNvSpPr>
                  <a:spLocks noChangeShapeType="1"/>
                </p:cNvSpPr>
                <p:nvPr/>
              </p:nvSpPr>
              <p:spPr bwMode="auto">
                <a:xfrm flipH="1" flipV="1">
                  <a:off x="2027357" y="2756529"/>
                  <a:ext cx="37973" cy="877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8" name="Line 239"/>
                <p:cNvSpPr>
                  <a:spLocks noChangeShapeType="1"/>
                </p:cNvSpPr>
                <p:nvPr/>
              </p:nvSpPr>
              <p:spPr bwMode="auto">
                <a:xfrm flipH="1" flipV="1">
                  <a:off x="1965399" y="2742488"/>
                  <a:ext cx="21986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9" name="Line 240"/>
                <p:cNvSpPr>
                  <a:spLocks noChangeShapeType="1"/>
                </p:cNvSpPr>
                <p:nvPr/>
              </p:nvSpPr>
              <p:spPr bwMode="auto">
                <a:xfrm>
                  <a:off x="1987385" y="2745999"/>
                  <a:ext cx="3997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70" name="Line 242"/>
                <p:cNvSpPr>
                  <a:spLocks noChangeShapeType="1"/>
                </p:cNvSpPr>
                <p:nvPr/>
              </p:nvSpPr>
              <p:spPr bwMode="auto">
                <a:xfrm flipH="1" flipV="1">
                  <a:off x="1987385" y="2745999"/>
                  <a:ext cx="77946" cy="1930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71" name="Line 244"/>
                <p:cNvSpPr>
                  <a:spLocks noChangeShapeType="1"/>
                </p:cNvSpPr>
                <p:nvPr/>
              </p:nvSpPr>
              <p:spPr bwMode="auto">
                <a:xfrm>
                  <a:off x="2065331" y="2765305"/>
                  <a:ext cx="0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72" name="Line 246"/>
                <p:cNvSpPr>
                  <a:spLocks noChangeShapeType="1"/>
                </p:cNvSpPr>
                <p:nvPr/>
              </p:nvSpPr>
              <p:spPr bwMode="auto">
                <a:xfrm>
                  <a:off x="2065331" y="2765305"/>
                  <a:ext cx="0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73" name="Line 248"/>
                <p:cNvSpPr>
                  <a:spLocks noChangeShapeType="1"/>
                </p:cNvSpPr>
                <p:nvPr/>
              </p:nvSpPr>
              <p:spPr bwMode="auto">
                <a:xfrm flipH="1" flipV="1">
                  <a:off x="2065331" y="2765305"/>
                  <a:ext cx="25983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490" name="Rectangle 249"/>
                <p:cNvSpPr>
                  <a:spLocks noChangeArrowheads="1"/>
                </p:cNvSpPr>
                <p:nvPr/>
              </p:nvSpPr>
              <p:spPr bwMode="auto">
                <a:xfrm rot="480000">
                  <a:off x="2178437" y="2663588"/>
                  <a:ext cx="48436" cy="10207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US" sz="600" dirty="0">
                      <a:solidFill>
                        <a:srgbClr val="000000"/>
                      </a:solidFill>
                      <a:latin typeface="Times New Roman"/>
                    </a:rPr>
                    <a:t>3</a:t>
                  </a:r>
                  <a:endParaRPr lang="en-US" sz="2000" dirty="0">
                    <a:latin typeface="Times New Roman"/>
                  </a:endParaRPr>
                </a:p>
              </p:txBody>
            </p:sp>
            <p:sp>
              <p:nvSpPr>
                <p:cNvPr id="2275" name="Line 250"/>
                <p:cNvSpPr>
                  <a:spLocks noChangeShapeType="1"/>
                </p:cNvSpPr>
                <p:nvPr/>
              </p:nvSpPr>
              <p:spPr bwMode="auto">
                <a:xfrm flipH="1" flipV="1">
                  <a:off x="2091314" y="2768815"/>
                  <a:ext cx="25982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76" name="Line 252"/>
                <p:cNvSpPr>
                  <a:spLocks noChangeShapeType="1"/>
                </p:cNvSpPr>
                <p:nvPr/>
              </p:nvSpPr>
              <p:spPr bwMode="auto">
                <a:xfrm flipH="1" flipV="1">
                  <a:off x="2117295" y="2772325"/>
                  <a:ext cx="99932" cy="1404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77" name="Line 254"/>
                <p:cNvSpPr>
                  <a:spLocks noChangeShapeType="1"/>
                </p:cNvSpPr>
                <p:nvPr/>
              </p:nvSpPr>
              <p:spPr bwMode="auto">
                <a:xfrm flipH="1">
                  <a:off x="2217227" y="2786365"/>
                  <a:ext cx="5997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78" name="Line 256"/>
                <p:cNvSpPr>
                  <a:spLocks noChangeShapeType="1"/>
                </p:cNvSpPr>
                <p:nvPr/>
              </p:nvSpPr>
              <p:spPr bwMode="auto">
                <a:xfrm flipH="1" flipV="1">
                  <a:off x="2223224" y="2786365"/>
                  <a:ext cx="59959" cy="702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79" name="Line 258"/>
                <p:cNvSpPr>
                  <a:spLocks noChangeShapeType="1"/>
                </p:cNvSpPr>
                <p:nvPr/>
              </p:nvSpPr>
              <p:spPr bwMode="auto">
                <a:xfrm flipH="1" flipV="1">
                  <a:off x="2283183" y="2793386"/>
                  <a:ext cx="17987" cy="1755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80" name="Line 260"/>
                <p:cNvSpPr>
                  <a:spLocks noChangeShapeType="1"/>
                </p:cNvSpPr>
                <p:nvPr/>
              </p:nvSpPr>
              <p:spPr bwMode="auto">
                <a:xfrm flipH="1">
                  <a:off x="2301170" y="2795140"/>
                  <a:ext cx="7995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81" name="Line 262"/>
                <p:cNvSpPr>
                  <a:spLocks noChangeShapeType="1"/>
                </p:cNvSpPr>
                <p:nvPr/>
              </p:nvSpPr>
              <p:spPr bwMode="auto">
                <a:xfrm>
                  <a:off x="2309165" y="2795140"/>
                  <a:ext cx="1999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82" name="Line 264"/>
                <p:cNvSpPr>
                  <a:spLocks noChangeShapeType="1"/>
                </p:cNvSpPr>
                <p:nvPr/>
              </p:nvSpPr>
              <p:spPr bwMode="auto">
                <a:xfrm flipH="1">
                  <a:off x="2309165" y="2789876"/>
                  <a:ext cx="11992" cy="5265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83" name="Line 265"/>
                <p:cNvSpPr>
                  <a:spLocks noChangeShapeType="1"/>
                </p:cNvSpPr>
                <p:nvPr/>
              </p:nvSpPr>
              <p:spPr bwMode="auto">
                <a:xfrm flipH="1" flipV="1">
                  <a:off x="2219227" y="2758285"/>
                  <a:ext cx="35975" cy="1053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84" name="Line 268"/>
                <p:cNvSpPr>
                  <a:spLocks noChangeShapeType="1"/>
                </p:cNvSpPr>
                <p:nvPr/>
              </p:nvSpPr>
              <p:spPr bwMode="auto">
                <a:xfrm flipH="1" flipV="1">
                  <a:off x="2255202" y="2768815"/>
                  <a:ext cx="55962" cy="1755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85" name="Line 271"/>
                <p:cNvSpPr>
                  <a:spLocks noChangeShapeType="1"/>
                </p:cNvSpPr>
                <p:nvPr/>
              </p:nvSpPr>
              <p:spPr bwMode="auto">
                <a:xfrm flipH="1" flipV="1">
                  <a:off x="2311164" y="2786365"/>
                  <a:ext cx="9993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86" name="Line 272"/>
                <p:cNvSpPr>
                  <a:spLocks noChangeShapeType="1"/>
                </p:cNvSpPr>
                <p:nvPr/>
              </p:nvSpPr>
              <p:spPr bwMode="auto">
                <a:xfrm flipH="1" flipV="1">
                  <a:off x="2271191" y="2772325"/>
                  <a:ext cx="29979" cy="702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87" name="Line 273"/>
                <p:cNvSpPr>
                  <a:spLocks noChangeShapeType="1"/>
                </p:cNvSpPr>
                <p:nvPr/>
              </p:nvSpPr>
              <p:spPr bwMode="auto">
                <a:xfrm flipH="1" flipV="1">
                  <a:off x="2259199" y="2765305"/>
                  <a:ext cx="41971" cy="1404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88" name="Line 275"/>
                <p:cNvSpPr>
                  <a:spLocks noChangeShapeType="1"/>
                </p:cNvSpPr>
                <p:nvPr/>
              </p:nvSpPr>
              <p:spPr bwMode="auto">
                <a:xfrm>
                  <a:off x="2301170" y="2779345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89" name="Line 276"/>
                <p:cNvSpPr>
                  <a:spLocks noChangeShapeType="1"/>
                </p:cNvSpPr>
                <p:nvPr/>
              </p:nvSpPr>
              <p:spPr bwMode="auto">
                <a:xfrm>
                  <a:off x="2301170" y="2779345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90" name="Line 278"/>
                <p:cNvSpPr>
                  <a:spLocks noChangeShapeType="1"/>
                </p:cNvSpPr>
                <p:nvPr/>
              </p:nvSpPr>
              <p:spPr bwMode="auto">
                <a:xfrm flipH="1" flipV="1">
                  <a:off x="2301170" y="2779345"/>
                  <a:ext cx="19986" cy="1053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91" name="Line 279"/>
                <p:cNvSpPr>
                  <a:spLocks noChangeShapeType="1"/>
                </p:cNvSpPr>
                <p:nvPr/>
              </p:nvSpPr>
              <p:spPr bwMode="auto">
                <a:xfrm flipH="1" flipV="1">
                  <a:off x="2245208" y="2756529"/>
                  <a:ext cx="47967" cy="1579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92" name="Line 280"/>
                <p:cNvSpPr>
                  <a:spLocks noChangeShapeType="1"/>
                </p:cNvSpPr>
                <p:nvPr/>
              </p:nvSpPr>
              <p:spPr bwMode="auto">
                <a:xfrm flipH="1" flipV="1">
                  <a:off x="2133285" y="2819711"/>
                  <a:ext cx="127913" cy="47387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93" name="Line 281"/>
                <p:cNvSpPr>
                  <a:spLocks noChangeShapeType="1"/>
                </p:cNvSpPr>
                <p:nvPr/>
              </p:nvSpPr>
              <p:spPr bwMode="auto">
                <a:xfrm flipH="1" flipV="1">
                  <a:off x="2193244" y="2735468"/>
                  <a:ext cx="47967" cy="2106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94" name="Line 282"/>
                <p:cNvSpPr>
                  <a:spLocks noChangeShapeType="1"/>
                </p:cNvSpPr>
                <p:nvPr/>
              </p:nvSpPr>
              <p:spPr bwMode="auto">
                <a:xfrm flipH="1" flipV="1">
                  <a:off x="2187248" y="2731958"/>
                  <a:ext cx="53963" cy="2457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95" name="Line 284"/>
                <p:cNvSpPr>
                  <a:spLocks noChangeShapeType="1"/>
                </p:cNvSpPr>
                <p:nvPr/>
              </p:nvSpPr>
              <p:spPr bwMode="auto">
                <a:xfrm flipH="1" flipV="1">
                  <a:off x="2241211" y="2756529"/>
                  <a:ext cx="13991" cy="175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96" name="Line 286"/>
                <p:cNvSpPr>
                  <a:spLocks noChangeShapeType="1"/>
                </p:cNvSpPr>
                <p:nvPr/>
              </p:nvSpPr>
              <p:spPr bwMode="auto">
                <a:xfrm flipH="1" flipV="1">
                  <a:off x="2255202" y="2758285"/>
                  <a:ext cx="37973" cy="1404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97" name="Line 288"/>
                <p:cNvSpPr>
                  <a:spLocks noChangeShapeType="1"/>
                </p:cNvSpPr>
                <p:nvPr/>
              </p:nvSpPr>
              <p:spPr bwMode="auto">
                <a:xfrm flipH="1" flipV="1">
                  <a:off x="2293176" y="2772325"/>
                  <a:ext cx="27981" cy="1755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98" name="Line 290"/>
                <p:cNvSpPr>
                  <a:spLocks noChangeShapeType="1"/>
                </p:cNvSpPr>
                <p:nvPr/>
              </p:nvSpPr>
              <p:spPr bwMode="auto">
                <a:xfrm>
                  <a:off x="2321156" y="2789876"/>
                  <a:ext cx="0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99" name="Line 292"/>
                <p:cNvSpPr>
                  <a:spLocks noChangeShapeType="1"/>
                </p:cNvSpPr>
                <p:nvPr/>
              </p:nvSpPr>
              <p:spPr bwMode="auto">
                <a:xfrm>
                  <a:off x="2321156" y="2789876"/>
                  <a:ext cx="0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00" name="Line 294"/>
                <p:cNvSpPr>
                  <a:spLocks noChangeShapeType="1"/>
                </p:cNvSpPr>
                <p:nvPr/>
              </p:nvSpPr>
              <p:spPr bwMode="auto">
                <a:xfrm flipH="1">
                  <a:off x="2321156" y="2782855"/>
                  <a:ext cx="11992" cy="702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01" name="Line 295"/>
                <p:cNvSpPr>
                  <a:spLocks noChangeShapeType="1"/>
                </p:cNvSpPr>
                <p:nvPr/>
              </p:nvSpPr>
              <p:spPr bwMode="auto">
                <a:xfrm flipH="1" flipV="1">
                  <a:off x="2133285" y="2688082"/>
                  <a:ext cx="79945" cy="3334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02" name="Line 296"/>
                <p:cNvSpPr>
                  <a:spLocks noChangeShapeType="1"/>
                </p:cNvSpPr>
                <p:nvPr/>
              </p:nvSpPr>
              <p:spPr bwMode="auto">
                <a:xfrm>
                  <a:off x="2213230" y="2721428"/>
                  <a:ext cx="3997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03" name="Line 297"/>
                <p:cNvSpPr>
                  <a:spLocks noChangeShapeType="1"/>
                </p:cNvSpPr>
                <p:nvPr/>
              </p:nvSpPr>
              <p:spPr bwMode="auto">
                <a:xfrm>
                  <a:off x="2203238" y="2719673"/>
                  <a:ext cx="0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04" name="Line 298"/>
                <p:cNvSpPr>
                  <a:spLocks noChangeShapeType="1"/>
                </p:cNvSpPr>
                <p:nvPr/>
              </p:nvSpPr>
              <p:spPr bwMode="auto">
                <a:xfrm>
                  <a:off x="2203238" y="2719673"/>
                  <a:ext cx="0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05" name="Line 300"/>
                <p:cNvSpPr>
                  <a:spLocks noChangeShapeType="1"/>
                </p:cNvSpPr>
                <p:nvPr/>
              </p:nvSpPr>
              <p:spPr bwMode="auto">
                <a:xfrm flipH="1" flipV="1">
                  <a:off x="2203238" y="2719673"/>
                  <a:ext cx="9993" cy="1755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06" name="Line 302"/>
                <p:cNvSpPr>
                  <a:spLocks noChangeShapeType="1"/>
                </p:cNvSpPr>
                <p:nvPr/>
              </p:nvSpPr>
              <p:spPr bwMode="auto">
                <a:xfrm>
                  <a:off x="2213230" y="2721428"/>
                  <a:ext cx="3997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07" name="Line 304"/>
                <p:cNvSpPr>
                  <a:spLocks noChangeShapeType="1"/>
                </p:cNvSpPr>
                <p:nvPr/>
              </p:nvSpPr>
              <p:spPr bwMode="auto">
                <a:xfrm flipH="1" flipV="1">
                  <a:off x="2213230" y="2721428"/>
                  <a:ext cx="119918" cy="61428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08" name="Line 306"/>
                <p:cNvSpPr>
                  <a:spLocks noChangeShapeType="1"/>
                </p:cNvSpPr>
                <p:nvPr/>
              </p:nvSpPr>
              <p:spPr bwMode="auto">
                <a:xfrm>
                  <a:off x="2333148" y="2782855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09" name="Line 307"/>
                <p:cNvSpPr>
                  <a:spLocks noChangeShapeType="1"/>
                </p:cNvSpPr>
                <p:nvPr/>
              </p:nvSpPr>
              <p:spPr bwMode="auto">
                <a:xfrm flipH="1" flipV="1">
                  <a:off x="2193244" y="2705633"/>
                  <a:ext cx="47967" cy="22815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10" name="Line 308"/>
                <p:cNvSpPr>
                  <a:spLocks noChangeShapeType="1"/>
                </p:cNvSpPr>
                <p:nvPr/>
              </p:nvSpPr>
              <p:spPr bwMode="auto">
                <a:xfrm>
                  <a:off x="2241211" y="2728448"/>
                  <a:ext cx="0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11" name="Line 309"/>
                <p:cNvSpPr>
                  <a:spLocks noChangeShapeType="1"/>
                </p:cNvSpPr>
                <p:nvPr/>
              </p:nvSpPr>
              <p:spPr bwMode="auto">
                <a:xfrm flipH="1" flipV="1">
                  <a:off x="2207235" y="2709143"/>
                  <a:ext cx="33976" cy="19305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12" name="Line 311"/>
                <p:cNvSpPr>
                  <a:spLocks noChangeShapeType="1"/>
                </p:cNvSpPr>
                <p:nvPr/>
              </p:nvSpPr>
              <p:spPr bwMode="auto">
                <a:xfrm>
                  <a:off x="2241211" y="2728448"/>
                  <a:ext cx="0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13" name="Line 313"/>
                <p:cNvSpPr>
                  <a:spLocks noChangeShapeType="1"/>
                </p:cNvSpPr>
                <p:nvPr/>
              </p:nvSpPr>
              <p:spPr bwMode="auto">
                <a:xfrm flipH="1" flipV="1">
                  <a:off x="2241211" y="2728448"/>
                  <a:ext cx="91937" cy="54407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14" name="Line 315"/>
                <p:cNvSpPr>
                  <a:spLocks noChangeShapeType="1"/>
                </p:cNvSpPr>
                <p:nvPr/>
              </p:nvSpPr>
              <p:spPr bwMode="auto">
                <a:xfrm flipH="1">
                  <a:off x="2333148" y="2779345"/>
                  <a:ext cx="9994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15" name="Line 316"/>
                <p:cNvSpPr>
                  <a:spLocks noChangeShapeType="1"/>
                </p:cNvSpPr>
                <p:nvPr/>
              </p:nvSpPr>
              <p:spPr bwMode="auto">
                <a:xfrm flipH="1" flipV="1">
                  <a:off x="2287180" y="2742488"/>
                  <a:ext cx="55962" cy="36857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16" name="Line 318"/>
                <p:cNvSpPr>
                  <a:spLocks noChangeShapeType="1"/>
                </p:cNvSpPr>
                <p:nvPr/>
              </p:nvSpPr>
              <p:spPr bwMode="auto">
                <a:xfrm>
                  <a:off x="2343142" y="2779345"/>
                  <a:ext cx="3997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17" name="Line 319"/>
                <p:cNvSpPr>
                  <a:spLocks noChangeShapeType="1"/>
                </p:cNvSpPr>
                <p:nvPr/>
              </p:nvSpPr>
              <p:spPr bwMode="auto">
                <a:xfrm flipH="1" flipV="1">
                  <a:off x="2191246" y="2679306"/>
                  <a:ext cx="151896" cy="100039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18" name="Line 320"/>
                <p:cNvSpPr>
                  <a:spLocks noChangeShapeType="1"/>
                </p:cNvSpPr>
                <p:nvPr/>
              </p:nvSpPr>
              <p:spPr bwMode="auto">
                <a:xfrm flipH="1" flipV="1">
                  <a:off x="2281184" y="2731958"/>
                  <a:ext cx="23984" cy="2106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19" name="Line 321"/>
                <p:cNvSpPr>
                  <a:spLocks noChangeShapeType="1"/>
                </p:cNvSpPr>
                <p:nvPr/>
              </p:nvSpPr>
              <p:spPr bwMode="auto">
                <a:xfrm flipH="1" flipV="1">
                  <a:off x="2281184" y="2731958"/>
                  <a:ext cx="9994" cy="702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20" name="Line 322"/>
                <p:cNvSpPr>
                  <a:spLocks noChangeShapeType="1"/>
                </p:cNvSpPr>
                <p:nvPr/>
              </p:nvSpPr>
              <p:spPr bwMode="auto">
                <a:xfrm flipH="1" flipV="1">
                  <a:off x="2155270" y="2645961"/>
                  <a:ext cx="135907" cy="93017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21" name="Line 324"/>
                <p:cNvSpPr>
                  <a:spLocks noChangeShapeType="1"/>
                </p:cNvSpPr>
                <p:nvPr/>
              </p:nvSpPr>
              <p:spPr bwMode="auto">
                <a:xfrm flipH="1" flipV="1">
                  <a:off x="2291178" y="2738978"/>
                  <a:ext cx="13990" cy="1404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22" name="Line 326"/>
                <p:cNvSpPr>
                  <a:spLocks noChangeShapeType="1"/>
                </p:cNvSpPr>
                <p:nvPr/>
              </p:nvSpPr>
              <p:spPr bwMode="auto">
                <a:xfrm flipH="1" flipV="1">
                  <a:off x="2305167" y="2753019"/>
                  <a:ext cx="37975" cy="2632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23" name="Line 328"/>
                <p:cNvSpPr>
                  <a:spLocks noChangeShapeType="1"/>
                </p:cNvSpPr>
                <p:nvPr/>
              </p:nvSpPr>
              <p:spPr bwMode="auto">
                <a:xfrm>
                  <a:off x="2343142" y="2779345"/>
                  <a:ext cx="3997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24" name="Line 330"/>
                <p:cNvSpPr>
                  <a:spLocks noChangeShapeType="1"/>
                </p:cNvSpPr>
                <p:nvPr/>
              </p:nvSpPr>
              <p:spPr bwMode="auto">
                <a:xfrm flipH="1">
                  <a:off x="2343142" y="2772325"/>
                  <a:ext cx="13990" cy="702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25" name="Line 331"/>
                <p:cNvSpPr>
                  <a:spLocks noChangeShapeType="1"/>
                </p:cNvSpPr>
                <p:nvPr/>
              </p:nvSpPr>
              <p:spPr bwMode="auto">
                <a:xfrm flipH="1" flipV="1">
                  <a:off x="2213230" y="2661756"/>
                  <a:ext cx="37975" cy="2632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26" name="Line 332"/>
                <p:cNvSpPr>
                  <a:spLocks noChangeShapeType="1"/>
                </p:cNvSpPr>
                <p:nvPr/>
              </p:nvSpPr>
              <p:spPr bwMode="auto">
                <a:xfrm flipH="1" flipV="1">
                  <a:off x="2223224" y="2668776"/>
                  <a:ext cx="27981" cy="1930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27" name="Line 334"/>
                <p:cNvSpPr>
                  <a:spLocks noChangeShapeType="1"/>
                </p:cNvSpPr>
                <p:nvPr/>
              </p:nvSpPr>
              <p:spPr bwMode="auto">
                <a:xfrm flipH="1" flipV="1">
                  <a:off x="2251205" y="2688082"/>
                  <a:ext cx="19986" cy="1755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28" name="Line 335"/>
                <p:cNvSpPr>
                  <a:spLocks noChangeShapeType="1"/>
                </p:cNvSpPr>
                <p:nvPr/>
              </p:nvSpPr>
              <p:spPr bwMode="auto">
                <a:xfrm flipH="1" flipV="1">
                  <a:off x="2107303" y="2577513"/>
                  <a:ext cx="41971" cy="3159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29" name="Line 336"/>
                <p:cNvSpPr>
                  <a:spLocks noChangeShapeType="1"/>
                </p:cNvSpPr>
                <p:nvPr/>
              </p:nvSpPr>
              <p:spPr bwMode="auto">
                <a:xfrm>
                  <a:off x="2091314" y="2561718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30" name="Line 337"/>
                <p:cNvSpPr>
                  <a:spLocks noChangeShapeType="1"/>
                </p:cNvSpPr>
                <p:nvPr/>
              </p:nvSpPr>
              <p:spPr bwMode="auto">
                <a:xfrm flipH="1" flipV="1">
                  <a:off x="2001375" y="2491516"/>
                  <a:ext cx="79945" cy="63182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31" name="Line 338"/>
                <p:cNvSpPr>
                  <a:spLocks noChangeShapeType="1"/>
                </p:cNvSpPr>
                <p:nvPr/>
              </p:nvSpPr>
              <p:spPr bwMode="auto">
                <a:xfrm>
                  <a:off x="2081320" y="2554698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32" name="Line 340"/>
                <p:cNvSpPr>
                  <a:spLocks noChangeShapeType="1"/>
                </p:cNvSpPr>
                <p:nvPr/>
              </p:nvSpPr>
              <p:spPr bwMode="auto">
                <a:xfrm flipH="1" flipV="1">
                  <a:off x="2081320" y="2554698"/>
                  <a:ext cx="9994" cy="702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33" name="Line 342"/>
                <p:cNvSpPr>
                  <a:spLocks noChangeShapeType="1"/>
                </p:cNvSpPr>
                <p:nvPr/>
              </p:nvSpPr>
              <p:spPr bwMode="auto">
                <a:xfrm flipH="1" flipV="1">
                  <a:off x="2091314" y="2561718"/>
                  <a:ext cx="57960" cy="4738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34" name="Line 344"/>
                <p:cNvSpPr>
                  <a:spLocks noChangeShapeType="1"/>
                </p:cNvSpPr>
                <p:nvPr/>
              </p:nvSpPr>
              <p:spPr bwMode="auto">
                <a:xfrm flipH="1" flipV="1">
                  <a:off x="2149274" y="2609104"/>
                  <a:ext cx="121917" cy="96529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35" name="Line 346"/>
                <p:cNvSpPr>
                  <a:spLocks noChangeShapeType="1"/>
                </p:cNvSpPr>
                <p:nvPr/>
              </p:nvSpPr>
              <p:spPr bwMode="auto">
                <a:xfrm flipH="1" flipV="1">
                  <a:off x="2271191" y="2705633"/>
                  <a:ext cx="85941" cy="66692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36" name="Line 348"/>
                <p:cNvSpPr>
                  <a:spLocks noChangeShapeType="1"/>
                </p:cNvSpPr>
                <p:nvPr/>
              </p:nvSpPr>
              <p:spPr bwMode="auto">
                <a:xfrm flipH="1">
                  <a:off x="2357132" y="2765305"/>
                  <a:ext cx="25983" cy="702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37" name="Line 349"/>
                <p:cNvSpPr>
                  <a:spLocks noChangeShapeType="1"/>
                </p:cNvSpPr>
                <p:nvPr/>
              </p:nvSpPr>
              <p:spPr bwMode="auto">
                <a:xfrm flipH="1" flipV="1">
                  <a:off x="2241211" y="2645961"/>
                  <a:ext cx="105928" cy="93017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38" name="Line 350"/>
                <p:cNvSpPr>
                  <a:spLocks noChangeShapeType="1"/>
                </p:cNvSpPr>
                <p:nvPr/>
              </p:nvSpPr>
              <p:spPr bwMode="auto">
                <a:xfrm flipH="1" flipV="1">
                  <a:off x="2239213" y="2638941"/>
                  <a:ext cx="69952" cy="66692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39" name="Line 351"/>
                <p:cNvSpPr>
                  <a:spLocks noChangeShapeType="1"/>
                </p:cNvSpPr>
                <p:nvPr/>
              </p:nvSpPr>
              <p:spPr bwMode="auto">
                <a:xfrm flipH="1" flipV="1">
                  <a:off x="2027357" y="2454659"/>
                  <a:ext cx="243834" cy="210607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40" name="Line 352"/>
                <p:cNvSpPr>
                  <a:spLocks noChangeShapeType="1"/>
                </p:cNvSpPr>
                <p:nvPr/>
              </p:nvSpPr>
              <p:spPr bwMode="auto">
                <a:xfrm flipH="1" flipV="1">
                  <a:off x="2233216" y="2631921"/>
                  <a:ext cx="37975" cy="3334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41" name="Line 354"/>
                <p:cNvSpPr>
                  <a:spLocks noChangeShapeType="1"/>
                </p:cNvSpPr>
                <p:nvPr/>
              </p:nvSpPr>
              <p:spPr bwMode="auto">
                <a:xfrm flipH="1" flipV="1">
                  <a:off x="2271191" y="2665266"/>
                  <a:ext cx="37973" cy="40367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42" name="Line 356"/>
                <p:cNvSpPr>
                  <a:spLocks noChangeShapeType="1"/>
                </p:cNvSpPr>
                <p:nvPr/>
              </p:nvSpPr>
              <p:spPr bwMode="auto">
                <a:xfrm flipH="1" flipV="1">
                  <a:off x="2309165" y="2705633"/>
                  <a:ext cx="37975" cy="3334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43" name="Line 358"/>
                <p:cNvSpPr>
                  <a:spLocks noChangeShapeType="1"/>
                </p:cNvSpPr>
                <p:nvPr/>
              </p:nvSpPr>
              <p:spPr bwMode="auto">
                <a:xfrm flipH="1" flipV="1">
                  <a:off x="2347139" y="2738978"/>
                  <a:ext cx="35975" cy="2632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44" name="Line 360"/>
                <p:cNvSpPr>
                  <a:spLocks noChangeShapeType="1"/>
                </p:cNvSpPr>
                <p:nvPr/>
              </p:nvSpPr>
              <p:spPr bwMode="auto">
                <a:xfrm flipH="1">
                  <a:off x="2383115" y="2765305"/>
                  <a:ext cx="7995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45" name="Line 371"/>
                <p:cNvSpPr>
                  <a:spLocks noChangeShapeType="1"/>
                </p:cNvSpPr>
                <p:nvPr/>
              </p:nvSpPr>
              <p:spPr bwMode="auto">
                <a:xfrm flipH="1" flipV="1">
                  <a:off x="2175257" y="2514331"/>
                  <a:ext cx="63956" cy="59672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46" name="Line 373"/>
                <p:cNvSpPr>
                  <a:spLocks noChangeShapeType="1"/>
                </p:cNvSpPr>
                <p:nvPr/>
              </p:nvSpPr>
              <p:spPr bwMode="auto">
                <a:xfrm flipH="1" flipV="1">
                  <a:off x="2239213" y="2574003"/>
                  <a:ext cx="101930" cy="98283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47" name="Line 374"/>
                <p:cNvSpPr>
                  <a:spLocks noChangeShapeType="1"/>
                </p:cNvSpPr>
                <p:nvPr/>
              </p:nvSpPr>
              <p:spPr bwMode="auto">
                <a:xfrm flipH="1" flipV="1">
                  <a:off x="2311164" y="2645961"/>
                  <a:ext cx="9993" cy="8775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48" name="Line 375"/>
                <p:cNvSpPr>
                  <a:spLocks noChangeShapeType="1"/>
                </p:cNvSpPr>
                <p:nvPr/>
              </p:nvSpPr>
              <p:spPr bwMode="auto">
                <a:xfrm>
                  <a:off x="2321156" y="2654736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49" name="Line 376"/>
                <p:cNvSpPr>
                  <a:spLocks noChangeShapeType="1"/>
                </p:cNvSpPr>
                <p:nvPr/>
              </p:nvSpPr>
              <p:spPr bwMode="auto">
                <a:xfrm>
                  <a:off x="2321156" y="2654736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50" name="Line 378"/>
                <p:cNvSpPr>
                  <a:spLocks noChangeShapeType="1"/>
                </p:cNvSpPr>
                <p:nvPr/>
              </p:nvSpPr>
              <p:spPr bwMode="auto">
                <a:xfrm>
                  <a:off x="2321156" y="2654736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51" name="Line 380"/>
                <p:cNvSpPr>
                  <a:spLocks noChangeShapeType="1"/>
                </p:cNvSpPr>
                <p:nvPr/>
              </p:nvSpPr>
              <p:spPr bwMode="auto">
                <a:xfrm flipH="1" flipV="1">
                  <a:off x="2321156" y="2654736"/>
                  <a:ext cx="19986" cy="1755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52" name="Line 382"/>
                <p:cNvSpPr>
                  <a:spLocks noChangeShapeType="1"/>
                </p:cNvSpPr>
                <p:nvPr/>
              </p:nvSpPr>
              <p:spPr bwMode="auto">
                <a:xfrm flipH="1" flipV="1">
                  <a:off x="2341143" y="2672286"/>
                  <a:ext cx="43970" cy="43877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53" name="Line 383"/>
                <p:cNvSpPr>
                  <a:spLocks noChangeShapeType="1"/>
                </p:cNvSpPr>
                <p:nvPr/>
              </p:nvSpPr>
              <p:spPr bwMode="auto">
                <a:xfrm flipH="1" flipV="1">
                  <a:off x="2251205" y="2554698"/>
                  <a:ext cx="49965" cy="5440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54" name="Line 384"/>
                <p:cNvSpPr>
                  <a:spLocks noChangeShapeType="1"/>
                </p:cNvSpPr>
                <p:nvPr/>
              </p:nvSpPr>
              <p:spPr bwMode="auto">
                <a:xfrm>
                  <a:off x="2301170" y="2609104"/>
                  <a:ext cx="0" cy="175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55" name="Line 386"/>
                <p:cNvSpPr>
                  <a:spLocks noChangeShapeType="1"/>
                </p:cNvSpPr>
                <p:nvPr/>
              </p:nvSpPr>
              <p:spPr bwMode="auto">
                <a:xfrm>
                  <a:off x="2301170" y="2609104"/>
                  <a:ext cx="0" cy="175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56" name="Line 387"/>
                <p:cNvSpPr>
                  <a:spLocks noChangeShapeType="1"/>
                </p:cNvSpPr>
                <p:nvPr/>
              </p:nvSpPr>
              <p:spPr bwMode="auto">
                <a:xfrm flipH="1" flipV="1">
                  <a:off x="2293176" y="2602084"/>
                  <a:ext cx="7995" cy="702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57" name="Line 389"/>
                <p:cNvSpPr>
                  <a:spLocks noChangeShapeType="1"/>
                </p:cNvSpPr>
                <p:nvPr/>
              </p:nvSpPr>
              <p:spPr bwMode="auto">
                <a:xfrm flipH="1" flipV="1">
                  <a:off x="2301170" y="2609104"/>
                  <a:ext cx="9994" cy="1930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58" name="Line 390"/>
                <p:cNvSpPr>
                  <a:spLocks noChangeShapeType="1"/>
                </p:cNvSpPr>
                <p:nvPr/>
              </p:nvSpPr>
              <p:spPr bwMode="auto">
                <a:xfrm flipH="1" flipV="1">
                  <a:off x="2301170" y="2609104"/>
                  <a:ext cx="9994" cy="1930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59" name="Line 392"/>
                <p:cNvSpPr>
                  <a:spLocks noChangeShapeType="1"/>
                </p:cNvSpPr>
                <p:nvPr/>
              </p:nvSpPr>
              <p:spPr bwMode="auto">
                <a:xfrm>
                  <a:off x="2311164" y="2628410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0" name="Line 393"/>
                <p:cNvSpPr>
                  <a:spLocks noChangeShapeType="1"/>
                </p:cNvSpPr>
                <p:nvPr/>
              </p:nvSpPr>
              <p:spPr bwMode="auto">
                <a:xfrm flipH="1" flipV="1">
                  <a:off x="2249206" y="2540658"/>
                  <a:ext cx="43970" cy="6142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1" name="Line 394"/>
                <p:cNvSpPr>
                  <a:spLocks noChangeShapeType="1"/>
                </p:cNvSpPr>
                <p:nvPr/>
              </p:nvSpPr>
              <p:spPr bwMode="auto">
                <a:xfrm flipH="1" flipV="1">
                  <a:off x="2249206" y="2540658"/>
                  <a:ext cx="43970" cy="6142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2" name="Line 395"/>
                <p:cNvSpPr>
                  <a:spLocks noChangeShapeType="1"/>
                </p:cNvSpPr>
                <p:nvPr/>
              </p:nvSpPr>
              <p:spPr bwMode="auto">
                <a:xfrm>
                  <a:off x="2251205" y="2540658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3" name="Line 396"/>
                <p:cNvSpPr>
                  <a:spLocks noChangeShapeType="1"/>
                </p:cNvSpPr>
                <p:nvPr/>
              </p:nvSpPr>
              <p:spPr bwMode="auto">
                <a:xfrm>
                  <a:off x="2251205" y="2540658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4" name="Line 398"/>
                <p:cNvSpPr>
                  <a:spLocks noChangeShapeType="1"/>
                </p:cNvSpPr>
                <p:nvPr/>
              </p:nvSpPr>
              <p:spPr bwMode="auto">
                <a:xfrm flipH="1" flipV="1">
                  <a:off x="2251205" y="2540658"/>
                  <a:ext cx="41971" cy="6142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5" name="Line 400"/>
                <p:cNvSpPr>
                  <a:spLocks noChangeShapeType="1"/>
                </p:cNvSpPr>
                <p:nvPr/>
              </p:nvSpPr>
              <p:spPr bwMode="auto">
                <a:xfrm>
                  <a:off x="2293176" y="2602084"/>
                  <a:ext cx="3997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6" name="Line 402"/>
                <p:cNvSpPr>
                  <a:spLocks noChangeShapeType="1"/>
                </p:cNvSpPr>
                <p:nvPr/>
              </p:nvSpPr>
              <p:spPr bwMode="auto">
                <a:xfrm flipH="1" flipV="1">
                  <a:off x="2293176" y="2602084"/>
                  <a:ext cx="17988" cy="2632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7" name="Line 404"/>
                <p:cNvSpPr>
                  <a:spLocks noChangeShapeType="1"/>
                </p:cNvSpPr>
                <p:nvPr/>
              </p:nvSpPr>
              <p:spPr bwMode="auto">
                <a:xfrm flipH="1" flipV="1">
                  <a:off x="2311164" y="2628410"/>
                  <a:ext cx="73949" cy="87753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8" name="Line 407"/>
                <p:cNvSpPr>
                  <a:spLocks noChangeShapeType="1"/>
                </p:cNvSpPr>
                <p:nvPr/>
              </p:nvSpPr>
              <p:spPr bwMode="auto">
                <a:xfrm>
                  <a:off x="2385113" y="2716163"/>
                  <a:ext cx="3997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9" name="Line 408"/>
                <p:cNvSpPr>
                  <a:spLocks noChangeShapeType="1"/>
                </p:cNvSpPr>
                <p:nvPr/>
              </p:nvSpPr>
              <p:spPr bwMode="auto">
                <a:xfrm flipH="1" flipV="1">
                  <a:off x="2311164" y="2610860"/>
                  <a:ext cx="73949" cy="105303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70" name="Line 409"/>
                <p:cNvSpPr>
                  <a:spLocks noChangeShapeType="1"/>
                </p:cNvSpPr>
                <p:nvPr/>
              </p:nvSpPr>
              <p:spPr bwMode="auto">
                <a:xfrm flipH="1" flipV="1">
                  <a:off x="2271191" y="2524862"/>
                  <a:ext cx="9993" cy="877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71" name="Line 410"/>
                <p:cNvSpPr>
                  <a:spLocks noChangeShapeType="1"/>
                </p:cNvSpPr>
                <p:nvPr/>
              </p:nvSpPr>
              <p:spPr bwMode="auto">
                <a:xfrm flipH="1" flipV="1">
                  <a:off x="2241211" y="2480986"/>
                  <a:ext cx="39973" cy="52652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72" name="Line 412"/>
                <p:cNvSpPr>
                  <a:spLocks noChangeShapeType="1"/>
                </p:cNvSpPr>
                <p:nvPr/>
              </p:nvSpPr>
              <p:spPr bwMode="auto">
                <a:xfrm>
                  <a:off x="2281184" y="2533637"/>
                  <a:ext cx="0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73" name="Line 413"/>
                <p:cNvSpPr>
                  <a:spLocks noChangeShapeType="1"/>
                </p:cNvSpPr>
                <p:nvPr/>
              </p:nvSpPr>
              <p:spPr bwMode="auto">
                <a:xfrm flipH="1" flipV="1">
                  <a:off x="2265195" y="2514331"/>
                  <a:ext cx="15989" cy="1930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74" name="Line 415"/>
                <p:cNvSpPr>
                  <a:spLocks noChangeShapeType="1"/>
                </p:cNvSpPr>
                <p:nvPr/>
              </p:nvSpPr>
              <p:spPr bwMode="auto">
                <a:xfrm flipH="1" flipV="1">
                  <a:off x="2281184" y="2533637"/>
                  <a:ext cx="23984" cy="5089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75" name="Line 416"/>
                <p:cNvSpPr>
                  <a:spLocks noChangeShapeType="1"/>
                </p:cNvSpPr>
                <p:nvPr/>
              </p:nvSpPr>
              <p:spPr bwMode="auto">
                <a:xfrm flipH="1" flipV="1">
                  <a:off x="2275188" y="2521351"/>
                  <a:ext cx="29979" cy="63182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76" name="Line 418"/>
                <p:cNvSpPr>
                  <a:spLocks noChangeShapeType="1"/>
                </p:cNvSpPr>
                <p:nvPr/>
              </p:nvSpPr>
              <p:spPr bwMode="auto">
                <a:xfrm>
                  <a:off x="2305167" y="2584533"/>
                  <a:ext cx="3997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77" name="Line 419"/>
                <p:cNvSpPr>
                  <a:spLocks noChangeShapeType="1"/>
                </p:cNvSpPr>
                <p:nvPr/>
              </p:nvSpPr>
              <p:spPr bwMode="auto">
                <a:xfrm flipH="1" flipV="1">
                  <a:off x="2281184" y="2531882"/>
                  <a:ext cx="23984" cy="52652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78" name="Line 421"/>
                <p:cNvSpPr>
                  <a:spLocks noChangeShapeType="1"/>
                </p:cNvSpPr>
                <p:nvPr/>
              </p:nvSpPr>
              <p:spPr bwMode="auto">
                <a:xfrm flipH="1" flipV="1">
                  <a:off x="2305167" y="2584533"/>
                  <a:ext cx="79945" cy="117589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79" name="Line 422"/>
                <p:cNvSpPr>
                  <a:spLocks noChangeShapeType="1"/>
                </p:cNvSpPr>
                <p:nvPr/>
              </p:nvSpPr>
              <p:spPr bwMode="auto">
                <a:xfrm flipH="1" flipV="1">
                  <a:off x="2315161" y="2554698"/>
                  <a:ext cx="17987" cy="3334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80" name="Line 423"/>
                <p:cNvSpPr>
                  <a:spLocks noChangeShapeType="1"/>
                </p:cNvSpPr>
                <p:nvPr/>
              </p:nvSpPr>
              <p:spPr bwMode="auto">
                <a:xfrm flipH="1" flipV="1">
                  <a:off x="2325154" y="2577513"/>
                  <a:ext cx="7995" cy="1053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81" name="Line 425"/>
                <p:cNvSpPr>
                  <a:spLocks noChangeShapeType="1"/>
                </p:cNvSpPr>
                <p:nvPr/>
              </p:nvSpPr>
              <p:spPr bwMode="auto">
                <a:xfrm flipH="1" flipV="1">
                  <a:off x="2333148" y="2588044"/>
                  <a:ext cx="51965" cy="87753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82" name="Line 426"/>
                <p:cNvSpPr>
                  <a:spLocks noChangeShapeType="1"/>
                </p:cNvSpPr>
                <p:nvPr/>
              </p:nvSpPr>
              <p:spPr bwMode="auto">
                <a:xfrm flipH="1" flipV="1">
                  <a:off x="2245208" y="2414294"/>
                  <a:ext cx="91937" cy="17375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83" name="Line 427"/>
                <p:cNvSpPr>
                  <a:spLocks noChangeShapeType="1"/>
                </p:cNvSpPr>
                <p:nvPr/>
              </p:nvSpPr>
              <p:spPr bwMode="auto">
                <a:xfrm flipH="1" flipV="1">
                  <a:off x="2301170" y="2517841"/>
                  <a:ext cx="35975" cy="70202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84" name="Line 429"/>
                <p:cNvSpPr>
                  <a:spLocks noChangeShapeType="1"/>
                </p:cNvSpPr>
                <p:nvPr/>
              </p:nvSpPr>
              <p:spPr bwMode="auto">
                <a:xfrm flipH="1" flipV="1">
                  <a:off x="2337146" y="2588044"/>
                  <a:ext cx="47967" cy="87753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85" name="Line 430"/>
                <p:cNvSpPr>
                  <a:spLocks noChangeShapeType="1"/>
                </p:cNvSpPr>
                <p:nvPr/>
              </p:nvSpPr>
              <p:spPr bwMode="auto">
                <a:xfrm flipH="1" flipV="1">
                  <a:off x="2241211" y="2286174"/>
                  <a:ext cx="59959" cy="107059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86" name="Line 431"/>
                <p:cNvSpPr>
                  <a:spLocks noChangeShapeType="1"/>
                </p:cNvSpPr>
                <p:nvPr/>
              </p:nvSpPr>
              <p:spPr bwMode="auto">
                <a:xfrm flipH="1" flipV="1">
                  <a:off x="2275188" y="2333561"/>
                  <a:ext cx="25982" cy="59672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87" name="Line 433"/>
                <p:cNvSpPr>
                  <a:spLocks noChangeShapeType="1"/>
                </p:cNvSpPr>
                <p:nvPr/>
              </p:nvSpPr>
              <p:spPr bwMode="auto">
                <a:xfrm flipH="1" flipV="1">
                  <a:off x="2301170" y="2393233"/>
                  <a:ext cx="19986" cy="4036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88" name="Line 434"/>
                <p:cNvSpPr>
                  <a:spLocks noChangeShapeType="1"/>
                </p:cNvSpPr>
                <p:nvPr/>
              </p:nvSpPr>
              <p:spPr bwMode="auto">
                <a:xfrm flipH="1" flipV="1">
                  <a:off x="2293176" y="2366907"/>
                  <a:ext cx="27981" cy="66692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89" name="Line 436"/>
                <p:cNvSpPr>
                  <a:spLocks noChangeShapeType="1"/>
                </p:cNvSpPr>
                <p:nvPr/>
              </p:nvSpPr>
              <p:spPr bwMode="auto">
                <a:xfrm flipH="1" flipV="1">
                  <a:off x="2321156" y="2433599"/>
                  <a:ext cx="35975" cy="61428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90" name="Line 437"/>
                <p:cNvSpPr>
                  <a:spLocks noChangeShapeType="1"/>
                </p:cNvSpPr>
                <p:nvPr/>
              </p:nvSpPr>
              <p:spPr bwMode="auto">
                <a:xfrm flipH="1" flipV="1">
                  <a:off x="2321156" y="2426578"/>
                  <a:ext cx="35975" cy="68448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91" name="Line 439"/>
                <p:cNvSpPr>
                  <a:spLocks noChangeShapeType="1"/>
                </p:cNvSpPr>
                <p:nvPr/>
              </p:nvSpPr>
              <p:spPr bwMode="auto">
                <a:xfrm flipH="1" flipV="1">
                  <a:off x="2357132" y="2495026"/>
                  <a:ext cx="33977" cy="70202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92" name="Line 440"/>
                <p:cNvSpPr>
                  <a:spLocks noChangeShapeType="1"/>
                </p:cNvSpPr>
                <p:nvPr/>
              </p:nvSpPr>
              <p:spPr bwMode="auto">
                <a:xfrm>
                  <a:off x="2359131" y="2470455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93" name="Line 441"/>
                <p:cNvSpPr>
                  <a:spLocks noChangeShapeType="1"/>
                </p:cNvSpPr>
                <p:nvPr/>
              </p:nvSpPr>
              <p:spPr bwMode="auto">
                <a:xfrm>
                  <a:off x="2359131" y="2470455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94" name="Line 443"/>
                <p:cNvSpPr>
                  <a:spLocks noChangeShapeType="1"/>
                </p:cNvSpPr>
                <p:nvPr/>
              </p:nvSpPr>
              <p:spPr bwMode="auto">
                <a:xfrm>
                  <a:off x="2359131" y="2470455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95" name="Line 444"/>
                <p:cNvSpPr>
                  <a:spLocks noChangeShapeType="1"/>
                </p:cNvSpPr>
                <p:nvPr/>
              </p:nvSpPr>
              <p:spPr bwMode="auto">
                <a:xfrm>
                  <a:off x="2359131" y="2470455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96" name="Line 446"/>
                <p:cNvSpPr>
                  <a:spLocks noChangeShapeType="1"/>
                </p:cNvSpPr>
                <p:nvPr/>
              </p:nvSpPr>
              <p:spPr bwMode="auto">
                <a:xfrm>
                  <a:off x="2359131" y="2470455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97" name="Line 447"/>
                <p:cNvSpPr>
                  <a:spLocks noChangeShapeType="1"/>
                </p:cNvSpPr>
                <p:nvPr/>
              </p:nvSpPr>
              <p:spPr bwMode="auto">
                <a:xfrm>
                  <a:off x="2359131" y="2470455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98" name="Line 449"/>
                <p:cNvSpPr>
                  <a:spLocks noChangeShapeType="1"/>
                </p:cNvSpPr>
                <p:nvPr/>
              </p:nvSpPr>
              <p:spPr bwMode="auto">
                <a:xfrm flipH="1" flipV="1">
                  <a:off x="2359131" y="2470455"/>
                  <a:ext cx="9993" cy="2457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99" name="Line 450"/>
                <p:cNvSpPr>
                  <a:spLocks noChangeShapeType="1"/>
                </p:cNvSpPr>
                <p:nvPr/>
              </p:nvSpPr>
              <p:spPr bwMode="auto">
                <a:xfrm flipH="1" flipV="1">
                  <a:off x="2331150" y="2400253"/>
                  <a:ext cx="37973" cy="94773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00" name="Line 452"/>
                <p:cNvSpPr>
                  <a:spLocks noChangeShapeType="1"/>
                </p:cNvSpPr>
                <p:nvPr/>
              </p:nvSpPr>
              <p:spPr bwMode="auto">
                <a:xfrm flipH="1" flipV="1">
                  <a:off x="2369124" y="2495026"/>
                  <a:ext cx="21986" cy="4563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01" name="Line 453"/>
                <p:cNvSpPr>
                  <a:spLocks noChangeShapeType="1"/>
                </p:cNvSpPr>
                <p:nvPr/>
              </p:nvSpPr>
              <p:spPr bwMode="auto">
                <a:xfrm>
                  <a:off x="2333148" y="2384457"/>
                  <a:ext cx="0" cy="175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02" name="Line 454"/>
                <p:cNvSpPr>
                  <a:spLocks noChangeShapeType="1"/>
                </p:cNvSpPr>
                <p:nvPr/>
              </p:nvSpPr>
              <p:spPr bwMode="auto">
                <a:xfrm>
                  <a:off x="2333148" y="2384457"/>
                  <a:ext cx="0" cy="175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03" name="Line 456"/>
                <p:cNvSpPr>
                  <a:spLocks noChangeShapeType="1"/>
                </p:cNvSpPr>
                <p:nvPr/>
              </p:nvSpPr>
              <p:spPr bwMode="auto">
                <a:xfrm flipH="1" flipV="1">
                  <a:off x="2333148" y="2384457"/>
                  <a:ext cx="57961" cy="15620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04" name="Line 458"/>
                <p:cNvSpPr>
                  <a:spLocks noChangeShapeType="1"/>
                </p:cNvSpPr>
                <p:nvPr/>
              </p:nvSpPr>
              <p:spPr bwMode="auto">
                <a:xfrm flipH="1" flipV="1">
                  <a:off x="2391109" y="2540658"/>
                  <a:ext cx="3997" cy="1053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05" name="Line 459"/>
                <p:cNvSpPr>
                  <a:spLocks noChangeShapeType="1"/>
                </p:cNvSpPr>
                <p:nvPr/>
              </p:nvSpPr>
              <p:spPr bwMode="auto">
                <a:xfrm flipH="1" flipV="1">
                  <a:off x="2353135" y="2430089"/>
                  <a:ext cx="5997" cy="1053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06" name="Line 460"/>
                <p:cNvSpPr>
                  <a:spLocks noChangeShapeType="1"/>
                </p:cNvSpPr>
                <p:nvPr/>
              </p:nvSpPr>
              <p:spPr bwMode="auto">
                <a:xfrm flipH="1" flipV="1">
                  <a:off x="2353135" y="2417804"/>
                  <a:ext cx="5997" cy="22815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07" name="Line 462"/>
                <p:cNvSpPr>
                  <a:spLocks noChangeShapeType="1"/>
                </p:cNvSpPr>
                <p:nvPr/>
              </p:nvSpPr>
              <p:spPr bwMode="auto">
                <a:xfrm flipH="1" flipV="1">
                  <a:off x="2359131" y="2440619"/>
                  <a:ext cx="35975" cy="110569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08" name="Line 463"/>
                <p:cNvSpPr>
                  <a:spLocks noChangeShapeType="1"/>
                </p:cNvSpPr>
                <p:nvPr/>
              </p:nvSpPr>
              <p:spPr bwMode="auto">
                <a:xfrm flipH="1" flipV="1">
                  <a:off x="2365126" y="2300214"/>
                  <a:ext cx="13991" cy="33347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09" name="Line 464"/>
                <p:cNvSpPr>
                  <a:spLocks noChangeShapeType="1"/>
                </p:cNvSpPr>
                <p:nvPr/>
              </p:nvSpPr>
              <p:spPr bwMode="auto">
                <a:xfrm flipH="1" flipV="1">
                  <a:off x="2373121" y="2323031"/>
                  <a:ext cx="5997" cy="1053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10" name="Line 466"/>
                <p:cNvSpPr>
                  <a:spLocks noChangeShapeType="1"/>
                </p:cNvSpPr>
                <p:nvPr/>
              </p:nvSpPr>
              <p:spPr bwMode="auto">
                <a:xfrm>
                  <a:off x="2379118" y="2333561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11" name="Line 467"/>
                <p:cNvSpPr>
                  <a:spLocks noChangeShapeType="1"/>
                </p:cNvSpPr>
                <p:nvPr/>
              </p:nvSpPr>
              <p:spPr bwMode="auto">
                <a:xfrm flipH="1" flipV="1">
                  <a:off x="2373121" y="2308990"/>
                  <a:ext cx="5997" cy="2457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12" name="Line 469"/>
                <p:cNvSpPr>
                  <a:spLocks noChangeShapeType="1"/>
                </p:cNvSpPr>
                <p:nvPr/>
              </p:nvSpPr>
              <p:spPr bwMode="auto">
                <a:xfrm>
                  <a:off x="2379118" y="2333561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13" name="Line 470"/>
                <p:cNvSpPr>
                  <a:spLocks noChangeShapeType="1"/>
                </p:cNvSpPr>
                <p:nvPr/>
              </p:nvSpPr>
              <p:spPr bwMode="auto">
                <a:xfrm flipH="1" flipV="1">
                  <a:off x="2373121" y="2308990"/>
                  <a:ext cx="5997" cy="2457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14" name="Line 472"/>
                <p:cNvSpPr>
                  <a:spLocks noChangeShapeType="1"/>
                </p:cNvSpPr>
                <p:nvPr/>
              </p:nvSpPr>
              <p:spPr bwMode="auto">
                <a:xfrm>
                  <a:off x="2379118" y="2333561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15" name="Line 473"/>
                <p:cNvSpPr>
                  <a:spLocks noChangeShapeType="1"/>
                </p:cNvSpPr>
                <p:nvPr/>
              </p:nvSpPr>
              <p:spPr bwMode="auto">
                <a:xfrm flipH="1" flipV="1">
                  <a:off x="2375120" y="2323031"/>
                  <a:ext cx="3997" cy="1053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16" name="Line 474"/>
                <p:cNvSpPr>
                  <a:spLocks noChangeShapeType="1"/>
                </p:cNvSpPr>
                <p:nvPr/>
              </p:nvSpPr>
              <p:spPr bwMode="auto">
                <a:xfrm flipH="1" flipV="1">
                  <a:off x="2375120" y="2323031"/>
                  <a:ext cx="3997" cy="1053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17" name="Line 476"/>
                <p:cNvSpPr>
                  <a:spLocks noChangeShapeType="1"/>
                </p:cNvSpPr>
                <p:nvPr/>
              </p:nvSpPr>
              <p:spPr bwMode="auto">
                <a:xfrm>
                  <a:off x="2379118" y="2333561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18" name="Line 478"/>
                <p:cNvSpPr>
                  <a:spLocks noChangeShapeType="1"/>
                </p:cNvSpPr>
                <p:nvPr/>
              </p:nvSpPr>
              <p:spPr bwMode="auto">
                <a:xfrm>
                  <a:off x="2379118" y="2333561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19" name="Line 479"/>
                <p:cNvSpPr>
                  <a:spLocks noChangeShapeType="1"/>
                </p:cNvSpPr>
                <p:nvPr/>
              </p:nvSpPr>
              <p:spPr bwMode="auto">
                <a:xfrm flipH="1" flipV="1">
                  <a:off x="2373121" y="2300214"/>
                  <a:ext cx="0" cy="877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20" name="Line 480"/>
                <p:cNvSpPr>
                  <a:spLocks noChangeShapeType="1"/>
                </p:cNvSpPr>
                <p:nvPr/>
              </p:nvSpPr>
              <p:spPr bwMode="auto">
                <a:xfrm flipH="1" flipV="1">
                  <a:off x="2369124" y="2286174"/>
                  <a:ext cx="3997" cy="2281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21" name="Line 481"/>
                <p:cNvSpPr>
                  <a:spLocks noChangeShapeType="1"/>
                </p:cNvSpPr>
                <p:nvPr/>
              </p:nvSpPr>
              <p:spPr bwMode="auto">
                <a:xfrm flipH="1" flipV="1">
                  <a:off x="2369124" y="2272134"/>
                  <a:ext cx="3997" cy="36857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22" name="Line 483"/>
                <p:cNvSpPr>
                  <a:spLocks noChangeShapeType="1"/>
                </p:cNvSpPr>
                <p:nvPr/>
              </p:nvSpPr>
              <p:spPr bwMode="auto">
                <a:xfrm>
                  <a:off x="2373121" y="2308990"/>
                  <a:ext cx="1999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23" name="Line 485"/>
                <p:cNvSpPr>
                  <a:spLocks noChangeShapeType="1"/>
                </p:cNvSpPr>
                <p:nvPr/>
              </p:nvSpPr>
              <p:spPr bwMode="auto">
                <a:xfrm flipH="1" flipV="1">
                  <a:off x="2373121" y="2308990"/>
                  <a:ext cx="5997" cy="2457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24" name="Line 487"/>
                <p:cNvSpPr>
                  <a:spLocks noChangeShapeType="1"/>
                </p:cNvSpPr>
                <p:nvPr/>
              </p:nvSpPr>
              <p:spPr bwMode="auto">
                <a:xfrm>
                  <a:off x="2379118" y="2333561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25" name="Line 488"/>
                <p:cNvSpPr>
                  <a:spLocks noChangeShapeType="1"/>
                </p:cNvSpPr>
                <p:nvPr/>
              </p:nvSpPr>
              <p:spPr bwMode="auto">
                <a:xfrm>
                  <a:off x="2379118" y="2323031"/>
                  <a:ext cx="0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26" name="Line 489"/>
                <p:cNvSpPr>
                  <a:spLocks noChangeShapeType="1"/>
                </p:cNvSpPr>
                <p:nvPr/>
              </p:nvSpPr>
              <p:spPr bwMode="auto">
                <a:xfrm flipV="1">
                  <a:off x="2379118" y="2300214"/>
                  <a:ext cx="0" cy="877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27" name="Line 490"/>
                <p:cNvSpPr>
                  <a:spLocks noChangeShapeType="1"/>
                </p:cNvSpPr>
                <p:nvPr/>
              </p:nvSpPr>
              <p:spPr bwMode="auto">
                <a:xfrm>
                  <a:off x="2379118" y="2308990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28" name="Line 492"/>
                <p:cNvSpPr>
                  <a:spLocks noChangeShapeType="1"/>
                </p:cNvSpPr>
                <p:nvPr/>
              </p:nvSpPr>
              <p:spPr bwMode="auto">
                <a:xfrm flipV="1">
                  <a:off x="2379118" y="2308990"/>
                  <a:ext cx="0" cy="1404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29" name="Line 493"/>
                <p:cNvSpPr>
                  <a:spLocks noChangeShapeType="1"/>
                </p:cNvSpPr>
                <p:nvPr/>
              </p:nvSpPr>
              <p:spPr bwMode="auto">
                <a:xfrm flipV="1">
                  <a:off x="2379118" y="2308990"/>
                  <a:ext cx="0" cy="1404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30" name="Line 494"/>
                <p:cNvSpPr>
                  <a:spLocks noChangeShapeType="1"/>
                </p:cNvSpPr>
                <p:nvPr/>
              </p:nvSpPr>
              <p:spPr bwMode="auto">
                <a:xfrm flipV="1">
                  <a:off x="2379118" y="2308990"/>
                  <a:ext cx="0" cy="1404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31" name="Line 496"/>
                <p:cNvSpPr>
                  <a:spLocks noChangeShapeType="1"/>
                </p:cNvSpPr>
                <p:nvPr/>
              </p:nvSpPr>
              <p:spPr bwMode="auto">
                <a:xfrm>
                  <a:off x="2379118" y="2323031"/>
                  <a:ext cx="0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32" name="Line 498"/>
                <p:cNvSpPr>
                  <a:spLocks noChangeShapeType="1"/>
                </p:cNvSpPr>
                <p:nvPr/>
              </p:nvSpPr>
              <p:spPr bwMode="auto">
                <a:xfrm>
                  <a:off x="2379118" y="2323031"/>
                  <a:ext cx="0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33" name="Line 500"/>
                <p:cNvSpPr>
                  <a:spLocks noChangeShapeType="1"/>
                </p:cNvSpPr>
                <p:nvPr/>
              </p:nvSpPr>
              <p:spPr bwMode="auto">
                <a:xfrm flipV="1">
                  <a:off x="2379118" y="2323031"/>
                  <a:ext cx="0" cy="1053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34" name="Line 502"/>
                <p:cNvSpPr>
                  <a:spLocks noChangeShapeType="1"/>
                </p:cNvSpPr>
                <p:nvPr/>
              </p:nvSpPr>
              <p:spPr bwMode="auto">
                <a:xfrm>
                  <a:off x="2379118" y="2333561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35" name="Line 503"/>
                <p:cNvSpPr>
                  <a:spLocks noChangeShapeType="1"/>
                </p:cNvSpPr>
                <p:nvPr/>
              </p:nvSpPr>
              <p:spPr bwMode="auto">
                <a:xfrm>
                  <a:off x="2379118" y="2323031"/>
                  <a:ext cx="0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36" name="Line 504"/>
                <p:cNvSpPr>
                  <a:spLocks noChangeShapeType="1"/>
                </p:cNvSpPr>
                <p:nvPr/>
              </p:nvSpPr>
              <p:spPr bwMode="auto">
                <a:xfrm flipV="1">
                  <a:off x="2379118" y="2296704"/>
                  <a:ext cx="0" cy="2632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37" name="Line 506"/>
                <p:cNvSpPr>
                  <a:spLocks noChangeShapeType="1"/>
                </p:cNvSpPr>
                <p:nvPr/>
              </p:nvSpPr>
              <p:spPr bwMode="auto">
                <a:xfrm flipV="1">
                  <a:off x="2379118" y="2323031"/>
                  <a:ext cx="0" cy="1053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38" name="Line 508"/>
                <p:cNvSpPr>
                  <a:spLocks noChangeShapeType="1"/>
                </p:cNvSpPr>
                <p:nvPr/>
              </p:nvSpPr>
              <p:spPr bwMode="auto">
                <a:xfrm flipH="1" flipV="1">
                  <a:off x="2379118" y="2333561"/>
                  <a:ext cx="5995" cy="5089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39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2385113" y="2296704"/>
                  <a:ext cx="3997" cy="87753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40" name="Line 511"/>
                <p:cNvSpPr>
                  <a:spLocks noChangeShapeType="1"/>
                </p:cNvSpPr>
                <p:nvPr/>
              </p:nvSpPr>
              <p:spPr bwMode="auto">
                <a:xfrm flipH="1" flipV="1">
                  <a:off x="2385113" y="2384457"/>
                  <a:ext cx="15989" cy="129874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41" name="Line 512"/>
                <p:cNvSpPr>
                  <a:spLocks noChangeShapeType="1"/>
                </p:cNvSpPr>
                <p:nvPr/>
              </p:nvSpPr>
              <p:spPr bwMode="auto">
                <a:xfrm>
                  <a:off x="2423088" y="2363396"/>
                  <a:ext cx="3997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42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2423088" y="2323031"/>
                  <a:ext cx="3997" cy="4036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43" name="Line 515"/>
                <p:cNvSpPr>
                  <a:spLocks noChangeShapeType="1"/>
                </p:cNvSpPr>
                <p:nvPr/>
              </p:nvSpPr>
              <p:spPr bwMode="auto">
                <a:xfrm>
                  <a:off x="2423088" y="2363396"/>
                  <a:ext cx="3997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44" name="Line 516"/>
                <p:cNvSpPr>
                  <a:spLocks noChangeShapeType="1"/>
                </p:cNvSpPr>
                <p:nvPr/>
              </p:nvSpPr>
              <p:spPr bwMode="auto">
                <a:xfrm flipV="1">
                  <a:off x="2423088" y="2337071"/>
                  <a:ext cx="3997" cy="26325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45" name="Line 518"/>
                <p:cNvSpPr>
                  <a:spLocks noChangeShapeType="1"/>
                </p:cNvSpPr>
                <p:nvPr/>
              </p:nvSpPr>
              <p:spPr bwMode="auto">
                <a:xfrm flipV="1">
                  <a:off x="2423088" y="2363396"/>
                  <a:ext cx="3997" cy="2632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46" name="Line 519"/>
                <p:cNvSpPr>
                  <a:spLocks noChangeShapeType="1"/>
                </p:cNvSpPr>
                <p:nvPr/>
              </p:nvSpPr>
              <p:spPr bwMode="auto">
                <a:xfrm flipV="1">
                  <a:off x="2423088" y="2340581"/>
                  <a:ext cx="7995" cy="49142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47" name="Line 521"/>
                <p:cNvSpPr>
                  <a:spLocks noChangeShapeType="1"/>
                </p:cNvSpPr>
                <p:nvPr/>
              </p:nvSpPr>
              <p:spPr bwMode="auto">
                <a:xfrm flipV="1">
                  <a:off x="2421088" y="2389723"/>
                  <a:ext cx="1999" cy="3685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48" name="Line 522"/>
                <p:cNvSpPr>
                  <a:spLocks noChangeShapeType="1"/>
                </p:cNvSpPr>
                <p:nvPr/>
              </p:nvSpPr>
              <p:spPr bwMode="auto">
                <a:xfrm flipV="1">
                  <a:off x="2421088" y="2263359"/>
                  <a:ext cx="19986" cy="16322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49" name="Line 524"/>
                <p:cNvSpPr>
                  <a:spLocks noChangeShapeType="1"/>
                </p:cNvSpPr>
                <p:nvPr/>
              </p:nvSpPr>
              <p:spPr bwMode="auto">
                <a:xfrm>
                  <a:off x="2421088" y="2426578"/>
                  <a:ext cx="1999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0" name="Line 525"/>
                <p:cNvSpPr>
                  <a:spLocks noChangeShapeType="1"/>
                </p:cNvSpPr>
                <p:nvPr/>
              </p:nvSpPr>
              <p:spPr bwMode="auto">
                <a:xfrm flipV="1">
                  <a:off x="2421088" y="2289684"/>
                  <a:ext cx="19986" cy="136894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1" name="Line 527"/>
                <p:cNvSpPr>
                  <a:spLocks noChangeShapeType="1"/>
                </p:cNvSpPr>
                <p:nvPr/>
              </p:nvSpPr>
              <p:spPr bwMode="auto">
                <a:xfrm>
                  <a:off x="2421088" y="2426578"/>
                  <a:ext cx="1999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2" name="Line 528"/>
                <p:cNvSpPr>
                  <a:spLocks noChangeShapeType="1"/>
                </p:cNvSpPr>
                <p:nvPr/>
              </p:nvSpPr>
              <p:spPr bwMode="auto">
                <a:xfrm flipV="1">
                  <a:off x="2421088" y="2340581"/>
                  <a:ext cx="15989" cy="85997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3" name="Line 530"/>
                <p:cNvSpPr>
                  <a:spLocks noChangeShapeType="1"/>
                </p:cNvSpPr>
                <p:nvPr/>
              </p:nvSpPr>
              <p:spPr bwMode="auto">
                <a:xfrm flipV="1">
                  <a:off x="2421088" y="2426578"/>
                  <a:ext cx="0" cy="36857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4" name="Line 531"/>
                <p:cNvSpPr>
                  <a:spLocks noChangeShapeType="1"/>
                </p:cNvSpPr>
                <p:nvPr/>
              </p:nvSpPr>
              <p:spPr bwMode="auto">
                <a:xfrm flipV="1">
                  <a:off x="2437077" y="2326541"/>
                  <a:ext cx="9994" cy="5089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5" name="Line 532"/>
                <p:cNvSpPr>
                  <a:spLocks noChangeShapeType="1"/>
                </p:cNvSpPr>
                <p:nvPr/>
              </p:nvSpPr>
              <p:spPr bwMode="auto">
                <a:xfrm flipV="1">
                  <a:off x="2437077" y="2340581"/>
                  <a:ext cx="5997" cy="3685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6" name="Line 534"/>
                <p:cNvSpPr>
                  <a:spLocks noChangeShapeType="1"/>
                </p:cNvSpPr>
                <p:nvPr/>
              </p:nvSpPr>
              <p:spPr bwMode="auto">
                <a:xfrm flipV="1">
                  <a:off x="2421088" y="2377437"/>
                  <a:ext cx="15989" cy="85998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7" name="Line 536"/>
                <p:cNvSpPr>
                  <a:spLocks noChangeShapeType="1"/>
                </p:cNvSpPr>
                <p:nvPr/>
              </p:nvSpPr>
              <p:spPr bwMode="auto">
                <a:xfrm flipV="1">
                  <a:off x="2417091" y="2463435"/>
                  <a:ext cx="3997" cy="1404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8" name="Line 537"/>
                <p:cNvSpPr>
                  <a:spLocks noChangeShapeType="1"/>
                </p:cNvSpPr>
                <p:nvPr/>
              </p:nvSpPr>
              <p:spPr bwMode="auto">
                <a:xfrm>
                  <a:off x="2441075" y="2389723"/>
                  <a:ext cx="0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9" name="Line 538"/>
                <p:cNvSpPr>
                  <a:spLocks noChangeShapeType="1"/>
                </p:cNvSpPr>
                <p:nvPr/>
              </p:nvSpPr>
              <p:spPr bwMode="auto">
                <a:xfrm flipV="1">
                  <a:off x="2441075" y="2366907"/>
                  <a:ext cx="1999" cy="2281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60" name="Line 540"/>
                <p:cNvSpPr>
                  <a:spLocks noChangeShapeType="1"/>
                </p:cNvSpPr>
                <p:nvPr/>
              </p:nvSpPr>
              <p:spPr bwMode="auto">
                <a:xfrm flipV="1">
                  <a:off x="2437077" y="2389723"/>
                  <a:ext cx="3997" cy="1404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61" name="Line 541"/>
                <p:cNvSpPr>
                  <a:spLocks noChangeShapeType="1"/>
                </p:cNvSpPr>
                <p:nvPr/>
              </p:nvSpPr>
              <p:spPr bwMode="auto">
                <a:xfrm flipV="1">
                  <a:off x="2437077" y="2389723"/>
                  <a:ext cx="3997" cy="1404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62" name="Line 543"/>
                <p:cNvSpPr>
                  <a:spLocks noChangeShapeType="1"/>
                </p:cNvSpPr>
                <p:nvPr/>
              </p:nvSpPr>
              <p:spPr bwMode="auto">
                <a:xfrm>
                  <a:off x="2437077" y="2403763"/>
                  <a:ext cx="0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63" name="Line 544"/>
                <p:cNvSpPr>
                  <a:spLocks noChangeShapeType="1"/>
                </p:cNvSpPr>
                <p:nvPr/>
              </p:nvSpPr>
              <p:spPr bwMode="auto">
                <a:xfrm>
                  <a:off x="2437077" y="2403763"/>
                  <a:ext cx="0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64" name="Line 546"/>
                <p:cNvSpPr>
                  <a:spLocks noChangeShapeType="1"/>
                </p:cNvSpPr>
                <p:nvPr/>
              </p:nvSpPr>
              <p:spPr bwMode="auto">
                <a:xfrm flipV="1">
                  <a:off x="2423088" y="2403763"/>
                  <a:ext cx="13990" cy="5089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65" name="Line 547"/>
                <p:cNvSpPr>
                  <a:spLocks noChangeShapeType="1"/>
                </p:cNvSpPr>
                <p:nvPr/>
              </p:nvSpPr>
              <p:spPr bwMode="auto">
                <a:xfrm flipV="1">
                  <a:off x="2423088" y="2417804"/>
                  <a:ext cx="13990" cy="3685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66" name="Line 549"/>
                <p:cNvSpPr>
                  <a:spLocks noChangeShapeType="1"/>
                </p:cNvSpPr>
                <p:nvPr/>
              </p:nvSpPr>
              <p:spPr bwMode="auto">
                <a:xfrm flipV="1">
                  <a:off x="2421088" y="2454659"/>
                  <a:ext cx="1999" cy="877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67" name="Line 550"/>
                <p:cNvSpPr>
                  <a:spLocks noChangeShapeType="1"/>
                </p:cNvSpPr>
                <p:nvPr/>
              </p:nvSpPr>
              <p:spPr bwMode="auto">
                <a:xfrm>
                  <a:off x="2463060" y="2345846"/>
                  <a:ext cx="1998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68" name="Line 551"/>
                <p:cNvSpPr>
                  <a:spLocks noChangeShapeType="1"/>
                </p:cNvSpPr>
                <p:nvPr/>
              </p:nvSpPr>
              <p:spPr bwMode="auto">
                <a:xfrm>
                  <a:off x="2463060" y="2345846"/>
                  <a:ext cx="1998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69" name="Line 553"/>
                <p:cNvSpPr>
                  <a:spLocks noChangeShapeType="1"/>
                </p:cNvSpPr>
                <p:nvPr/>
              </p:nvSpPr>
              <p:spPr bwMode="auto">
                <a:xfrm flipV="1">
                  <a:off x="2421088" y="2345846"/>
                  <a:ext cx="41972" cy="117589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70" name="Line 555"/>
                <p:cNvSpPr>
                  <a:spLocks noChangeShapeType="1"/>
                </p:cNvSpPr>
                <p:nvPr/>
              </p:nvSpPr>
              <p:spPr bwMode="auto">
                <a:xfrm>
                  <a:off x="2421088" y="2463435"/>
                  <a:ext cx="1999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71" name="Line 556"/>
                <p:cNvSpPr>
                  <a:spLocks noChangeShapeType="1"/>
                </p:cNvSpPr>
                <p:nvPr/>
              </p:nvSpPr>
              <p:spPr bwMode="auto">
                <a:xfrm flipV="1">
                  <a:off x="2441075" y="2356376"/>
                  <a:ext cx="21986" cy="61428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72" name="Line 557"/>
                <p:cNvSpPr>
                  <a:spLocks noChangeShapeType="1"/>
                </p:cNvSpPr>
                <p:nvPr/>
              </p:nvSpPr>
              <p:spPr bwMode="auto">
                <a:xfrm flipV="1">
                  <a:off x="2441075" y="2370417"/>
                  <a:ext cx="17988" cy="47387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73" name="Line 559"/>
                <p:cNvSpPr>
                  <a:spLocks noChangeShapeType="1"/>
                </p:cNvSpPr>
                <p:nvPr/>
              </p:nvSpPr>
              <p:spPr bwMode="auto">
                <a:xfrm>
                  <a:off x="2441075" y="2417804"/>
                  <a:ext cx="1999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74" name="Line 560"/>
                <p:cNvSpPr>
                  <a:spLocks noChangeShapeType="1"/>
                </p:cNvSpPr>
                <p:nvPr/>
              </p:nvSpPr>
              <p:spPr bwMode="auto">
                <a:xfrm flipV="1">
                  <a:off x="2441075" y="2345846"/>
                  <a:ext cx="27981" cy="71958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75" name="Line 562"/>
                <p:cNvSpPr>
                  <a:spLocks noChangeShapeType="1"/>
                </p:cNvSpPr>
                <p:nvPr/>
              </p:nvSpPr>
              <p:spPr bwMode="auto">
                <a:xfrm>
                  <a:off x="2441075" y="2417804"/>
                  <a:ext cx="1999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76" name="Line 563"/>
                <p:cNvSpPr>
                  <a:spLocks noChangeShapeType="1"/>
                </p:cNvSpPr>
                <p:nvPr/>
              </p:nvSpPr>
              <p:spPr bwMode="auto">
                <a:xfrm flipV="1">
                  <a:off x="2441075" y="2393233"/>
                  <a:ext cx="7995" cy="2457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77" name="Line 565"/>
                <p:cNvSpPr>
                  <a:spLocks noChangeShapeType="1"/>
                </p:cNvSpPr>
                <p:nvPr/>
              </p:nvSpPr>
              <p:spPr bwMode="auto">
                <a:xfrm flipV="1">
                  <a:off x="2431082" y="2417804"/>
                  <a:ext cx="9993" cy="22815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78" name="Line 568"/>
                <p:cNvSpPr>
                  <a:spLocks noChangeShapeType="1"/>
                </p:cNvSpPr>
                <p:nvPr/>
              </p:nvSpPr>
              <p:spPr bwMode="auto">
                <a:xfrm flipV="1">
                  <a:off x="2421088" y="2440619"/>
                  <a:ext cx="9994" cy="2281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79" name="Line 571"/>
                <p:cNvSpPr>
                  <a:spLocks noChangeShapeType="1"/>
                </p:cNvSpPr>
                <p:nvPr/>
              </p:nvSpPr>
              <p:spPr bwMode="auto">
                <a:xfrm>
                  <a:off x="2421088" y="2463435"/>
                  <a:ext cx="1999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0" name="Line 574"/>
                <p:cNvSpPr>
                  <a:spLocks noChangeShapeType="1"/>
                </p:cNvSpPr>
                <p:nvPr/>
              </p:nvSpPr>
              <p:spPr bwMode="auto">
                <a:xfrm>
                  <a:off x="2421088" y="2463435"/>
                  <a:ext cx="1999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1" name="Line 577"/>
                <p:cNvSpPr>
                  <a:spLocks noChangeShapeType="1"/>
                </p:cNvSpPr>
                <p:nvPr/>
              </p:nvSpPr>
              <p:spPr bwMode="auto">
                <a:xfrm>
                  <a:off x="2421088" y="2463435"/>
                  <a:ext cx="1999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2" name="Line 605"/>
                <p:cNvSpPr>
                  <a:spLocks noChangeShapeType="1"/>
                </p:cNvSpPr>
                <p:nvPr/>
              </p:nvSpPr>
              <p:spPr bwMode="auto">
                <a:xfrm flipV="1">
                  <a:off x="2421088" y="2437109"/>
                  <a:ext cx="19986" cy="2632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3" name="Line 608"/>
                <p:cNvSpPr>
                  <a:spLocks noChangeShapeType="1"/>
                </p:cNvSpPr>
                <p:nvPr/>
              </p:nvSpPr>
              <p:spPr bwMode="auto">
                <a:xfrm>
                  <a:off x="2421088" y="2463435"/>
                  <a:ext cx="1999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4" name="Line 610"/>
                <p:cNvSpPr>
                  <a:spLocks noChangeShapeType="1"/>
                </p:cNvSpPr>
                <p:nvPr/>
              </p:nvSpPr>
              <p:spPr bwMode="auto">
                <a:xfrm flipV="1">
                  <a:off x="2417091" y="2463435"/>
                  <a:ext cx="3997" cy="1404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5" name="Line 612"/>
                <p:cNvSpPr>
                  <a:spLocks noChangeShapeType="1"/>
                </p:cNvSpPr>
                <p:nvPr/>
              </p:nvSpPr>
              <p:spPr bwMode="auto">
                <a:xfrm flipV="1">
                  <a:off x="2401102" y="2477476"/>
                  <a:ext cx="15989" cy="3685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6" name="Line 614"/>
                <p:cNvSpPr>
                  <a:spLocks noChangeShapeType="1"/>
                </p:cNvSpPr>
                <p:nvPr/>
              </p:nvSpPr>
              <p:spPr bwMode="auto">
                <a:xfrm flipV="1">
                  <a:off x="2395107" y="2514331"/>
                  <a:ext cx="5995" cy="36857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7" name="Line 616"/>
                <p:cNvSpPr>
                  <a:spLocks noChangeShapeType="1"/>
                </p:cNvSpPr>
                <p:nvPr/>
              </p:nvSpPr>
              <p:spPr bwMode="auto">
                <a:xfrm>
                  <a:off x="2395107" y="2551188"/>
                  <a:ext cx="3997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8" name="Line 618"/>
                <p:cNvSpPr>
                  <a:spLocks noChangeShapeType="1"/>
                </p:cNvSpPr>
                <p:nvPr/>
              </p:nvSpPr>
              <p:spPr bwMode="auto">
                <a:xfrm flipV="1">
                  <a:off x="2391109" y="2551188"/>
                  <a:ext cx="3997" cy="1404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9" name="Line 620"/>
                <p:cNvSpPr>
                  <a:spLocks noChangeShapeType="1"/>
                </p:cNvSpPr>
                <p:nvPr/>
              </p:nvSpPr>
              <p:spPr bwMode="auto">
                <a:xfrm flipV="1">
                  <a:off x="2385113" y="2565228"/>
                  <a:ext cx="5997" cy="110568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0" name="Line 622"/>
                <p:cNvSpPr>
                  <a:spLocks noChangeShapeType="1"/>
                </p:cNvSpPr>
                <p:nvPr/>
              </p:nvSpPr>
              <p:spPr bwMode="auto">
                <a:xfrm>
                  <a:off x="2385113" y="2675796"/>
                  <a:ext cx="3997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1" name="Line 624"/>
                <p:cNvSpPr>
                  <a:spLocks noChangeShapeType="1"/>
                </p:cNvSpPr>
                <p:nvPr/>
              </p:nvSpPr>
              <p:spPr bwMode="auto">
                <a:xfrm flipV="1">
                  <a:off x="2385113" y="2675796"/>
                  <a:ext cx="3997" cy="2632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2" name="Line 626"/>
                <p:cNvSpPr>
                  <a:spLocks noChangeShapeType="1"/>
                </p:cNvSpPr>
                <p:nvPr/>
              </p:nvSpPr>
              <p:spPr bwMode="auto">
                <a:xfrm flipV="1">
                  <a:off x="2385113" y="2702123"/>
                  <a:ext cx="3997" cy="1404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3" name="Line 628"/>
                <p:cNvSpPr>
                  <a:spLocks noChangeShapeType="1"/>
                </p:cNvSpPr>
                <p:nvPr/>
              </p:nvSpPr>
              <p:spPr bwMode="auto">
                <a:xfrm>
                  <a:off x="2385113" y="2716163"/>
                  <a:ext cx="3997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4" name="Line 630"/>
                <p:cNvSpPr>
                  <a:spLocks noChangeShapeType="1"/>
                </p:cNvSpPr>
                <p:nvPr/>
              </p:nvSpPr>
              <p:spPr bwMode="auto">
                <a:xfrm flipH="1" flipV="1">
                  <a:off x="2385113" y="2716163"/>
                  <a:ext cx="5997" cy="49142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5" name="Line 632"/>
                <p:cNvSpPr>
                  <a:spLocks noChangeShapeType="1"/>
                </p:cNvSpPr>
                <p:nvPr/>
              </p:nvSpPr>
              <p:spPr bwMode="auto">
                <a:xfrm flipH="1" flipV="1">
                  <a:off x="2391109" y="2765305"/>
                  <a:ext cx="49965" cy="2106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6" name="Line 635"/>
                <p:cNvSpPr>
                  <a:spLocks noChangeShapeType="1"/>
                </p:cNvSpPr>
                <p:nvPr/>
              </p:nvSpPr>
              <p:spPr bwMode="auto">
                <a:xfrm flipH="1" flipV="1">
                  <a:off x="2441075" y="2786365"/>
                  <a:ext cx="7995" cy="351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7" name="Line 638"/>
                <p:cNvSpPr>
                  <a:spLocks noChangeShapeType="1"/>
                </p:cNvSpPr>
                <p:nvPr/>
              </p:nvSpPr>
              <p:spPr bwMode="auto">
                <a:xfrm flipH="1" flipV="1">
                  <a:off x="2449069" y="2789876"/>
                  <a:ext cx="13991" cy="8775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84" name="Line 198"/>
              <p:cNvSpPr>
                <a:spLocks noChangeShapeType="1"/>
              </p:cNvSpPr>
              <p:nvPr/>
            </p:nvSpPr>
            <p:spPr bwMode="auto">
              <a:xfrm flipH="1">
                <a:off x="1677596" y="2819711"/>
                <a:ext cx="565615" cy="7722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85" name="Line 216"/>
              <p:cNvSpPr>
                <a:spLocks noChangeShapeType="1"/>
              </p:cNvSpPr>
              <p:nvPr/>
            </p:nvSpPr>
            <p:spPr bwMode="auto">
              <a:xfrm flipH="1" flipV="1">
                <a:off x="1743551" y="2767059"/>
                <a:ext cx="155894" cy="175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86" name="Line 217"/>
              <p:cNvSpPr>
                <a:spLocks noChangeShapeType="1"/>
              </p:cNvSpPr>
              <p:nvPr/>
            </p:nvSpPr>
            <p:spPr bwMode="auto">
              <a:xfrm flipH="1" flipV="1">
                <a:off x="1793517" y="2767059"/>
                <a:ext cx="105928" cy="175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87" name="Line 219"/>
              <p:cNvSpPr>
                <a:spLocks noChangeShapeType="1"/>
              </p:cNvSpPr>
              <p:nvPr/>
            </p:nvSpPr>
            <p:spPr bwMode="auto">
              <a:xfrm flipH="1" flipV="1">
                <a:off x="1899445" y="2768815"/>
                <a:ext cx="217851" cy="702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88" name="Line 220"/>
              <p:cNvSpPr>
                <a:spLocks noChangeShapeType="1"/>
              </p:cNvSpPr>
              <p:nvPr/>
            </p:nvSpPr>
            <p:spPr bwMode="auto">
              <a:xfrm flipH="1" flipV="1">
                <a:off x="1489724" y="2742488"/>
                <a:ext cx="537635" cy="2457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89" name="Line 361"/>
              <p:cNvSpPr>
                <a:spLocks noChangeShapeType="1"/>
              </p:cNvSpPr>
              <p:nvPr/>
            </p:nvSpPr>
            <p:spPr bwMode="auto">
              <a:xfrm>
                <a:off x="780207" y="1313872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90" name="Line 362"/>
              <p:cNvSpPr>
                <a:spLocks noChangeShapeType="1"/>
              </p:cNvSpPr>
              <p:nvPr/>
            </p:nvSpPr>
            <p:spPr bwMode="auto">
              <a:xfrm>
                <a:off x="780207" y="1313872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91" name="Line 364"/>
              <p:cNvSpPr>
                <a:spLocks noChangeShapeType="1"/>
              </p:cNvSpPr>
              <p:nvPr/>
            </p:nvSpPr>
            <p:spPr bwMode="auto">
              <a:xfrm flipH="1" flipV="1">
                <a:off x="780207" y="1313872"/>
                <a:ext cx="545628" cy="46333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92" name="Line 365"/>
              <p:cNvSpPr>
                <a:spLocks noChangeShapeType="1"/>
              </p:cNvSpPr>
              <p:nvPr/>
            </p:nvSpPr>
            <p:spPr bwMode="auto">
              <a:xfrm flipH="1" flipV="1">
                <a:off x="1217909" y="1682434"/>
                <a:ext cx="107927" cy="94773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93" name="Line 367"/>
              <p:cNvSpPr>
                <a:spLocks noChangeShapeType="1"/>
              </p:cNvSpPr>
              <p:nvPr/>
            </p:nvSpPr>
            <p:spPr bwMode="auto">
              <a:xfrm flipH="1" flipV="1">
                <a:off x="1325835" y="1777207"/>
                <a:ext cx="325779" cy="284319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94" name="Line 368"/>
              <p:cNvSpPr>
                <a:spLocks noChangeShapeType="1"/>
              </p:cNvSpPr>
              <p:nvPr/>
            </p:nvSpPr>
            <p:spPr bwMode="auto">
              <a:xfrm flipH="1" flipV="1">
                <a:off x="1070009" y="1535010"/>
                <a:ext cx="581605" cy="52651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95" name="Line 370"/>
              <p:cNvSpPr>
                <a:spLocks noChangeShapeType="1"/>
              </p:cNvSpPr>
              <p:nvPr/>
            </p:nvSpPr>
            <p:spPr bwMode="auto">
              <a:xfrm flipH="1" flipV="1">
                <a:off x="1651614" y="2061527"/>
                <a:ext cx="585601" cy="51423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96" name="Line 566"/>
              <p:cNvSpPr>
                <a:spLocks noChangeShapeType="1"/>
              </p:cNvSpPr>
              <p:nvPr/>
            </p:nvSpPr>
            <p:spPr bwMode="auto">
              <a:xfrm flipV="1">
                <a:off x="2439078" y="2242298"/>
                <a:ext cx="91937" cy="19832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97" name="Line 569"/>
              <p:cNvSpPr>
                <a:spLocks noChangeShapeType="1"/>
              </p:cNvSpPr>
              <p:nvPr/>
            </p:nvSpPr>
            <p:spPr bwMode="auto">
              <a:xfrm flipV="1">
                <a:off x="2429084" y="2307234"/>
                <a:ext cx="77948" cy="15795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98" name="Line 572"/>
              <p:cNvSpPr>
                <a:spLocks noChangeShapeType="1"/>
              </p:cNvSpPr>
              <p:nvPr/>
            </p:nvSpPr>
            <p:spPr bwMode="auto">
              <a:xfrm flipV="1">
                <a:off x="2429084" y="2344091"/>
                <a:ext cx="63956" cy="12109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99" name="Line 575"/>
              <p:cNvSpPr>
                <a:spLocks noChangeShapeType="1"/>
              </p:cNvSpPr>
              <p:nvPr/>
            </p:nvSpPr>
            <p:spPr bwMode="auto">
              <a:xfrm flipV="1">
                <a:off x="2429084" y="2182626"/>
                <a:ext cx="153896" cy="282564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00" name="Line 578"/>
              <p:cNvSpPr>
                <a:spLocks noChangeShapeType="1"/>
              </p:cNvSpPr>
              <p:nvPr/>
            </p:nvSpPr>
            <p:spPr bwMode="auto">
              <a:xfrm flipV="1">
                <a:off x="2449070" y="2152789"/>
                <a:ext cx="159891" cy="284319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01" name="Line 579"/>
              <p:cNvSpPr>
                <a:spLocks noChangeShapeType="1"/>
              </p:cNvSpPr>
              <p:nvPr/>
            </p:nvSpPr>
            <p:spPr bwMode="auto">
              <a:xfrm>
                <a:off x="2529016" y="2316010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02" name="Line 580"/>
              <p:cNvSpPr>
                <a:spLocks noChangeShapeType="1"/>
              </p:cNvSpPr>
              <p:nvPr/>
            </p:nvSpPr>
            <p:spPr bwMode="auto">
              <a:xfrm flipV="1">
                <a:off x="2535012" y="2242298"/>
                <a:ext cx="37974" cy="6844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03" name="Line 581"/>
              <p:cNvSpPr>
                <a:spLocks noChangeShapeType="1"/>
              </p:cNvSpPr>
              <p:nvPr/>
            </p:nvSpPr>
            <p:spPr bwMode="auto">
              <a:xfrm flipV="1">
                <a:off x="2535012" y="2266869"/>
                <a:ext cx="25982" cy="4387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04" name="Line 583"/>
              <p:cNvSpPr>
                <a:spLocks noChangeShapeType="1"/>
              </p:cNvSpPr>
              <p:nvPr/>
            </p:nvSpPr>
            <p:spPr bwMode="auto">
              <a:xfrm>
                <a:off x="2535012" y="2310745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05" name="Line 584"/>
              <p:cNvSpPr>
                <a:spLocks noChangeShapeType="1"/>
              </p:cNvSpPr>
              <p:nvPr/>
            </p:nvSpPr>
            <p:spPr bwMode="auto">
              <a:xfrm flipV="1">
                <a:off x="2535012" y="2242298"/>
                <a:ext cx="45968" cy="6844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06" name="Line 586"/>
              <p:cNvSpPr>
                <a:spLocks noChangeShapeType="1"/>
              </p:cNvSpPr>
              <p:nvPr/>
            </p:nvSpPr>
            <p:spPr bwMode="auto">
              <a:xfrm>
                <a:off x="2535012" y="2310745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07" name="Line 587"/>
              <p:cNvSpPr>
                <a:spLocks noChangeShapeType="1"/>
              </p:cNvSpPr>
              <p:nvPr/>
            </p:nvSpPr>
            <p:spPr bwMode="auto">
              <a:xfrm flipV="1">
                <a:off x="2535012" y="2245808"/>
                <a:ext cx="45968" cy="6493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08" name="Line 588"/>
              <p:cNvSpPr>
                <a:spLocks noChangeShapeType="1"/>
              </p:cNvSpPr>
              <p:nvPr/>
            </p:nvSpPr>
            <p:spPr bwMode="auto">
              <a:xfrm flipV="1">
                <a:off x="2541008" y="2277399"/>
                <a:ext cx="15989" cy="2281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09" name="Line 589"/>
              <p:cNvSpPr>
                <a:spLocks noChangeShapeType="1"/>
              </p:cNvSpPr>
              <p:nvPr/>
            </p:nvSpPr>
            <p:spPr bwMode="auto">
              <a:xfrm flipV="1">
                <a:off x="2541008" y="2240542"/>
                <a:ext cx="47967" cy="5967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10" name="Line 590"/>
              <p:cNvSpPr>
                <a:spLocks noChangeShapeType="1"/>
              </p:cNvSpPr>
              <p:nvPr/>
            </p:nvSpPr>
            <p:spPr bwMode="auto">
              <a:xfrm flipV="1">
                <a:off x="2560994" y="2259848"/>
                <a:ext cx="15989" cy="1930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11" name="Line 591"/>
              <p:cNvSpPr>
                <a:spLocks noChangeShapeType="1"/>
              </p:cNvSpPr>
              <p:nvPr/>
            </p:nvSpPr>
            <p:spPr bwMode="auto">
              <a:xfrm flipV="1">
                <a:off x="2560994" y="2270379"/>
                <a:ext cx="5997" cy="877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12" name="Line 593"/>
              <p:cNvSpPr>
                <a:spLocks noChangeShapeType="1"/>
              </p:cNvSpPr>
              <p:nvPr/>
            </p:nvSpPr>
            <p:spPr bwMode="auto">
              <a:xfrm flipV="1">
                <a:off x="2541008" y="2279154"/>
                <a:ext cx="19986" cy="2106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13" name="Line 595"/>
              <p:cNvSpPr>
                <a:spLocks noChangeShapeType="1"/>
              </p:cNvSpPr>
              <p:nvPr/>
            </p:nvSpPr>
            <p:spPr bwMode="auto">
              <a:xfrm>
                <a:off x="2541008" y="2300214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14" name="Line 597"/>
              <p:cNvSpPr>
                <a:spLocks noChangeShapeType="1"/>
              </p:cNvSpPr>
              <p:nvPr/>
            </p:nvSpPr>
            <p:spPr bwMode="auto">
              <a:xfrm flipV="1">
                <a:off x="2535012" y="2300214"/>
                <a:ext cx="5995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15" name="Line 599"/>
              <p:cNvSpPr>
                <a:spLocks noChangeShapeType="1"/>
              </p:cNvSpPr>
              <p:nvPr/>
            </p:nvSpPr>
            <p:spPr bwMode="auto">
              <a:xfrm>
                <a:off x="2535012" y="2310745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16" name="Line 601"/>
              <p:cNvSpPr>
                <a:spLocks noChangeShapeType="1"/>
              </p:cNvSpPr>
              <p:nvPr/>
            </p:nvSpPr>
            <p:spPr bwMode="auto">
              <a:xfrm flipV="1">
                <a:off x="2529016" y="2310745"/>
                <a:ext cx="5997" cy="52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17" name="Line 603"/>
              <p:cNvSpPr>
                <a:spLocks noChangeShapeType="1"/>
              </p:cNvSpPr>
              <p:nvPr/>
            </p:nvSpPr>
            <p:spPr bwMode="auto">
              <a:xfrm flipV="1">
                <a:off x="2449070" y="2316010"/>
                <a:ext cx="79946" cy="12109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18" name="Line 633"/>
              <p:cNvSpPr>
                <a:spLocks noChangeShapeType="1"/>
              </p:cNvSpPr>
              <p:nvPr/>
            </p:nvSpPr>
            <p:spPr bwMode="auto">
              <a:xfrm flipV="1">
                <a:off x="2445073" y="2675796"/>
                <a:ext cx="63956" cy="110569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19" name="Line 636"/>
              <p:cNvSpPr>
                <a:spLocks noChangeShapeType="1"/>
              </p:cNvSpPr>
              <p:nvPr/>
            </p:nvSpPr>
            <p:spPr bwMode="auto">
              <a:xfrm flipV="1">
                <a:off x="2457065" y="2551188"/>
                <a:ext cx="141904" cy="23868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20" name="Line 639"/>
              <p:cNvSpPr>
                <a:spLocks noChangeShapeType="1"/>
              </p:cNvSpPr>
              <p:nvPr/>
            </p:nvSpPr>
            <p:spPr bwMode="auto">
              <a:xfrm flipV="1">
                <a:off x="2560994" y="2605594"/>
                <a:ext cx="27981" cy="4036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21" name="Line 640"/>
              <p:cNvSpPr>
                <a:spLocks noChangeShapeType="1"/>
              </p:cNvSpPr>
              <p:nvPr/>
            </p:nvSpPr>
            <p:spPr bwMode="auto">
              <a:xfrm flipV="1">
                <a:off x="2560994" y="2638941"/>
                <a:ext cx="9994" cy="702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22" name="Line 642"/>
              <p:cNvSpPr>
                <a:spLocks noChangeShapeType="1"/>
              </p:cNvSpPr>
              <p:nvPr/>
            </p:nvSpPr>
            <p:spPr bwMode="auto">
              <a:xfrm flipV="1">
                <a:off x="2471056" y="2645961"/>
                <a:ext cx="89938" cy="15444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23" name="Line 644"/>
              <p:cNvSpPr>
                <a:spLocks noChangeShapeType="1"/>
              </p:cNvSpPr>
              <p:nvPr/>
            </p:nvSpPr>
            <p:spPr bwMode="auto">
              <a:xfrm flipH="1" flipV="1">
                <a:off x="2471056" y="2800406"/>
                <a:ext cx="19986" cy="877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24" name="Line 645"/>
              <p:cNvSpPr>
                <a:spLocks noChangeShapeType="1"/>
              </p:cNvSpPr>
              <p:nvPr/>
            </p:nvSpPr>
            <p:spPr bwMode="auto">
              <a:xfrm flipV="1">
                <a:off x="2602966" y="2609104"/>
                <a:ext cx="19986" cy="2983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25" name="Line 646"/>
              <p:cNvSpPr>
                <a:spLocks noChangeShapeType="1"/>
              </p:cNvSpPr>
              <p:nvPr/>
            </p:nvSpPr>
            <p:spPr bwMode="auto">
              <a:xfrm flipV="1">
                <a:off x="2602966" y="2617880"/>
                <a:ext cx="11992" cy="2106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26" name="Line 648"/>
              <p:cNvSpPr>
                <a:spLocks noChangeShapeType="1"/>
              </p:cNvSpPr>
              <p:nvPr/>
            </p:nvSpPr>
            <p:spPr bwMode="auto">
              <a:xfrm flipV="1">
                <a:off x="2588975" y="2638941"/>
                <a:ext cx="13991" cy="1930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27" name="Line 649"/>
              <p:cNvSpPr>
                <a:spLocks noChangeShapeType="1"/>
              </p:cNvSpPr>
              <p:nvPr/>
            </p:nvSpPr>
            <p:spPr bwMode="auto">
              <a:xfrm flipV="1">
                <a:off x="2588975" y="2528372"/>
                <a:ext cx="87940" cy="129874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28" name="Line 651"/>
              <p:cNvSpPr>
                <a:spLocks noChangeShapeType="1"/>
              </p:cNvSpPr>
              <p:nvPr/>
            </p:nvSpPr>
            <p:spPr bwMode="auto">
              <a:xfrm flipV="1">
                <a:off x="2507032" y="2658246"/>
                <a:ext cx="81944" cy="1316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29" name="Line 652"/>
              <p:cNvSpPr>
                <a:spLocks noChangeShapeType="1"/>
              </p:cNvSpPr>
              <p:nvPr/>
            </p:nvSpPr>
            <p:spPr bwMode="auto">
              <a:xfrm flipV="1">
                <a:off x="2592972" y="2665266"/>
                <a:ext cx="5997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30" name="Line 653"/>
              <p:cNvSpPr>
                <a:spLocks noChangeShapeType="1"/>
              </p:cNvSpPr>
              <p:nvPr/>
            </p:nvSpPr>
            <p:spPr bwMode="auto">
              <a:xfrm flipV="1">
                <a:off x="2592972" y="2665266"/>
                <a:ext cx="5997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31" name="Line 655"/>
              <p:cNvSpPr>
                <a:spLocks noChangeShapeType="1"/>
              </p:cNvSpPr>
              <p:nvPr/>
            </p:nvSpPr>
            <p:spPr bwMode="auto">
              <a:xfrm flipV="1">
                <a:off x="2560994" y="2675796"/>
                <a:ext cx="31978" cy="4387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32" name="Line 656"/>
              <p:cNvSpPr>
                <a:spLocks noChangeShapeType="1"/>
              </p:cNvSpPr>
              <p:nvPr/>
            </p:nvSpPr>
            <p:spPr bwMode="auto">
              <a:xfrm flipV="1">
                <a:off x="2592972" y="2514331"/>
                <a:ext cx="119918" cy="16497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33" name="Line 657"/>
              <p:cNvSpPr>
                <a:spLocks noChangeShapeType="1"/>
              </p:cNvSpPr>
              <p:nvPr/>
            </p:nvSpPr>
            <p:spPr bwMode="auto">
              <a:xfrm flipV="1">
                <a:off x="2646936" y="2447639"/>
                <a:ext cx="121916" cy="16497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34" name="Line 658"/>
              <p:cNvSpPr>
                <a:spLocks noChangeShapeType="1"/>
              </p:cNvSpPr>
              <p:nvPr/>
            </p:nvSpPr>
            <p:spPr bwMode="auto">
              <a:xfrm flipV="1">
                <a:off x="2646936" y="2502046"/>
                <a:ext cx="87940" cy="11056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35" name="Line 659"/>
              <p:cNvSpPr>
                <a:spLocks noChangeShapeType="1"/>
              </p:cNvSpPr>
              <p:nvPr/>
            </p:nvSpPr>
            <p:spPr bwMode="auto">
              <a:xfrm flipV="1">
                <a:off x="2670920" y="2542412"/>
                <a:ext cx="31978" cy="3861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36" name="Line 660"/>
              <p:cNvSpPr>
                <a:spLocks noChangeShapeType="1"/>
              </p:cNvSpPr>
              <p:nvPr/>
            </p:nvSpPr>
            <p:spPr bwMode="auto">
              <a:xfrm flipV="1">
                <a:off x="2670920" y="2561718"/>
                <a:ext cx="17987" cy="1930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37" name="Line 662"/>
              <p:cNvSpPr>
                <a:spLocks noChangeShapeType="1"/>
              </p:cNvSpPr>
              <p:nvPr/>
            </p:nvSpPr>
            <p:spPr bwMode="auto">
              <a:xfrm flipV="1">
                <a:off x="2646936" y="2581023"/>
                <a:ext cx="23984" cy="3159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38" name="Line 664"/>
              <p:cNvSpPr>
                <a:spLocks noChangeShapeType="1"/>
              </p:cNvSpPr>
              <p:nvPr/>
            </p:nvSpPr>
            <p:spPr bwMode="auto">
              <a:xfrm>
                <a:off x="2646936" y="2612614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39" name="Line 666"/>
              <p:cNvSpPr>
                <a:spLocks noChangeShapeType="1"/>
              </p:cNvSpPr>
              <p:nvPr/>
            </p:nvSpPr>
            <p:spPr bwMode="auto">
              <a:xfrm flipV="1">
                <a:off x="2592972" y="2612614"/>
                <a:ext cx="53964" cy="6669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40" name="Line 668"/>
              <p:cNvSpPr>
                <a:spLocks noChangeShapeType="1"/>
              </p:cNvSpPr>
              <p:nvPr/>
            </p:nvSpPr>
            <p:spPr bwMode="auto">
              <a:xfrm flipV="1">
                <a:off x="2560994" y="2679306"/>
                <a:ext cx="31978" cy="4036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41" name="Line 670"/>
              <p:cNvSpPr>
                <a:spLocks noChangeShapeType="1"/>
              </p:cNvSpPr>
              <p:nvPr/>
            </p:nvSpPr>
            <p:spPr bwMode="auto">
              <a:xfrm flipV="1">
                <a:off x="2507032" y="2719673"/>
                <a:ext cx="53963" cy="7020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42" name="Line 672"/>
              <p:cNvSpPr>
                <a:spLocks noChangeShapeType="1"/>
              </p:cNvSpPr>
              <p:nvPr/>
            </p:nvSpPr>
            <p:spPr bwMode="auto">
              <a:xfrm flipV="1">
                <a:off x="2491042" y="2789875"/>
                <a:ext cx="15989" cy="1930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43" name="Line 674"/>
              <p:cNvSpPr>
                <a:spLocks noChangeShapeType="1"/>
              </p:cNvSpPr>
              <p:nvPr/>
            </p:nvSpPr>
            <p:spPr bwMode="auto">
              <a:xfrm flipH="1" flipV="1">
                <a:off x="2491042" y="2809181"/>
                <a:ext cx="139905" cy="91263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44" name="Line 675"/>
              <p:cNvSpPr>
                <a:spLocks noChangeShapeType="1"/>
              </p:cNvSpPr>
              <p:nvPr/>
            </p:nvSpPr>
            <p:spPr bwMode="auto">
              <a:xfrm flipV="1">
                <a:off x="2862789" y="2347601"/>
                <a:ext cx="137905" cy="21411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45" name="Line 676"/>
              <p:cNvSpPr>
                <a:spLocks noChangeShapeType="1"/>
              </p:cNvSpPr>
              <p:nvPr/>
            </p:nvSpPr>
            <p:spPr bwMode="auto">
              <a:xfrm>
                <a:off x="2862789" y="2561718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46" name="Line 678"/>
              <p:cNvSpPr>
                <a:spLocks noChangeShapeType="1"/>
              </p:cNvSpPr>
              <p:nvPr/>
            </p:nvSpPr>
            <p:spPr bwMode="auto">
              <a:xfrm flipV="1">
                <a:off x="2840804" y="2561718"/>
                <a:ext cx="21986" cy="3334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47" name="Line 679"/>
              <p:cNvSpPr>
                <a:spLocks noChangeShapeType="1"/>
              </p:cNvSpPr>
              <p:nvPr/>
            </p:nvSpPr>
            <p:spPr bwMode="auto">
              <a:xfrm flipV="1">
                <a:off x="2840804" y="2561718"/>
                <a:ext cx="21986" cy="3334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48" name="Line 681"/>
              <p:cNvSpPr>
                <a:spLocks noChangeShapeType="1"/>
              </p:cNvSpPr>
              <p:nvPr/>
            </p:nvSpPr>
            <p:spPr bwMode="auto">
              <a:xfrm flipV="1">
                <a:off x="2662925" y="2595064"/>
                <a:ext cx="177878" cy="261504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49" name="Line 682"/>
              <p:cNvSpPr>
                <a:spLocks noChangeShapeType="1"/>
              </p:cNvSpPr>
              <p:nvPr/>
            </p:nvSpPr>
            <p:spPr bwMode="auto">
              <a:xfrm flipV="1">
                <a:off x="2802830" y="2605594"/>
                <a:ext cx="47967" cy="7020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50" name="Line 683"/>
              <p:cNvSpPr>
                <a:spLocks noChangeShapeType="1"/>
              </p:cNvSpPr>
              <p:nvPr/>
            </p:nvSpPr>
            <p:spPr bwMode="auto">
              <a:xfrm flipV="1">
                <a:off x="2824814" y="2631920"/>
                <a:ext cx="11992" cy="1404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51" name="Line 684"/>
              <p:cNvSpPr>
                <a:spLocks noChangeShapeType="1"/>
              </p:cNvSpPr>
              <p:nvPr/>
            </p:nvSpPr>
            <p:spPr bwMode="auto">
              <a:xfrm>
                <a:off x="2826814" y="2642451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52" name="Line 685"/>
              <p:cNvSpPr>
                <a:spLocks noChangeShapeType="1"/>
              </p:cNvSpPr>
              <p:nvPr/>
            </p:nvSpPr>
            <p:spPr bwMode="auto">
              <a:xfrm flipV="1">
                <a:off x="2836806" y="2612614"/>
                <a:ext cx="15989" cy="1930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53" name="Line 686"/>
              <p:cNvSpPr>
                <a:spLocks noChangeShapeType="1"/>
              </p:cNvSpPr>
              <p:nvPr/>
            </p:nvSpPr>
            <p:spPr bwMode="auto">
              <a:xfrm flipV="1">
                <a:off x="2836806" y="2584533"/>
                <a:ext cx="39973" cy="4738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54" name="Line 688"/>
              <p:cNvSpPr>
                <a:spLocks noChangeShapeType="1"/>
              </p:cNvSpPr>
              <p:nvPr/>
            </p:nvSpPr>
            <p:spPr bwMode="auto">
              <a:xfrm flipV="1">
                <a:off x="2826814" y="2631920"/>
                <a:ext cx="9993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55" name="Line 690"/>
              <p:cNvSpPr>
                <a:spLocks noChangeShapeType="1"/>
              </p:cNvSpPr>
              <p:nvPr/>
            </p:nvSpPr>
            <p:spPr bwMode="auto">
              <a:xfrm flipV="1">
                <a:off x="2824814" y="2642451"/>
                <a:ext cx="1999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56" name="Line 692"/>
              <p:cNvSpPr>
                <a:spLocks noChangeShapeType="1"/>
              </p:cNvSpPr>
              <p:nvPr/>
            </p:nvSpPr>
            <p:spPr bwMode="auto">
              <a:xfrm flipV="1">
                <a:off x="2802830" y="2645961"/>
                <a:ext cx="21984" cy="2983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57" name="Line 694"/>
              <p:cNvSpPr>
                <a:spLocks noChangeShapeType="1"/>
              </p:cNvSpPr>
              <p:nvPr/>
            </p:nvSpPr>
            <p:spPr bwMode="auto">
              <a:xfrm flipV="1">
                <a:off x="2662925" y="2675796"/>
                <a:ext cx="139905" cy="18077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58" name="Line 696"/>
              <p:cNvSpPr>
                <a:spLocks noChangeShapeType="1"/>
              </p:cNvSpPr>
              <p:nvPr/>
            </p:nvSpPr>
            <p:spPr bwMode="auto">
              <a:xfrm flipV="1">
                <a:off x="2630947" y="2856568"/>
                <a:ext cx="31978" cy="4387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59" name="Line 698"/>
              <p:cNvSpPr>
                <a:spLocks noChangeShapeType="1"/>
              </p:cNvSpPr>
              <p:nvPr/>
            </p:nvSpPr>
            <p:spPr bwMode="auto">
              <a:xfrm flipH="1" flipV="1">
                <a:off x="2630947" y="2900443"/>
                <a:ext cx="19986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60" name="Line 699"/>
              <p:cNvSpPr>
                <a:spLocks noChangeShapeType="1"/>
              </p:cNvSpPr>
              <p:nvPr/>
            </p:nvSpPr>
            <p:spPr bwMode="auto">
              <a:xfrm flipV="1">
                <a:off x="2650934" y="2763549"/>
                <a:ext cx="117919" cy="14742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61" name="Line 701"/>
              <p:cNvSpPr>
                <a:spLocks noChangeShapeType="1"/>
              </p:cNvSpPr>
              <p:nvPr/>
            </p:nvSpPr>
            <p:spPr bwMode="auto">
              <a:xfrm flipH="1" flipV="1">
                <a:off x="2650934" y="2910974"/>
                <a:ext cx="117919" cy="84243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62" name="Line 702"/>
              <p:cNvSpPr>
                <a:spLocks noChangeShapeType="1"/>
              </p:cNvSpPr>
              <p:nvPr/>
            </p:nvSpPr>
            <p:spPr bwMode="auto">
              <a:xfrm flipV="1">
                <a:off x="2934740" y="2237032"/>
                <a:ext cx="345764" cy="52300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63" name="Line 703"/>
              <p:cNvSpPr>
                <a:spLocks noChangeShapeType="1"/>
              </p:cNvSpPr>
              <p:nvPr/>
            </p:nvSpPr>
            <p:spPr bwMode="auto">
              <a:xfrm flipV="1">
                <a:off x="3562313" y="1410401"/>
                <a:ext cx="299796" cy="447539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64" name="Line 704"/>
              <p:cNvSpPr>
                <a:spLocks noChangeShapeType="1"/>
              </p:cNvSpPr>
              <p:nvPr/>
            </p:nvSpPr>
            <p:spPr bwMode="auto">
              <a:xfrm flipV="1">
                <a:off x="3562313" y="1766677"/>
                <a:ext cx="61957" cy="91263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65" name="Line 706"/>
              <p:cNvSpPr>
                <a:spLocks noChangeShapeType="1"/>
              </p:cNvSpPr>
              <p:nvPr/>
            </p:nvSpPr>
            <p:spPr bwMode="auto">
              <a:xfrm flipV="1">
                <a:off x="3328472" y="1857940"/>
                <a:ext cx="233841" cy="33521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66" name="Line 707"/>
              <p:cNvSpPr>
                <a:spLocks noChangeShapeType="1"/>
              </p:cNvSpPr>
              <p:nvPr/>
            </p:nvSpPr>
            <p:spPr bwMode="auto">
              <a:xfrm flipV="1">
                <a:off x="3800150" y="1505174"/>
                <a:ext cx="21986" cy="2983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67" name="Line 708"/>
              <p:cNvSpPr>
                <a:spLocks noChangeShapeType="1"/>
              </p:cNvSpPr>
              <p:nvPr/>
            </p:nvSpPr>
            <p:spPr bwMode="auto">
              <a:xfrm flipV="1">
                <a:off x="3800150" y="1494644"/>
                <a:ext cx="31978" cy="403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68" name="Line 710"/>
              <p:cNvSpPr>
                <a:spLocks noChangeShapeType="1"/>
              </p:cNvSpPr>
              <p:nvPr/>
            </p:nvSpPr>
            <p:spPr bwMode="auto">
              <a:xfrm flipV="1">
                <a:off x="3328472" y="1535010"/>
                <a:ext cx="471679" cy="65814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69" name="Line 712"/>
              <p:cNvSpPr>
                <a:spLocks noChangeShapeType="1"/>
              </p:cNvSpPr>
              <p:nvPr/>
            </p:nvSpPr>
            <p:spPr bwMode="auto">
              <a:xfrm flipV="1">
                <a:off x="2934740" y="2193156"/>
                <a:ext cx="393731" cy="566883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70" name="Line 714"/>
              <p:cNvSpPr>
                <a:spLocks noChangeShapeType="1"/>
              </p:cNvSpPr>
              <p:nvPr/>
            </p:nvSpPr>
            <p:spPr bwMode="auto">
              <a:xfrm flipV="1">
                <a:off x="2768853" y="2760039"/>
                <a:ext cx="165888" cy="23517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71" name="Line 716"/>
              <p:cNvSpPr>
                <a:spLocks noChangeShapeType="1"/>
              </p:cNvSpPr>
              <p:nvPr/>
            </p:nvSpPr>
            <p:spPr bwMode="auto">
              <a:xfrm flipH="1" flipV="1">
                <a:off x="2768853" y="2995217"/>
                <a:ext cx="129912" cy="100039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72" name="Line 717"/>
              <p:cNvSpPr>
                <a:spLocks noChangeShapeType="1"/>
              </p:cNvSpPr>
              <p:nvPr/>
            </p:nvSpPr>
            <p:spPr bwMode="auto">
              <a:xfrm flipV="1">
                <a:off x="2898765" y="2849547"/>
                <a:ext cx="157892" cy="24570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73" name="Line 719"/>
              <p:cNvSpPr>
                <a:spLocks noChangeShapeType="1"/>
              </p:cNvSpPr>
              <p:nvPr/>
            </p:nvSpPr>
            <p:spPr bwMode="auto">
              <a:xfrm>
                <a:off x="2898765" y="3095255"/>
                <a:ext cx="1998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74" name="Line 720"/>
              <p:cNvSpPr>
                <a:spLocks noChangeShapeType="1"/>
              </p:cNvSpPr>
              <p:nvPr/>
            </p:nvSpPr>
            <p:spPr bwMode="auto">
              <a:xfrm flipV="1">
                <a:off x="2898765" y="2695102"/>
                <a:ext cx="265818" cy="400153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75" name="Line 722"/>
              <p:cNvSpPr>
                <a:spLocks noChangeShapeType="1"/>
              </p:cNvSpPr>
              <p:nvPr/>
            </p:nvSpPr>
            <p:spPr bwMode="auto">
              <a:xfrm flipH="1" flipV="1">
                <a:off x="2898765" y="3095255"/>
                <a:ext cx="75948" cy="5616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76" name="Line 723"/>
              <p:cNvSpPr>
                <a:spLocks noChangeShapeType="1"/>
              </p:cNvSpPr>
              <p:nvPr/>
            </p:nvSpPr>
            <p:spPr bwMode="auto">
              <a:xfrm flipV="1">
                <a:off x="2974713" y="1699985"/>
                <a:ext cx="889394" cy="145143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77" name="Line 725"/>
              <p:cNvSpPr>
                <a:spLocks noChangeShapeType="1"/>
              </p:cNvSpPr>
              <p:nvPr/>
            </p:nvSpPr>
            <p:spPr bwMode="auto">
              <a:xfrm flipH="1" flipV="1">
                <a:off x="2974713" y="3151417"/>
                <a:ext cx="115921" cy="91263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78" name="Line 726"/>
              <p:cNvSpPr>
                <a:spLocks noChangeShapeType="1"/>
              </p:cNvSpPr>
              <p:nvPr/>
            </p:nvSpPr>
            <p:spPr bwMode="auto">
              <a:xfrm flipV="1">
                <a:off x="3820137" y="1914102"/>
                <a:ext cx="9994" cy="1404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79" name="Line 727"/>
              <p:cNvSpPr>
                <a:spLocks noChangeShapeType="1"/>
              </p:cNvSpPr>
              <p:nvPr/>
            </p:nvSpPr>
            <p:spPr bwMode="auto">
              <a:xfrm flipV="1">
                <a:off x="3820137" y="1898307"/>
                <a:ext cx="17988" cy="2983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80" name="Line 729"/>
              <p:cNvSpPr>
                <a:spLocks noChangeShapeType="1"/>
              </p:cNvSpPr>
              <p:nvPr/>
            </p:nvSpPr>
            <p:spPr bwMode="auto">
              <a:xfrm flipV="1">
                <a:off x="3610280" y="1928142"/>
                <a:ext cx="209856" cy="39137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81" name="Line 730"/>
              <p:cNvSpPr>
                <a:spLocks noChangeShapeType="1"/>
              </p:cNvSpPr>
              <p:nvPr/>
            </p:nvSpPr>
            <p:spPr bwMode="auto">
              <a:xfrm flipV="1">
                <a:off x="3610280" y="2072057"/>
                <a:ext cx="145900" cy="247464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82" name="Line 732"/>
              <p:cNvSpPr>
                <a:spLocks noChangeShapeType="1"/>
              </p:cNvSpPr>
              <p:nvPr/>
            </p:nvSpPr>
            <p:spPr bwMode="auto">
              <a:xfrm flipV="1">
                <a:off x="3268512" y="2319520"/>
                <a:ext cx="341768" cy="6283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83" name="Line 733"/>
              <p:cNvSpPr>
                <a:spLocks noChangeShapeType="1"/>
              </p:cNvSpPr>
              <p:nvPr/>
            </p:nvSpPr>
            <p:spPr bwMode="auto">
              <a:xfrm flipV="1">
                <a:off x="3520341" y="1940428"/>
                <a:ext cx="331774" cy="584433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84" name="Line 734"/>
              <p:cNvSpPr>
                <a:spLocks noChangeShapeType="1"/>
              </p:cNvSpPr>
              <p:nvPr/>
            </p:nvSpPr>
            <p:spPr bwMode="auto">
              <a:xfrm flipV="1">
                <a:off x="3520341" y="2068547"/>
                <a:ext cx="269817" cy="45631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85" name="Line 736"/>
              <p:cNvSpPr>
                <a:spLocks noChangeShapeType="1"/>
              </p:cNvSpPr>
              <p:nvPr/>
            </p:nvSpPr>
            <p:spPr bwMode="auto">
              <a:xfrm flipV="1">
                <a:off x="3268512" y="2524861"/>
                <a:ext cx="251829" cy="422969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86" name="Line 738"/>
              <p:cNvSpPr>
                <a:spLocks noChangeShapeType="1"/>
              </p:cNvSpPr>
              <p:nvPr/>
            </p:nvSpPr>
            <p:spPr bwMode="auto">
              <a:xfrm flipV="1">
                <a:off x="3238533" y="2947831"/>
                <a:ext cx="29979" cy="5265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87" name="Line 739"/>
              <p:cNvSpPr>
                <a:spLocks noChangeShapeType="1"/>
              </p:cNvSpPr>
              <p:nvPr/>
            </p:nvSpPr>
            <p:spPr bwMode="auto">
              <a:xfrm flipV="1">
                <a:off x="3238533" y="1719291"/>
                <a:ext cx="779469" cy="128119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88" name="Line 741"/>
              <p:cNvSpPr>
                <a:spLocks noChangeShapeType="1"/>
              </p:cNvSpPr>
              <p:nvPr/>
            </p:nvSpPr>
            <p:spPr bwMode="auto">
              <a:xfrm flipV="1">
                <a:off x="3154591" y="3000482"/>
                <a:ext cx="83943" cy="145669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89" name="Line 754"/>
              <p:cNvSpPr>
                <a:spLocks noChangeShapeType="1"/>
              </p:cNvSpPr>
              <p:nvPr/>
            </p:nvSpPr>
            <p:spPr bwMode="auto">
              <a:xfrm flipV="1">
                <a:off x="3396425" y="2230012"/>
                <a:ext cx="375744" cy="563374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90" name="Line 755"/>
              <p:cNvSpPr>
                <a:spLocks noChangeShapeType="1"/>
              </p:cNvSpPr>
              <p:nvPr/>
            </p:nvSpPr>
            <p:spPr bwMode="auto">
              <a:xfrm flipV="1">
                <a:off x="3396425" y="2014141"/>
                <a:ext cx="587600" cy="77924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91" name="Line 757"/>
              <p:cNvSpPr>
                <a:spLocks noChangeShapeType="1"/>
              </p:cNvSpPr>
              <p:nvPr/>
            </p:nvSpPr>
            <p:spPr bwMode="auto">
              <a:xfrm flipV="1">
                <a:off x="3172578" y="2793386"/>
                <a:ext cx="223848" cy="33521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92" name="Line 758"/>
              <p:cNvSpPr>
                <a:spLocks noChangeShapeType="1"/>
              </p:cNvSpPr>
              <p:nvPr/>
            </p:nvSpPr>
            <p:spPr bwMode="auto">
              <a:xfrm flipV="1">
                <a:off x="3814141" y="2193156"/>
                <a:ext cx="73949" cy="9652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93" name="Line 759"/>
              <p:cNvSpPr>
                <a:spLocks noChangeShapeType="1"/>
              </p:cNvSpPr>
              <p:nvPr/>
            </p:nvSpPr>
            <p:spPr bwMode="auto">
              <a:xfrm flipV="1">
                <a:off x="3814141" y="1703495"/>
                <a:ext cx="451692" cy="586189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94" name="Line 761"/>
              <p:cNvSpPr>
                <a:spLocks noChangeShapeType="1"/>
              </p:cNvSpPr>
              <p:nvPr/>
            </p:nvSpPr>
            <p:spPr bwMode="auto">
              <a:xfrm flipV="1">
                <a:off x="3610280" y="2289684"/>
                <a:ext cx="203861" cy="272034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95" name="Line 762"/>
              <p:cNvSpPr>
                <a:spLocks noChangeShapeType="1"/>
              </p:cNvSpPr>
              <p:nvPr/>
            </p:nvSpPr>
            <p:spPr bwMode="auto">
              <a:xfrm flipV="1">
                <a:off x="3610280" y="2105403"/>
                <a:ext cx="359755" cy="45631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96" name="Line 764"/>
              <p:cNvSpPr>
                <a:spLocks noChangeShapeType="1"/>
              </p:cNvSpPr>
              <p:nvPr/>
            </p:nvSpPr>
            <p:spPr bwMode="auto">
              <a:xfrm flipV="1">
                <a:off x="3294495" y="2561718"/>
                <a:ext cx="315785" cy="41594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97" name="Line 765"/>
              <p:cNvSpPr>
                <a:spLocks noChangeShapeType="1"/>
              </p:cNvSpPr>
              <p:nvPr/>
            </p:nvSpPr>
            <p:spPr bwMode="auto">
              <a:xfrm>
                <a:off x="3896085" y="2242298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98" name="Line 766"/>
              <p:cNvSpPr>
                <a:spLocks noChangeShapeType="1"/>
              </p:cNvSpPr>
              <p:nvPr/>
            </p:nvSpPr>
            <p:spPr bwMode="auto">
              <a:xfrm flipV="1">
                <a:off x="3896085" y="2233522"/>
                <a:ext cx="9994" cy="877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99" name="Line 768"/>
              <p:cNvSpPr>
                <a:spLocks noChangeShapeType="1"/>
              </p:cNvSpPr>
              <p:nvPr/>
            </p:nvSpPr>
            <p:spPr bwMode="auto">
              <a:xfrm flipV="1">
                <a:off x="3510348" y="2242298"/>
                <a:ext cx="385737" cy="48088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00" name="Line 769"/>
              <p:cNvSpPr>
                <a:spLocks noChangeShapeType="1"/>
              </p:cNvSpPr>
              <p:nvPr/>
            </p:nvSpPr>
            <p:spPr bwMode="auto">
              <a:xfrm flipV="1">
                <a:off x="3640259" y="2061527"/>
                <a:ext cx="435703" cy="51774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01" name="Line 770"/>
              <p:cNvSpPr>
                <a:spLocks noChangeShapeType="1"/>
              </p:cNvSpPr>
              <p:nvPr/>
            </p:nvSpPr>
            <p:spPr bwMode="auto">
              <a:xfrm flipV="1">
                <a:off x="3742190" y="2252828"/>
                <a:ext cx="185873" cy="21236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02" name="Line 771"/>
              <p:cNvSpPr>
                <a:spLocks noChangeShapeType="1"/>
              </p:cNvSpPr>
              <p:nvPr/>
            </p:nvSpPr>
            <p:spPr bwMode="auto">
              <a:xfrm flipV="1">
                <a:off x="3742190" y="2323030"/>
                <a:ext cx="125914" cy="142159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03" name="Line 773"/>
              <p:cNvSpPr>
                <a:spLocks noChangeShapeType="1"/>
              </p:cNvSpPr>
              <p:nvPr/>
            </p:nvSpPr>
            <p:spPr bwMode="auto">
              <a:xfrm flipV="1">
                <a:off x="3640259" y="2465189"/>
                <a:ext cx="101931" cy="114079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04" name="Line 775"/>
              <p:cNvSpPr>
                <a:spLocks noChangeShapeType="1"/>
              </p:cNvSpPr>
              <p:nvPr/>
            </p:nvSpPr>
            <p:spPr bwMode="auto">
              <a:xfrm flipV="1">
                <a:off x="3510348" y="2579269"/>
                <a:ext cx="129911" cy="14391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05" name="Line 777"/>
              <p:cNvSpPr>
                <a:spLocks noChangeShapeType="1"/>
              </p:cNvSpPr>
              <p:nvPr/>
            </p:nvSpPr>
            <p:spPr bwMode="auto">
              <a:xfrm flipV="1">
                <a:off x="3294495" y="2723183"/>
                <a:ext cx="215853" cy="254483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06" name="Line 779"/>
              <p:cNvSpPr>
                <a:spLocks noChangeShapeType="1"/>
              </p:cNvSpPr>
              <p:nvPr/>
            </p:nvSpPr>
            <p:spPr bwMode="auto">
              <a:xfrm flipV="1">
                <a:off x="3172578" y="2977666"/>
                <a:ext cx="121918" cy="15093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07" name="Line 781"/>
              <p:cNvSpPr>
                <a:spLocks noChangeShapeType="1"/>
              </p:cNvSpPr>
              <p:nvPr/>
            </p:nvSpPr>
            <p:spPr bwMode="auto">
              <a:xfrm flipV="1">
                <a:off x="3154591" y="3128601"/>
                <a:ext cx="17987" cy="1755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08" name="Line 783"/>
              <p:cNvSpPr>
                <a:spLocks noChangeShapeType="1"/>
              </p:cNvSpPr>
              <p:nvPr/>
            </p:nvSpPr>
            <p:spPr bwMode="auto">
              <a:xfrm flipV="1">
                <a:off x="3090634" y="3146151"/>
                <a:ext cx="63956" cy="96529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09" name="Line 785"/>
              <p:cNvSpPr>
                <a:spLocks noChangeShapeType="1"/>
              </p:cNvSpPr>
              <p:nvPr/>
            </p:nvSpPr>
            <p:spPr bwMode="auto">
              <a:xfrm flipH="1" flipV="1">
                <a:off x="3090634" y="3242680"/>
                <a:ext cx="235839" cy="22815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10" name="Line 786"/>
              <p:cNvSpPr>
                <a:spLocks noChangeShapeType="1"/>
              </p:cNvSpPr>
              <p:nvPr/>
            </p:nvSpPr>
            <p:spPr bwMode="auto">
              <a:xfrm flipV="1">
                <a:off x="3440395" y="3025053"/>
                <a:ext cx="321782" cy="40190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11" name="Line 787"/>
              <p:cNvSpPr>
                <a:spLocks noChangeShapeType="1"/>
              </p:cNvSpPr>
              <p:nvPr/>
            </p:nvSpPr>
            <p:spPr bwMode="auto">
              <a:xfrm flipV="1">
                <a:off x="3620273" y="3033828"/>
                <a:ext cx="237839" cy="3229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12" name="Line 788"/>
              <p:cNvSpPr>
                <a:spLocks noChangeShapeType="1"/>
              </p:cNvSpPr>
              <p:nvPr/>
            </p:nvSpPr>
            <p:spPr bwMode="auto">
              <a:xfrm flipV="1">
                <a:off x="4095949" y="2786365"/>
                <a:ext cx="41972" cy="5967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13" name="Line 789"/>
              <p:cNvSpPr>
                <a:spLocks noChangeShapeType="1"/>
              </p:cNvSpPr>
              <p:nvPr/>
            </p:nvSpPr>
            <p:spPr bwMode="auto">
              <a:xfrm flipV="1">
                <a:off x="4095949" y="2823221"/>
                <a:ext cx="15989" cy="2281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14" name="Line 791"/>
              <p:cNvSpPr>
                <a:spLocks noChangeShapeType="1"/>
              </p:cNvSpPr>
              <p:nvPr/>
            </p:nvSpPr>
            <p:spPr bwMode="auto">
              <a:xfrm flipV="1">
                <a:off x="4041986" y="2846037"/>
                <a:ext cx="53963" cy="7371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15" name="Line 792"/>
              <p:cNvSpPr>
                <a:spLocks noChangeShapeType="1"/>
              </p:cNvSpPr>
              <p:nvPr/>
            </p:nvSpPr>
            <p:spPr bwMode="auto">
              <a:xfrm flipV="1">
                <a:off x="4041986" y="2900443"/>
                <a:ext cx="11992" cy="1930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16" name="Line 794"/>
              <p:cNvSpPr>
                <a:spLocks noChangeShapeType="1"/>
              </p:cNvSpPr>
              <p:nvPr/>
            </p:nvSpPr>
            <p:spPr bwMode="auto">
              <a:xfrm flipV="1">
                <a:off x="3986024" y="2919750"/>
                <a:ext cx="55962" cy="7195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17" name="Line 795"/>
              <p:cNvSpPr>
                <a:spLocks noChangeShapeType="1"/>
              </p:cNvSpPr>
              <p:nvPr/>
            </p:nvSpPr>
            <p:spPr bwMode="auto">
              <a:xfrm flipV="1">
                <a:off x="4079960" y="2840772"/>
                <a:ext cx="41972" cy="4563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18" name="Line 796"/>
              <p:cNvSpPr>
                <a:spLocks noChangeShapeType="1"/>
              </p:cNvSpPr>
              <p:nvPr/>
            </p:nvSpPr>
            <p:spPr bwMode="auto">
              <a:xfrm flipV="1">
                <a:off x="4079960" y="2856568"/>
                <a:ext cx="25983" cy="2983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19" name="Line 798"/>
              <p:cNvSpPr>
                <a:spLocks noChangeShapeType="1"/>
              </p:cNvSpPr>
              <p:nvPr/>
            </p:nvSpPr>
            <p:spPr bwMode="auto">
              <a:xfrm flipV="1">
                <a:off x="3986024" y="2886403"/>
                <a:ext cx="93935" cy="105303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20" name="Line 800"/>
              <p:cNvSpPr>
                <a:spLocks noChangeShapeType="1"/>
              </p:cNvSpPr>
              <p:nvPr/>
            </p:nvSpPr>
            <p:spPr bwMode="auto">
              <a:xfrm flipV="1">
                <a:off x="3980028" y="2991706"/>
                <a:ext cx="5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21" name="Line 801"/>
              <p:cNvSpPr>
                <a:spLocks noChangeShapeType="1"/>
              </p:cNvSpPr>
              <p:nvPr/>
            </p:nvSpPr>
            <p:spPr bwMode="auto">
              <a:xfrm flipV="1">
                <a:off x="3980028" y="2893423"/>
                <a:ext cx="105928" cy="101793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22" name="Line 803"/>
              <p:cNvSpPr>
                <a:spLocks noChangeShapeType="1"/>
              </p:cNvSpPr>
              <p:nvPr/>
            </p:nvSpPr>
            <p:spPr bwMode="auto">
              <a:xfrm flipV="1">
                <a:off x="3768172" y="2995217"/>
                <a:ext cx="211856" cy="247464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23" name="Line 804"/>
              <p:cNvSpPr>
                <a:spLocks noChangeShapeType="1"/>
              </p:cNvSpPr>
              <p:nvPr/>
            </p:nvSpPr>
            <p:spPr bwMode="auto">
              <a:xfrm flipV="1">
                <a:off x="4059973" y="2840772"/>
                <a:ext cx="131910" cy="126364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24" name="Line 805"/>
              <p:cNvSpPr>
                <a:spLocks noChangeShapeType="1"/>
              </p:cNvSpPr>
              <p:nvPr/>
            </p:nvSpPr>
            <p:spPr bwMode="auto">
              <a:xfrm flipV="1">
                <a:off x="4059973" y="2595064"/>
                <a:ext cx="405724" cy="37207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25" name="Line 807"/>
              <p:cNvSpPr>
                <a:spLocks noChangeShapeType="1"/>
              </p:cNvSpPr>
              <p:nvPr/>
            </p:nvSpPr>
            <p:spPr bwMode="auto">
              <a:xfrm flipV="1">
                <a:off x="3798152" y="2967136"/>
                <a:ext cx="261821" cy="24921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26" name="Line 809"/>
              <p:cNvSpPr>
                <a:spLocks noChangeShapeType="1"/>
              </p:cNvSpPr>
              <p:nvPr/>
            </p:nvSpPr>
            <p:spPr bwMode="auto">
              <a:xfrm flipV="1">
                <a:off x="3810144" y="2749509"/>
                <a:ext cx="513650" cy="45631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27" name="Line 810"/>
              <p:cNvSpPr>
                <a:spLocks noChangeShapeType="1"/>
              </p:cNvSpPr>
              <p:nvPr/>
            </p:nvSpPr>
            <p:spPr bwMode="auto">
              <a:xfrm flipV="1">
                <a:off x="4185888" y="2881138"/>
                <a:ext cx="19986" cy="1930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28" name="Line 811"/>
              <p:cNvSpPr>
                <a:spLocks noChangeShapeType="1"/>
              </p:cNvSpPr>
              <p:nvPr/>
            </p:nvSpPr>
            <p:spPr bwMode="auto">
              <a:xfrm flipV="1">
                <a:off x="4185888" y="2889913"/>
                <a:ext cx="9993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29" name="Line 813"/>
              <p:cNvSpPr>
                <a:spLocks noChangeShapeType="1"/>
              </p:cNvSpPr>
              <p:nvPr/>
            </p:nvSpPr>
            <p:spPr bwMode="auto">
              <a:xfrm flipV="1">
                <a:off x="3810144" y="2900443"/>
                <a:ext cx="375744" cy="30538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0" name="Line 815"/>
              <p:cNvSpPr>
                <a:spLocks noChangeShapeType="1"/>
              </p:cNvSpPr>
              <p:nvPr/>
            </p:nvSpPr>
            <p:spPr bwMode="auto">
              <a:xfrm flipV="1">
                <a:off x="3798152" y="3205823"/>
                <a:ext cx="11992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1" name="Line 817"/>
              <p:cNvSpPr>
                <a:spLocks noChangeShapeType="1"/>
              </p:cNvSpPr>
              <p:nvPr/>
            </p:nvSpPr>
            <p:spPr bwMode="auto">
              <a:xfrm flipV="1">
                <a:off x="3768172" y="3216354"/>
                <a:ext cx="29980" cy="2632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2" name="Line 819"/>
              <p:cNvSpPr>
                <a:spLocks noChangeShapeType="1"/>
              </p:cNvSpPr>
              <p:nvPr/>
            </p:nvSpPr>
            <p:spPr bwMode="auto">
              <a:xfrm flipV="1">
                <a:off x="3674237" y="3242680"/>
                <a:ext cx="93935" cy="9301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3" name="Line 820"/>
              <p:cNvSpPr>
                <a:spLocks noChangeShapeType="1"/>
              </p:cNvSpPr>
              <p:nvPr/>
            </p:nvSpPr>
            <p:spPr bwMode="auto">
              <a:xfrm flipV="1">
                <a:off x="3900082" y="2760039"/>
                <a:ext cx="603589" cy="52651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4" name="Line 821"/>
              <p:cNvSpPr>
                <a:spLocks noChangeShapeType="1"/>
              </p:cNvSpPr>
              <p:nvPr/>
            </p:nvSpPr>
            <p:spPr bwMode="auto">
              <a:xfrm flipV="1">
                <a:off x="4313801" y="3014523"/>
                <a:ext cx="9993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5" name="Line 822"/>
              <p:cNvSpPr>
                <a:spLocks noChangeShapeType="1"/>
              </p:cNvSpPr>
              <p:nvPr/>
            </p:nvSpPr>
            <p:spPr bwMode="auto">
              <a:xfrm flipV="1">
                <a:off x="4313801" y="3014523"/>
                <a:ext cx="9993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6" name="Line 824"/>
              <p:cNvSpPr>
                <a:spLocks noChangeShapeType="1"/>
              </p:cNvSpPr>
              <p:nvPr/>
            </p:nvSpPr>
            <p:spPr bwMode="auto">
              <a:xfrm flipV="1">
                <a:off x="4227859" y="3025053"/>
                <a:ext cx="85942" cy="7020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7" name="Line 825"/>
              <p:cNvSpPr>
                <a:spLocks noChangeShapeType="1"/>
              </p:cNvSpPr>
              <p:nvPr/>
            </p:nvSpPr>
            <p:spPr bwMode="auto">
              <a:xfrm flipV="1">
                <a:off x="4227859" y="2695102"/>
                <a:ext cx="521645" cy="400153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8" name="Line 827"/>
              <p:cNvSpPr>
                <a:spLocks noChangeShapeType="1"/>
              </p:cNvSpPr>
              <p:nvPr/>
            </p:nvSpPr>
            <p:spPr bwMode="auto">
              <a:xfrm>
                <a:off x="4227859" y="3095255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9" name="Line 828"/>
              <p:cNvSpPr>
                <a:spLocks noChangeShapeType="1"/>
              </p:cNvSpPr>
              <p:nvPr/>
            </p:nvSpPr>
            <p:spPr bwMode="auto">
              <a:xfrm flipV="1">
                <a:off x="4227859" y="3007502"/>
                <a:ext cx="125915" cy="87753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40" name="Line 830"/>
              <p:cNvSpPr>
                <a:spLocks noChangeShapeType="1"/>
              </p:cNvSpPr>
              <p:nvPr/>
            </p:nvSpPr>
            <p:spPr bwMode="auto">
              <a:xfrm>
                <a:off x="4227859" y="3095255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41" name="Line 831"/>
              <p:cNvSpPr>
                <a:spLocks noChangeShapeType="1"/>
              </p:cNvSpPr>
              <p:nvPr/>
            </p:nvSpPr>
            <p:spPr bwMode="auto">
              <a:xfrm flipV="1">
                <a:off x="4227859" y="3088235"/>
                <a:ext cx="9994" cy="702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42" name="Line 833"/>
              <p:cNvSpPr>
                <a:spLocks noChangeShapeType="1"/>
              </p:cNvSpPr>
              <p:nvPr/>
            </p:nvSpPr>
            <p:spPr bwMode="auto">
              <a:xfrm flipV="1">
                <a:off x="4179892" y="3095255"/>
                <a:ext cx="47967" cy="403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43" name="Line 834"/>
              <p:cNvSpPr>
                <a:spLocks noChangeShapeType="1"/>
              </p:cNvSpPr>
              <p:nvPr/>
            </p:nvSpPr>
            <p:spPr bwMode="auto">
              <a:xfrm flipV="1">
                <a:off x="4179892" y="3051378"/>
                <a:ext cx="143902" cy="84243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44" name="Line 836"/>
              <p:cNvSpPr>
                <a:spLocks noChangeShapeType="1"/>
              </p:cNvSpPr>
              <p:nvPr/>
            </p:nvSpPr>
            <p:spPr bwMode="auto">
              <a:xfrm flipV="1">
                <a:off x="4000014" y="3135621"/>
                <a:ext cx="179878" cy="129874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45" name="Line 837"/>
              <p:cNvSpPr>
                <a:spLocks noChangeShapeType="1"/>
              </p:cNvSpPr>
              <p:nvPr/>
            </p:nvSpPr>
            <p:spPr bwMode="auto">
              <a:xfrm flipV="1">
                <a:off x="4745507" y="2923260"/>
                <a:ext cx="25982" cy="1755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46" name="Line 838"/>
              <p:cNvSpPr>
                <a:spLocks noChangeShapeType="1"/>
              </p:cNvSpPr>
              <p:nvPr/>
            </p:nvSpPr>
            <p:spPr bwMode="auto">
              <a:xfrm flipV="1">
                <a:off x="4745507" y="2837261"/>
                <a:ext cx="175880" cy="103549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47" name="Line 840"/>
              <p:cNvSpPr>
                <a:spLocks noChangeShapeType="1"/>
              </p:cNvSpPr>
              <p:nvPr/>
            </p:nvSpPr>
            <p:spPr bwMode="auto">
              <a:xfrm flipV="1">
                <a:off x="4719524" y="2940810"/>
                <a:ext cx="25983" cy="1755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48" name="Line 841"/>
              <p:cNvSpPr>
                <a:spLocks noChangeShapeType="1"/>
              </p:cNvSpPr>
              <p:nvPr/>
            </p:nvSpPr>
            <p:spPr bwMode="auto">
              <a:xfrm flipV="1">
                <a:off x="4739511" y="2903954"/>
                <a:ext cx="79946" cy="4387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49" name="Line 842"/>
              <p:cNvSpPr>
                <a:spLocks noChangeShapeType="1"/>
              </p:cNvSpPr>
              <p:nvPr/>
            </p:nvSpPr>
            <p:spPr bwMode="auto">
              <a:xfrm flipV="1">
                <a:off x="4739511" y="2907464"/>
                <a:ext cx="79946" cy="4036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50" name="Line 844"/>
              <p:cNvSpPr>
                <a:spLocks noChangeShapeType="1"/>
              </p:cNvSpPr>
              <p:nvPr/>
            </p:nvSpPr>
            <p:spPr bwMode="auto">
              <a:xfrm flipV="1">
                <a:off x="4719524" y="2947831"/>
                <a:ext cx="19986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51" name="Line 846"/>
              <p:cNvSpPr>
                <a:spLocks noChangeShapeType="1"/>
              </p:cNvSpPr>
              <p:nvPr/>
            </p:nvSpPr>
            <p:spPr bwMode="auto">
              <a:xfrm>
                <a:off x="4719524" y="2958361"/>
                <a:ext cx="0" cy="175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52" name="Line 847"/>
              <p:cNvSpPr>
                <a:spLocks noChangeShapeType="1"/>
              </p:cNvSpPr>
              <p:nvPr/>
            </p:nvSpPr>
            <p:spPr bwMode="auto">
              <a:xfrm flipV="1">
                <a:off x="4765494" y="2742488"/>
                <a:ext cx="435703" cy="19481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53" name="Line 848"/>
              <p:cNvSpPr>
                <a:spLocks noChangeShapeType="1"/>
              </p:cNvSpPr>
              <p:nvPr/>
            </p:nvSpPr>
            <p:spPr bwMode="auto">
              <a:xfrm flipV="1">
                <a:off x="4857431" y="2886403"/>
                <a:ext cx="39973" cy="1404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54" name="Line 849"/>
              <p:cNvSpPr>
                <a:spLocks noChangeShapeType="1"/>
              </p:cNvSpPr>
              <p:nvPr/>
            </p:nvSpPr>
            <p:spPr bwMode="auto">
              <a:xfrm>
                <a:off x="4857431" y="2900443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55" name="Line 851"/>
              <p:cNvSpPr>
                <a:spLocks noChangeShapeType="1"/>
              </p:cNvSpPr>
              <p:nvPr/>
            </p:nvSpPr>
            <p:spPr bwMode="auto">
              <a:xfrm flipV="1">
                <a:off x="4765494" y="2900443"/>
                <a:ext cx="91937" cy="3685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56" name="Line 853"/>
              <p:cNvSpPr>
                <a:spLocks noChangeShapeType="1"/>
              </p:cNvSpPr>
              <p:nvPr/>
            </p:nvSpPr>
            <p:spPr bwMode="auto">
              <a:xfrm flipV="1">
                <a:off x="4719524" y="2937300"/>
                <a:ext cx="45969" cy="2106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57" name="Line 855"/>
              <p:cNvSpPr>
                <a:spLocks noChangeShapeType="1"/>
              </p:cNvSpPr>
              <p:nvPr/>
            </p:nvSpPr>
            <p:spPr bwMode="auto">
              <a:xfrm flipV="1">
                <a:off x="4633583" y="2958361"/>
                <a:ext cx="85941" cy="4212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58" name="Line 856"/>
              <p:cNvSpPr>
                <a:spLocks noChangeShapeType="1"/>
              </p:cNvSpPr>
              <p:nvPr/>
            </p:nvSpPr>
            <p:spPr bwMode="auto">
              <a:xfrm flipV="1">
                <a:off x="4633583" y="2907464"/>
                <a:ext cx="287804" cy="93019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59" name="Line 858"/>
              <p:cNvSpPr>
                <a:spLocks noChangeShapeType="1"/>
              </p:cNvSpPr>
              <p:nvPr/>
            </p:nvSpPr>
            <p:spPr bwMode="auto">
              <a:xfrm flipV="1">
                <a:off x="4105943" y="3000482"/>
                <a:ext cx="527641" cy="25272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60" name="Line 859"/>
              <p:cNvSpPr>
                <a:spLocks noChangeShapeType="1"/>
              </p:cNvSpPr>
              <p:nvPr/>
            </p:nvSpPr>
            <p:spPr bwMode="auto">
              <a:xfrm flipV="1">
                <a:off x="4317798" y="2914484"/>
                <a:ext cx="857415" cy="33872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61" name="Line 860"/>
              <p:cNvSpPr>
                <a:spLocks noChangeShapeType="1"/>
              </p:cNvSpPr>
              <p:nvPr/>
            </p:nvSpPr>
            <p:spPr bwMode="auto">
              <a:xfrm flipV="1">
                <a:off x="5005330" y="3047868"/>
                <a:ext cx="71951" cy="2983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62" name="Line 861"/>
              <p:cNvSpPr>
                <a:spLocks noChangeShapeType="1"/>
              </p:cNvSpPr>
              <p:nvPr/>
            </p:nvSpPr>
            <p:spPr bwMode="auto">
              <a:xfrm flipV="1">
                <a:off x="5005330" y="3058399"/>
                <a:ext cx="47967" cy="1930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63" name="Line 863"/>
              <p:cNvSpPr>
                <a:spLocks noChangeShapeType="1"/>
              </p:cNvSpPr>
              <p:nvPr/>
            </p:nvSpPr>
            <p:spPr bwMode="auto">
              <a:xfrm flipV="1">
                <a:off x="4995336" y="3077705"/>
                <a:ext cx="9994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64" name="Line 864"/>
              <p:cNvSpPr>
                <a:spLocks noChangeShapeType="1"/>
              </p:cNvSpPr>
              <p:nvPr/>
            </p:nvSpPr>
            <p:spPr bwMode="auto">
              <a:xfrm flipV="1">
                <a:off x="4995336" y="3077705"/>
                <a:ext cx="9994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65" name="Line 866"/>
              <p:cNvSpPr>
                <a:spLocks noChangeShapeType="1"/>
              </p:cNvSpPr>
              <p:nvPr/>
            </p:nvSpPr>
            <p:spPr bwMode="auto">
              <a:xfrm flipV="1">
                <a:off x="4973352" y="3081215"/>
                <a:ext cx="21984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66" name="Line 867"/>
              <p:cNvSpPr>
                <a:spLocks noChangeShapeType="1"/>
              </p:cNvSpPr>
              <p:nvPr/>
            </p:nvSpPr>
            <p:spPr bwMode="auto">
              <a:xfrm flipV="1">
                <a:off x="4973352" y="3072439"/>
                <a:ext cx="57960" cy="1930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67" name="Line 869"/>
              <p:cNvSpPr>
                <a:spLocks noChangeShapeType="1"/>
              </p:cNvSpPr>
              <p:nvPr/>
            </p:nvSpPr>
            <p:spPr bwMode="auto">
              <a:xfrm flipV="1">
                <a:off x="4845439" y="3091745"/>
                <a:ext cx="127913" cy="5089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68" name="Line 870"/>
              <p:cNvSpPr>
                <a:spLocks noChangeShapeType="1"/>
              </p:cNvSpPr>
              <p:nvPr/>
            </p:nvSpPr>
            <p:spPr bwMode="auto">
              <a:xfrm flipV="1">
                <a:off x="4845439" y="3105786"/>
                <a:ext cx="133908" cy="3685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69" name="Line 872"/>
              <p:cNvSpPr>
                <a:spLocks noChangeShapeType="1"/>
              </p:cNvSpPr>
              <p:nvPr/>
            </p:nvSpPr>
            <p:spPr bwMode="auto">
              <a:xfrm flipV="1">
                <a:off x="4723522" y="3142641"/>
                <a:ext cx="121918" cy="4212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70" name="Line 873"/>
              <p:cNvSpPr>
                <a:spLocks noChangeShapeType="1"/>
              </p:cNvSpPr>
              <p:nvPr/>
            </p:nvSpPr>
            <p:spPr bwMode="auto">
              <a:xfrm flipV="1">
                <a:off x="4723522" y="3154927"/>
                <a:ext cx="121918" cy="2983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71" name="Line 874"/>
              <p:cNvSpPr>
                <a:spLocks noChangeShapeType="1"/>
              </p:cNvSpPr>
              <p:nvPr/>
            </p:nvSpPr>
            <p:spPr bwMode="auto">
              <a:xfrm flipV="1">
                <a:off x="4887410" y="3146151"/>
                <a:ext cx="37975" cy="52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72" name="Line 875"/>
              <p:cNvSpPr>
                <a:spLocks noChangeShapeType="1"/>
              </p:cNvSpPr>
              <p:nvPr/>
            </p:nvSpPr>
            <p:spPr bwMode="auto">
              <a:xfrm flipV="1">
                <a:off x="4887410" y="3151417"/>
                <a:ext cx="11992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73" name="Line 877"/>
              <p:cNvSpPr>
                <a:spLocks noChangeShapeType="1"/>
              </p:cNvSpPr>
              <p:nvPr/>
            </p:nvSpPr>
            <p:spPr bwMode="auto">
              <a:xfrm flipV="1">
                <a:off x="4723522" y="3151417"/>
                <a:ext cx="163888" cy="3334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74" name="Line 879"/>
              <p:cNvSpPr>
                <a:spLocks noChangeShapeType="1"/>
              </p:cNvSpPr>
              <p:nvPr/>
            </p:nvSpPr>
            <p:spPr bwMode="auto">
              <a:xfrm>
                <a:off x="4723522" y="3184763"/>
                <a:ext cx="1999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75" name="Line 881"/>
              <p:cNvSpPr>
                <a:spLocks noChangeShapeType="1"/>
              </p:cNvSpPr>
              <p:nvPr/>
            </p:nvSpPr>
            <p:spPr bwMode="auto">
              <a:xfrm flipV="1">
                <a:off x="4481687" y="3184763"/>
                <a:ext cx="241835" cy="7195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76" name="Line 882"/>
              <p:cNvSpPr>
                <a:spLocks noChangeShapeType="1"/>
              </p:cNvSpPr>
              <p:nvPr/>
            </p:nvSpPr>
            <p:spPr bwMode="auto">
              <a:xfrm flipV="1">
                <a:off x="4707532" y="3260231"/>
                <a:ext cx="121918" cy="2632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77" name="Line 883"/>
              <p:cNvSpPr>
                <a:spLocks noChangeShapeType="1"/>
              </p:cNvSpPr>
              <p:nvPr/>
            </p:nvSpPr>
            <p:spPr bwMode="auto">
              <a:xfrm>
                <a:off x="4731516" y="3290066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78" name="Line 884"/>
              <p:cNvSpPr>
                <a:spLocks noChangeShapeType="1"/>
              </p:cNvSpPr>
              <p:nvPr/>
            </p:nvSpPr>
            <p:spPr bwMode="auto">
              <a:xfrm>
                <a:off x="4731516" y="3290066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79" name="Line 886"/>
              <p:cNvSpPr>
                <a:spLocks noChangeShapeType="1"/>
              </p:cNvSpPr>
              <p:nvPr/>
            </p:nvSpPr>
            <p:spPr bwMode="auto">
              <a:xfrm>
                <a:off x="4731516" y="3290066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80" name="Line 887"/>
              <p:cNvSpPr>
                <a:spLocks noChangeShapeType="1"/>
              </p:cNvSpPr>
              <p:nvPr/>
            </p:nvSpPr>
            <p:spPr bwMode="auto">
              <a:xfrm>
                <a:off x="4731516" y="3290066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81" name="Line 889"/>
              <p:cNvSpPr>
                <a:spLocks noChangeShapeType="1"/>
              </p:cNvSpPr>
              <p:nvPr/>
            </p:nvSpPr>
            <p:spPr bwMode="auto">
              <a:xfrm>
                <a:off x="4731516" y="3290066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82" name="Line 890"/>
              <p:cNvSpPr>
                <a:spLocks noChangeShapeType="1"/>
              </p:cNvSpPr>
              <p:nvPr/>
            </p:nvSpPr>
            <p:spPr bwMode="auto">
              <a:xfrm>
                <a:off x="4745507" y="3290066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83" name="Line 891"/>
              <p:cNvSpPr>
                <a:spLocks noChangeShapeType="1"/>
              </p:cNvSpPr>
              <p:nvPr/>
            </p:nvSpPr>
            <p:spPr bwMode="auto">
              <a:xfrm>
                <a:off x="4745507" y="3290066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84" name="Line 893"/>
              <p:cNvSpPr>
                <a:spLocks noChangeShapeType="1"/>
              </p:cNvSpPr>
              <p:nvPr/>
            </p:nvSpPr>
            <p:spPr bwMode="auto">
              <a:xfrm>
                <a:off x="4745507" y="3290066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85" name="Line 894"/>
              <p:cNvSpPr>
                <a:spLocks noChangeShapeType="1"/>
              </p:cNvSpPr>
              <p:nvPr/>
            </p:nvSpPr>
            <p:spPr bwMode="auto">
              <a:xfrm>
                <a:off x="4745507" y="3290066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86" name="Line 896"/>
              <p:cNvSpPr>
                <a:spLocks noChangeShapeType="1"/>
              </p:cNvSpPr>
              <p:nvPr/>
            </p:nvSpPr>
            <p:spPr bwMode="auto">
              <a:xfrm>
                <a:off x="4745507" y="3290066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87" name="Line 897"/>
              <p:cNvSpPr>
                <a:spLocks noChangeShapeType="1"/>
              </p:cNvSpPr>
              <p:nvPr/>
            </p:nvSpPr>
            <p:spPr bwMode="auto">
              <a:xfrm>
                <a:off x="4745507" y="3290066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88" name="Line 899"/>
              <p:cNvSpPr>
                <a:spLocks noChangeShapeType="1"/>
              </p:cNvSpPr>
              <p:nvPr/>
            </p:nvSpPr>
            <p:spPr bwMode="auto">
              <a:xfrm>
                <a:off x="4731516" y="3290066"/>
                <a:ext cx="13991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89" name="Line 900"/>
              <p:cNvSpPr>
                <a:spLocks noChangeShapeType="1"/>
              </p:cNvSpPr>
              <p:nvPr/>
            </p:nvSpPr>
            <p:spPr bwMode="auto">
              <a:xfrm>
                <a:off x="4731516" y="3290066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90" name="Line 901"/>
              <p:cNvSpPr>
                <a:spLocks noChangeShapeType="1"/>
              </p:cNvSpPr>
              <p:nvPr/>
            </p:nvSpPr>
            <p:spPr bwMode="auto">
              <a:xfrm>
                <a:off x="4793475" y="3305862"/>
                <a:ext cx="177878" cy="2106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91" name="Line 902"/>
              <p:cNvSpPr>
                <a:spLocks noChangeShapeType="1"/>
              </p:cNvSpPr>
              <p:nvPr/>
            </p:nvSpPr>
            <p:spPr bwMode="auto">
              <a:xfrm>
                <a:off x="4793475" y="3305862"/>
                <a:ext cx="111924" cy="1755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92" name="Line 904"/>
              <p:cNvSpPr>
                <a:spLocks noChangeShapeType="1"/>
              </p:cNvSpPr>
              <p:nvPr/>
            </p:nvSpPr>
            <p:spPr bwMode="auto">
              <a:xfrm>
                <a:off x="4781483" y="3302352"/>
                <a:ext cx="11992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93" name="Line 905"/>
              <p:cNvSpPr>
                <a:spLocks noChangeShapeType="1"/>
              </p:cNvSpPr>
              <p:nvPr/>
            </p:nvSpPr>
            <p:spPr bwMode="auto">
              <a:xfrm>
                <a:off x="5053298" y="3367288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94" name="Line 906"/>
              <p:cNvSpPr>
                <a:spLocks noChangeShapeType="1"/>
              </p:cNvSpPr>
              <p:nvPr/>
            </p:nvSpPr>
            <p:spPr bwMode="auto">
              <a:xfrm>
                <a:off x="5053298" y="3367288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95" name="Line 908"/>
              <p:cNvSpPr>
                <a:spLocks noChangeShapeType="1"/>
              </p:cNvSpPr>
              <p:nvPr/>
            </p:nvSpPr>
            <p:spPr bwMode="auto">
              <a:xfrm>
                <a:off x="4805466" y="3312882"/>
                <a:ext cx="247831" cy="5440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96" name="Line 909"/>
              <p:cNvSpPr>
                <a:spLocks noChangeShapeType="1"/>
              </p:cNvSpPr>
              <p:nvPr/>
            </p:nvSpPr>
            <p:spPr bwMode="auto">
              <a:xfrm>
                <a:off x="4815459" y="3319903"/>
                <a:ext cx="195867" cy="5440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97" name="Line 910"/>
              <p:cNvSpPr>
                <a:spLocks noChangeShapeType="1"/>
              </p:cNvSpPr>
              <p:nvPr/>
            </p:nvSpPr>
            <p:spPr bwMode="auto">
              <a:xfrm>
                <a:off x="5053298" y="3412920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98" name="Line 911"/>
              <p:cNvSpPr>
                <a:spLocks noChangeShapeType="1"/>
              </p:cNvSpPr>
              <p:nvPr/>
            </p:nvSpPr>
            <p:spPr bwMode="auto">
              <a:xfrm>
                <a:off x="5053298" y="3412920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99" name="Line 913"/>
              <p:cNvSpPr>
                <a:spLocks noChangeShapeType="1"/>
              </p:cNvSpPr>
              <p:nvPr/>
            </p:nvSpPr>
            <p:spPr bwMode="auto">
              <a:xfrm>
                <a:off x="4977349" y="3386595"/>
                <a:ext cx="75948" cy="2632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00" name="Line 914"/>
              <p:cNvSpPr>
                <a:spLocks noChangeShapeType="1"/>
              </p:cNvSpPr>
              <p:nvPr/>
            </p:nvSpPr>
            <p:spPr bwMode="auto">
              <a:xfrm>
                <a:off x="5005330" y="3400635"/>
                <a:ext cx="1399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01" name="Line 915"/>
              <p:cNvSpPr>
                <a:spLocks noChangeShapeType="1"/>
              </p:cNvSpPr>
              <p:nvPr/>
            </p:nvSpPr>
            <p:spPr bwMode="auto">
              <a:xfrm>
                <a:off x="5005330" y="3400635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02" name="Line 917"/>
              <p:cNvSpPr>
                <a:spLocks noChangeShapeType="1"/>
              </p:cNvSpPr>
              <p:nvPr/>
            </p:nvSpPr>
            <p:spPr bwMode="auto">
              <a:xfrm>
                <a:off x="4983345" y="3390105"/>
                <a:ext cx="21986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03" name="Line 918"/>
              <p:cNvSpPr>
                <a:spLocks noChangeShapeType="1"/>
              </p:cNvSpPr>
              <p:nvPr/>
            </p:nvSpPr>
            <p:spPr bwMode="auto">
              <a:xfrm>
                <a:off x="5051298" y="3423450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04" name="Line 919"/>
              <p:cNvSpPr>
                <a:spLocks noChangeShapeType="1"/>
              </p:cNvSpPr>
              <p:nvPr/>
            </p:nvSpPr>
            <p:spPr bwMode="auto">
              <a:xfrm>
                <a:off x="5051298" y="3423450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05" name="Line 921"/>
              <p:cNvSpPr>
                <a:spLocks noChangeShapeType="1"/>
              </p:cNvSpPr>
              <p:nvPr/>
            </p:nvSpPr>
            <p:spPr bwMode="auto">
              <a:xfrm>
                <a:off x="4983345" y="3390105"/>
                <a:ext cx="67954" cy="3334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06" name="Line 923"/>
              <p:cNvSpPr>
                <a:spLocks noChangeShapeType="1"/>
              </p:cNvSpPr>
              <p:nvPr/>
            </p:nvSpPr>
            <p:spPr bwMode="auto">
              <a:xfrm>
                <a:off x="4977349" y="3386595"/>
                <a:ext cx="5995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07" name="Line 925"/>
              <p:cNvSpPr>
                <a:spLocks noChangeShapeType="1"/>
              </p:cNvSpPr>
              <p:nvPr/>
            </p:nvSpPr>
            <p:spPr bwMode="auto">
              <a:xfrm>
                <a:off x="4815459" y="3319903"/>
                <a:ext cx="161890" cy="6669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08" name="Line 927"/>
              <p:cNvSpPr>
                <a:spLocks noChangeShapeType="1"/>
              </p:cNvSpPr>
              <p:nvPr/>
            </p:nvSpPr>
            <p:spPr bwMode="auto">
              <a:xfrm>
                <a:off x="4805466" y="3312882"/>
                <a:ext cx="9993" cy="702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09" name="Line 929"/>
              <p:cNvSpPr>
                <a:spLocks noChangeShapeType="1"/>
              </p:cNvSpPr>
              <p:nvPr/>
            </p:nvSpPr>
            <p:spPr bwMode="auto">
              <a:xfrm>
                <a:off x="4781483" y="3302352"/>
                <a:ext cx="23984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10" name="Line 931"/>
              <p:cNvSpPr>
                <a:spLocks noChangeShapeType="1"/>
              </p:cNvSpPr>
              <p:nvPr/>
            </p:nvSpPr>
            <p:spPr bwMode="auto">
              <a:xfrm>
                <a:off x="4731516" y="3290066"/>
                <a:ext cx="49967" cy="1228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11" name="Line 933"/>
              <p:cNvSpPr>
                <a:spLocks noChangeShapeType="1"/>
              </p:cNvSpPr>
              <p:nvPr/>
            </p:nvSpPr>
            <p:spPr bwMode="auto">
              <a:xfrm>
                <a:off x="4731516" y="3290066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12" name="Line 935"/>
              <p:cNvSpPr>
                <a:spLocks noChangeShapeType="1"/>
              </p:cNvSpPr>
              <p:nvPr/>
            </p:nvSpPr>
            <p:spPr bwMode="auto">
              <a:xfrm>
                <a:off x="4731516" y="3290066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13" name="Line 937"/>
              <p:cNvSpPr>
                <a:spLocks noChangeShapeType="1"/>
              </p:cNvSpPr>
              <p:nvPr/>
            </p:nvSpPr>
            <p:spPr bwMode="auto">
              <a:xfrm>
                <a:off x="4707532" y="3286556"/>
                <a:ext cx="23984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14" name="Line 939"/>
              <p:cNvSpPr>
                <a:spLocks noChangeShapeType="1"/>
              </p:cNvSpPr>
              <p:nvPr/>
            </p:nvSpPr>
            <p:spPr bwMode="auto">
              <a:xfrm>
                <a:off x="4481687" y="3256720"/>
                <a:ext cx="225846" cy="2983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15" name="Line 941"/>
              <p:cNvSpPr>
                <a:spLocks noChangeShapeType="1"/>
              </p:cNvSpPr>
              <p:nvPr/>
            </p:nvSpPr>
            <p:spPr bwMode="auto">
              <a:xfrm>
                <a:off x="4317798" y="3253210"/>
                <a:ext cx="163888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16" name="Line 943"/>
              <p:cNvSpPr>
                <a:spLocks noChangeShapeType="1"/>
              </p:cNvSpPr>
              <p:nvPr/>
            </p:nvSpPr>
            <p:spPr bwMode="auto">
              <a:xfrm>
                <a:off x="4105943" y="3253210"/>
                <a:ext cx="211856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17" name="Line 945"/>
              <p:cNvSpPr>
                <a:spLocks noChangeShapeType="1"/>
              </p:cNvSpPr>
              <p:nvPr/>
            </p:nvSpPr>
            <p:spPr bwMode="auto">
              <a:xfrm flipV="1">
                <a:off x="4000014" y="3253210"/>
                <a:ext cx="105928" cy="1228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18" name="Line 947"/>
              <p:cNvSpPr>
                <a:spLocks noChangeShapeType="1"/>
              </p:cNvSpPr>
              <p:nvPr/>
            </p:nvSpPr>
            <p:spPr bwMode="auto">
              <a:xfrm flipV="1">
                <a:off x="3900082" y="3265495"/>
                <a:ext cx="99932" cy="2106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19" name="Line 949"/>
              <p:cNvSpPr>
                <a:spLocks noChangeShapeType="1"/>
              </p:cNvSpPr>
              <p:nvPr/>
            </p:nvSpPr>
            <p:spPr bwMode="auto">
              <a:xfrm flipV="1">
                <a:off x="3674237" y="3286556"/>
                <a:ext cx="225846" cy="4914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20" name="Line 951"/>
              <p:cNvSpPr>
                <a:spLocks noChangeShapeType="1"/>
              </p:cNvSpPr>
              <p:nvPr/>
            </p:nvSpPr>
            <p:spPr bwMode="auto">
              <a:xfrm flipV="1">
                <a:off x="3620273" y="3335697"/>
                <a:ext cx="53964" cy="2106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21" name="Line 953"/>
              <p:cNvSpPr>
                <a:spLocks noChangeShapeType="1"/>
              </p:cNvSpPr>
              <p:nvPr/>
            </p:nvSpPr>
            <p:spPr bwMode="auto">
              <a:xfrm flipV="1">
                <a:off x="3440395" y="3356758"/>
                <a:ext cx="179878" cy="7020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22" name="Line 955"/>
              <p:cNvSpPr>
                <a:spLocks noChangeShapeType="1"/>
              </p:cNvSpPr>
              <p:nvPr/>
            </p:nvSpPr>
            <p:spPr bwMode="auto">
              <a:xfrm flipV="1">
                <a:off x="3326474" y="3426960"/>
                <a:ext cx="113922" cy="4387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23" name="Line 957"/>
              <p:cNvSpPr>
                <a:spLocks noChangeShapeType="1"/>
              </p:cNvSpPr>
              <p:nvPr/>
            </p:nvSpPr>
            <p:spPr bwMode="auto">
              <a:xfrm flipH="1" flipV="1">
                <a:off x="3326474" y="3470837"/>
                <a:ext cx="85941" cy="268523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24" name="Line 958"/>
              <p:cNvSpPr>
                <a:spLocks noChangeShapeType="1"/>
              </p:cNvSpPr>
              <p:nvPr/>
            </p:nvSpPr>
            <p:spPr bwMode="auto">
              <a:xfrm flipV="1">
                <a:off x="5447029" y="3879765"/>
                <a:ext cx="11992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25" name="Line 959"/>
              <p:cNvSpPr>
                <a:spLocks noChangeShapeType="1"/>
              </p:cNvSpPr>
              <p:nvPr/>
            </p:nvSpPr>
            <p:spPr bwMode="auto">
              <a:xfrm flipV="1">
                <a:off x="5447029" y="3876255"/>
                <a:ext cx="4996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26" name="Line 961"/>
              <p:cNvSpPr>
                <a:spLocks noChangeShapeType="1"/>
              </p:cNvSpPr>
              <p:nvPr/>
            </p:nvSpPr>
            <p:spPr bwMode="auto">
              <a:xfrm flipV="1">
                <a:off x="5269151" y="3879765"/>
                <a:ext cx="177878" cy="2983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27" name="Line 962"/>
              <p:cNvSpPr>
                <a:spLocks noChangeShapeType="1"/>
              </p:cNvSpPr>
              <p:nvPr/>
            </p:nvSpPr>
            <p:spPr bwMode="auto">
              <a:xfrm flipV="1">
                <a:off x="5269151" y="3897316"/>
                <a:ext cx="125914" cy="1228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28" name="Line 964"/>
              <p:cNvSpPr>
                <a:spLocks noChangeShapeType="1"/>
              </p:cNvSpPr>
              <p:nvPr/>
            </p:nvSpPr>
            <p:spPr bwMode="auto">
              <a:xfrm>
                <a:off x="5269151" y="3909601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29" name="Line 965"/>
              <p:cNvSpPr>
                <a:spLocks noChangeShapeType="1"/>
              </p:cNvSpPr>
              <p:nvPr/>
            </p:nvSpPr>
            <p:spPr bwMode="auto">
              <a:xfrm>
                <a:off x="5269151" y="3909601"/>
                <a:ext cx="1399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30" name="Line 967"/>
              <p:cNvSpPr>
                <a:spLocks noChangeShapeType="1"/>
              </p:cNvSpPr>
              <p:nvPr/>
            </p:nvSpPr>
            <p:spPr bwMode="auto">
              <a:xfrm flipV="1">
                <a:off x="5231176" y="3909601"/>
                <a:ext cx="37975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31" name="Line 968"/>
              <p:cNvSpPr>
                <a:spLocks noChangeShapeType="1"/>
              </p:cNvSpPr>
              <p:nvPr/>
            </p:nvSpPr>
            <p:spPr bwMode="auto">
              <a:xfrm>
                <a:off x="5231176" y="3913112"/>
                <a:ext cx="1999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32" name="Line 970"/>
              <p:cNvSpPr>
                <a:spLocks noChangeShapeType="1"/>
              </p:cNvSpPr>
              <p:nvPr/>
            </p:nvSpPr>
            <p:spPr bwMode="auto">
              <a:xfrm flipV="1">
                <a:off x="5063290" y="3913112"/>
                <a:ext cx="167886" cy="2106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33" name="Line 971"/>
              <p:cNvSpPr>
                <a:spLocks noChangeShapeType="1"/>
              </p:cNvSpPr>
              <p:nvPr/>
            </p:nvSpPr>
            <p:spPr bwMode="auto">
              <a:xfrm flipV="1">
                <a:off x="5063290" y="3934172"/>
                <a:ext cx="45969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34" name="Line 973"/>
              <p:cNvSpPr>
                <a:spLocks noChangeShapeType="1"/>
              </p:cNvSpPr>
              <p:nvPr/>
            </p:nvSpPr>
            <p:spPr bwMode="auto">
              <a:xfrm flipV="1">
                <a:off x="4603603" y="3934172"/>
                <a:ext cx="459687" cy="4563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35" name="Line 974"/>
              <p:cNvSpPr>
                <a:spLocks noChangeShapeType="1"/>
              </p:cNvSpPr>
              <p:nvPr/>
            </p:nvSpPr>
            <p:spPr bwMode="auto">
              <a:xfrm flipV="1">
                <a:off x="4603603" y="3956987"/>
                <a:ext cx="681537" cy="2281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36" name="Line 976"/>
              <p:cNvSpPr>
                <a:spLocks noChangeShapeType="1"/>
              </p:cNvSpPr>
              <p:nvPr/>
            </p:nvSpPr>
            <p:spPr bwMode="auto">
              <a:xfrm flipV="1">
                <a:off x="4391747" y="3979804"/>
                <a:ext cx="211856" cy="2106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37" name="Line 977"/>
              <p:cNvSpPr>
                <a:spLocks noChangeShapeType="1"/>
              </p:cNvSpPr>
              <p:nvPr/>
            </p:nvSpPr>
            <p:spPr bwMode="auto">
              <a:xfrm>
                <a:off x="4529654" y="4004375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38" name="Line 978"/>
              <p:cNvSpPr>
                <a:spLocks noChangeShapeType="1"/>
              </p:cNvSpPr>
              <p:nvPr/>
            </p:nvSpPr>
            <p:spPr bwMode="auto">
              <a:xfrm>
                <a:off x="4607600" y="4011395"/>
                <a:ext cx="37975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39" name="Line 979"/>
              <p:cNvSpPr>
                <a:spLocks noChangeShapeType="1"/>
              </p:cNvSpPr>
              <p:nvPr/>
            </p:nvSpPr>
            <p:spPr bwMode="auto">
              <a:xfrm>
                <a:off x="4607600" y="4011395"/>
                <a:ext cx="59959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40" name="Line 981"/>
              <p:cNvSpPr>
                <a:spLocks noChangeShapeType="1"/>
              </p:cNvSpPr>
              <p:nvPr/>
            </p:nvSpPr>
            <p:spPr bwMode="auto">
              <a:xfrm>
                <a:off x="4607600" y="4011395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41" name="Line 982"/>
              <p:cNvSpPr>
                <a:spLocks noChangeShapeType="1"/>
              </p:cNvSpPr>
              <p:nvPr/>
            </p:nvSpPr>
            <p:spPr bwMode="auto">
              <a:xfrm>
                <a:off x="4607600" y="4011395"/>
                <a:ext cx="11992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42" name="Line 983"/>
              <p:cNvSpPr>
                <a:spLocks noChangeShapeType="1"/>
              </p:cNvSpPr>
              <p:nvPr/>
            </p:nvSpPr>
            <p:spPr bwMode="auto">
              <a:xfrm>
                <a:off x="4783481" y="4027190"/>
                <a:ext cx="25983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43" name="Line 984"/>
              <p:cNvSpPr>
                <a:spLocks noChangeShapeType="1"/>
              </p:cNvSpPr>
              <p:nvPr/>
            </p:nvSpPr>
            <p:spPr bwMode="auto">
              <a:xfrm>
                <a:off x="4783481" y="4027190"/>
                <a:ext cx="51965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44" name="Line 986"/>
              <p:cNvSpPr>
                <a:spLocks noChangeShapeType="1"/>
              </p:cNvSpPr>
              <p:nvPr/>
            </p:nvSpPr>
            <p:spPr bwMode="auto">
              <a:xfrm>
                <a:off x="4607600" y="4011395"/>
                <a:ext cx="175880" cy="1579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45" name="Line 988"/>
              <p:cNvSpPr>
                <a:spLocks noChangeShapeType="1"/>
              </p:cNvSpPr>
              <p:nvPr/>
            </p:nvSpPr>
            <p:spPr bwMode="auto">
              <a:xfrm>
                <a:off x="4607600" y="4011395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46" name="Line 990"/>
              <p:cNvSpPr>
                <a:spLocks noChangeShapeType="1"/>
              </p:cNvSpPr>
              <p:nvPr/>
            </p:nvSpPr>
            <p:spPr bwMode="auto">
              <a:xfrm>
                <a:off x="4529654" y="4004375"/>
                <a:ext cx="77946" cy="702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47" name="Line 992"/>
              <p:cNvSpPr>
                <a:spLocks noChangeShapeType="1"/>
              </p:cNvSpPr>
              <p:nvPr/>
            </p:nvSpPr>
            <p:spPr bwMode="auto">
              <a:xfrm>
                <a:off x="4391747" y="4000864"/>
                <a:ext cx="13790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48" name="Line 994"/>
              <p:cNvSpPr>
                <a:spLocks noChangeShapeType="1"/>
              </p:cNvSpPr>
              <p:nvPr/>
            </p:nvSpPr>
            <p:spPr bwMode="auto">
              <a:xfrm>
                <a:off x="4311802" y="4000864"/>
                <a:ext cx="79946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49" name="Line 995"/>
              <p:cNvSpPr>
                <a:spLocks noChangeShapeType="1"/>
              </p:cNvSpPr>
              <p:nvPr/>
            </p:nvSpPr>
            <p:spPr bwMode="auto">
              <a:xfrm>
                <a:off x="4641578" y="4057026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50" name="Line 996"/>
              <p:cNvSpPr>
                <a:spLocks noChangeShapeType="1"/>
              </p:cNvSpPr>
              <p:nvPr/>
            </p:nvSpPr>
            <p:spPr bwMode="auto">
              <a:xfrm>
                <a:off x="4641578" y="4057026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51" name="Line 998"/>
              <p:cNvSpPr>
                <a:spLocks noChangeShapeType="1"/>
              </p:cNvSpPr>
              <p:nvPr/>
            </p:nvSpPr>
            <p:spPr bwMode="auto">
              <a:xfrm>
                <a:off x="4333788" y="4011395"/>
                <a:ext cx="307790" cy="4563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52" name="Line 999"/>
              <p:cNvSpPr>
                <a:spLocks noChangeShapeType="1"/>
              </p:cNvSpPr>
              <p:nvPr/>
            </p:nvSpPr>
            <p:spPr bwMode="auto">
              <a:xfrm>
                <a:off x="5764813" y="4343100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53" name="Line 1000"/>
              <p:cNvSpPr>
                <a:spLocks noChangeShapeType="1"/>
              </p:cNvSpPr>
              <p:nvPr/>
            </p:nvSpPr>
            <p:spPr bwMode="auto">
              <a:xfrm>
                <a:off x="5764813" y="4343100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54" name="Line 1002"/>
              <p:cNvSpPr>
                <a:spLocks noChangeShapeType="1"/>
              </p:cNvSpPr>
              <p:nvPr/>
            </p:nvSpPr>
            <p:spPr bwMode="auto">
              <a:xfrm>
                <a:off x="5648892" y="4329059"/>
                <a:ext cx="115921" cy="1404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55" name="Line 1003"/>
              <p:cNvSpPr>
                <a:spLocks noChangeShapeType="1"/>
              </p:cNvSpPr>
              <p:nvPr/>
            </p:nvSpPr>
            <p:spPr bwMode="auto">
              <a:xfrm>
                <a:off x="5648892" y="4329059"/>
                <a:ext cx="57960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56" name="Line 1005"/>
              <p:cNvSpPr>
                <a:spLocks noChangeShapeType="1"/>
              </p:cNvSpPr>
              <p:nvPr/>
            </p:nvSpPr>
            <p:spPr bwMode="auto">
              <a:xfrm>
                <a:off x="5273148" y="4281673"/>
                <a:ext cx="375744" cy="4738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57" name="Line 1006"/>
              <p:cNvSpPr>
                <a:spLocks noChangeShapeType="1"/>
              </p:cNvSpPr>
              <p:nvPr/>
            </p:nvSpPr>
            <p:spPr bwMode="auto">
              <a:xfrm>
                <a:off x="5273148" y="4281673"/>
                <a:ext cx="1998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58" name="Line 1008"/>
              <p:cNvSpPr>
                <a:spLocks noChangeShapeType="1"/>
              </p:cNvSpPr>
              <p:nvPr/>
            </p:nvSpPr>
            <p:spPr bwMode="auto">
              <a:xfrm>
                <a:off x="5115255" y="4258857"/>
                <a:ext cx="157893" cy="2281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59" name="Line 1010"/>
              <p:cNvSpPr>
                <a:spLocks noChangeShapeType="1"/>
              </p:cNvSpPr>
              <p:nvPr/>
            </p:nvSpPr>
            <p:spPr bwMode="auto">
              <a:xfrm>
                <a:off x="5115255" y="4258857"/>
                <a:ext cx="173882" cy="4036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60" name="Line 1012"/>
              <p:cNvSpPr>
                <a:spLocks noChangeShapeType="1"/>
              </p:cNvSpPr>
              <p:nvPr/>
            </p:nvSpPr>
            <p:spPr bwMode="auto">
              <a:xfrm>
                <a:off x="4713529" y="4188655"/>
                <a:ext cx="401726" cy="7020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61" name="Line 1013"/>
              <p:cNvSpPr>
                <a:spLocks noChangeShapeType="1"/>
              </p:cNvSpPr>
              <p:nvPr/>
            </p:nvSpPr>
            <p:spPr bwMode="auto">
              <a:xfrm>
                <a:off x="5666879" y="4530891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62" name="Line 1014"/>
              <p:cNvSpPr>
                <a:spLocks noChangeShapeType="1"/>
              </p:cNvSpPr>
              <p:nvPr/>
            </p:nvSpPr>
            <p:spPr bwMode="auto">
              <a:xfrm>
                <a:off x="5666879" y="4530891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63" name="Line 1016"/>
              <p:cNvSpPr>
                <a:spLocks noChangeShapeType="1"/>
              </p:cNvSpPr>
              <p:nvPr/>
            </p:nvSpPr>
            <p:spPr bwMode="auto">
              <a:xfrm>
                <a:off x="5634901" y="4530891"/>
                <a:ext cx="31978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64" name="Line 1017"/>
              <p:cNvSpPr>
                <a:spLocks noChangeShapeType="1"/>
              </p:cNvSpPr>
              <p:nvPr/>
            </p:nvSpPr>
            <p:spPr bwMode="auto">
              <a:xfrm>
                <a:off x="5634901" y="4530891"/>
                <a:ext cx="141904" cy="2281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65" name="Line 1019"/>
              <p:cNvSpPr>
                <a:spLocks noChangeShapeType="1"/>
              </p:cNvSpPr>
              <p:nvPr/>
            </p:nvSpPr>
            <p:spPr bwMode="auto">
              <a:xfrm>
                <a:off x="5349096" y="4494035"/>
                <a:ext cx="285805" cy="3685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66" name="Line 1020"/>
              <p:cNvSpPr>
                <a:spLocks noChangeShapeType="1"/>
              </p:cNvSpPr>
              <p:nvPr/>
            </p:nvSpPr>
            <p:spPr bwMode="auto">
              <a:xfrm>
                <a:off x="5373080" y="4501055"/>
                <a:ext cx="1998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67" name="Line 1021"/>
              <p:cNvSpPr>
                <a:spLocks noChangeShapeType="1"/>
              </p:cNvSpPr>
              <p:nvPr/>
            </p:nvSpPr>
            <p:spPr bwMode="auto">
              <a:xfrm>
                <a:off x="5373080" y="4501055"/>
                <a:ext cx="1998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68" name="Line 1023"/>
              <p:cNvSpPr>
                <a:spLocks noChangeShapeType="1"/>
              </p:cNvSpPr>
              <p:nvPr/>
            </p:nvSpPr>
            <p:spPr bwMode="auto">
              <a:xfrm>
                <a:off x="5349096" y="4494035"/>
                <a:ext cx="23984" cy="702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69" name="Line 1025"/>
              <p:cNvSpPr>
                <a:spLocks noChangeShapeType="1"/>
              </p:cNvSpPr>
              <p:nvPr/>
            </p:nvSpPr>
            <p:spPr bwMode="auto">
              <a:xfrm>
                <a:off x="5273148" y="4479994"/>
                <a:ext cx="75948" cy="1404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70" name="Line 1026"/>
              <p:cNvSpPr>
                <a:spLocks noChangeShapeType="1"/>
              </p:cNvSpPr>
              <p:nvPr/>
            </p:nvSpPr>
            <p:spPr bwMode="auto">
              <a:xfrm>
                <a:off x="5311121" y="4490525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71" name="Line 1027"/>
              <p:cNvSpPr>
                <a:spLocks noChangeShapeType="1"/>
              </p:cNvSpPr>
              <p:nvPr/>
            </p:nvSpPr>
            <p:spPr bwMode="auto">
              <a:xfrm>
                <a:off x="5311121" y="4490525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72" name="Line 1029"/>
              <p:cNvSpPr>
                <a:spLocks noChangeShapeType="1"/>
              </p:cNvSpPr>
              <p:nvPr/>
            </p:nvSpPr>
            <p:spPr bwMode="auto">
              <a:xfrm>
                <a:off x="5273148" y="4479994"/>
                <a:ext cx="37974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73" name="Line 1031"/>
              <p:cNvSpPr>
                <a:spLocks noChangeShapeType="1"/>
              </p:cNvSpPr>
              <p:nvPr/>
            </p:nvSpPr>
            <p:spPr bwMode="auto">
              <a:xfrm>
                <a:off x="5273148" y="4479994"/>
                <a:ext cx="1998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74" name="Line 1032"/>
              <p:cNvSpPr>
                <a:spLocks noChangeShapeType="1"/>
              </p:cNvSpPr>
              <p:nvPr/>
            </p:nvSpPr>
            <p:spPr bwMode="auto">
              <a:xfrm>
                <a:off x="5321115" y="4501055"/>
                <a:ext cx="1998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75" name="Line 1033"/>
              <p:cNvSpPr>
                <a:spLocks noChangeShapeType="1"/>
              </p:cNvSpPr>
              <p:nvPr/>
            </p:nvSpPr>
            <p:spPr bwMode="auto">
              <a:xfrm>
                <a:off x="5321115" y="4501055"/>
                <a:ext cx="1998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76" name="Line 1035"/>
              <p:cNvSpPr>
                <a:spLocks noChangeShapeType="1"/>
              </p:cNvSpPr>
              <p:nvPr/>
            </p:nvSpPr>
            <p:spPr bwMode="auto">
              <a:xfrm>
                <a:off x="5273148" y="4479994"/>
                <a:ext cx="47967" cy="2106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77" name="Line 1037"/>
              <p:cNvSpPr>
                <a:spLocks noChangeShapeType="1"/>
              </p:cNvSpPr>
              <p:nvPr/>
            </p:nvSpPr>
            <p:spPr bwMode="auto">
              <a:xfrm>
                <a:off x="5233175" y="4471220"/>
                <a:ext cx="39973" cy="877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78" name="Line 1038"/>
              <p:cNvSpPr>
                <a:spLocks noChangeShapeType="1"/>
              </p:cNvSpPr>
              <p:nvPr/>
            </p:nvSpPr>
            <p:spPr bwMode="auto">
              <a:xfrm>
                <a:off x="5327111" y="4534402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79" name="Line 1039"/>
              <p:cNvSpPr>
                <a:spLocks noChangeShapeType="1"/>
              </p:cNvSpPr>
              <p:nvPr/>
            </p:nvSpPr>
            <p:spPr bwMode="auto">
              <a:xfrm>
                <a:off x="5327111" y="4534402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80" name="Line 1041"/>
              <p:cNvSpPr>
                <a:spLocks noChangeShapeType="1"/>
              </p:cNvSpPr>
              <p:nvPr/>
            </p:nvSpPr>
            <p:spPr bwMode="auto">
              <a:xfrm>
                <a:off x="5327111" y="4534402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81" name="Line 1042"/>
              <p:cNvSpPr>
                <a:spLocks noChangeShapeType="1"/>
              </p:cNvSpPr>
              <p:nvPr/>
            </p:nvSpPr>
            <p:spPr bwMode="auto">
              <a:xfrm>
                <a:off x="5339102" y="4541422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82" name="Line 1043"/>
              <p:cNvSpPr>
                <a:spLocks noChangeShapeType="1"/>
              </p:cNvSpPr>
              <p:nvPr/>
            </p:nvSpPr>
            <p:spPr bwMode="auto">
              <a:xfrm>
                <a:off x="5339102" y="4541422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83" name="Line 1045"/>
              <p:cNvSpPr>
                <a:spLocks noChangeShapeType="1"/>
              </p:cNvSpPr>
              <p:nvPr/>
            </p:nvSpPr>
            <p:spPr bwMode="auto">
              <a:xfrm>
                <a:off x="5327111" y="4534402"/>
                <a:ext cx="11992" cy="702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84" name="Line 1047"/>
              <p:cNvSpPr>
                <a:spLocks noChangeShapeType="1"/>
              </p:cNvSpPr>
              <p:nvPr/>
            </p:nvSpPr>
            <p:spPr bwMode="auto">
              <a:xfrm>
                <a:off x="5295132" y="4520361"/>
                <a:ext cx="31978" cy="1404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85" name="Line 1048"/>
              <p:cNvSpPr>
                <a:spLocks noChangeShapeType="1"/>
              </p:cNvSpPr>
              <p:nvPr/>
            </p:nvSpPr>
            <p:spPr bwMode="auto">
              <a:xfrm>
                <a:off x="5532971" y="4725702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86" name="Line 1049"/>
              <p:cNvSpPr>
                <a:spLocks noChangeShapeType="1"/>
              </p:cNvSpPr>
              <p:nvPr/>
            </p:nvSpPr>
            <p:spPr bwMode="auto">
              <a:xfrm>
                <a:off x="5532971" y="4725702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87" name="Line 1051"/>
              <p:cNvSpPr>
                <a:spLocks noChangeShapeType="1"/>
              </p:cNvSpPr>
              <p:nvPr/>
            </p:nvSpPr>
            <p:spPr bwMode="auto">
              <a:xfrm>
                <a:off x="5500993" y="4704641"/>
                <a:ext cx="31978" cy="2106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88" name="Line 1052"/>
              <p:cNvSpPr>
                <a:spLocks noChangeShapeType="1"/>
              </p:cNvSpPr>
              <p:nvPr/>
            </p:nvSpPr>
            <p:spPr bwMode="auto">
              <a:xfrm>
                <a:off x="5576941" y="4766069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89" name="Line 1053"/>
              <p:cNvSpPr>
                <a:spLocks noChangeShapeType="1"/>
              </p:cNvSpPr>
              <p:nvPr/>
            </p:nvSpPr>
            <p:spPr bwMode="auto">
              <a:xfrm>
                <a:off x="5576941" y="4766069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90" name="Line 1055"/>
              <p:cNvSpPr>
                <a:spLocks noChangeShapeType="1"/>
              </p:cNvSpPr>
              <p:nvPr/>
            </p:nvSpPr>
            <p:spPr bwMode="auto">
              <a:xfrm>
                <a:off x="5558953" y="4752029"/>
                <a:ext cx="17988" cy="1404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91" name="Line 1056"/>
              <p:cNvSpPr>
                <a:spLocks noChangeShapeType="1"/>
              </p:cNvSpPr>
              <p:nvPr/>
            </p:nvSpPr>
            <p:spPr bwMode="auto">
              <a:xfrm>
                <a:off x="5558953" y="4752029"/>
                <a:ext cx="27981" cy="2281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92" name="Line 1058"/>
              <p:cNvSpPr>
                <a:spLocks noChangeShapeType="1"/>
              </p:cNvSpPr>
              <p:nvPr/>
            </p:nvSpPr>
            <p:spPr bwMode="auto">
              <a:xfrm>
                <a:off x="5526974" y="4732722"/>
                <a:ext cx="31978" cy="1930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93" name="Line 1059"/>
              <p:cNvSpPr>
                <a:spLocks noChangeShapeType="1"/>
              </p:cNvSpPr>
              <p:nvPr/>
            </p:nvSpPr>
            <p:spPr bwMode="auto">
              <a:xfrm>
                <a:off x="5558953" y="4769579"/>
                <a:ext cx="59959" cy="4914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94" name="Line 1060"/>
              <p:cNvSpPr>
                <a:spLocks noChangeShapeType="1"/>
              </p:cNvSpPr>
              <p:nvPr/>
            </p:nvSpPr>
            <p:spPr bwMode="auto">
              <a:xfrm>
                <a:off x="5592930" y="4809945"/>
                <a:ext cx="9993" cy="52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95" name="Line 1061"/>
              <p:cNvSpPr>
                <a:spLocks noChangeShapeType="1"/>
              </p:cNvSpPr>
              <p:nvPr/>
            </p:nvSpPr>
            <p:spPr bwMode="auto">
              <a:xfrm>
                <a:off x="5592930" y="4809945"/>
                <a:ext cx="19986" cy="1579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96" name="Line 1062"/>
              <p:cNvSpPr>
                <a:spLocks noChangeShapeType="1"/>
              </p:cNvSpPr>
              <p:nvPr/>
            </p:nvSpPr>
            <p:spPr bwMode="auto">
              <a:xfrm>
                <a:off x="5592930" y="4809945"/>
                <a:ext cx="9993" cy="877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97" name="Line 1064"/>
              <p:cNvSpPr>
                <a:spLocks noChangeShapeType="1"/>
              </p:cNvSpPr>
              <p:nvPr/>
            </p:nvSpPr>
            <p:spPr bwMode="auto">
              <a:xfrm>
                <a:off x="5592930" y="4809945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98" name="Line 1065"/>
              <p:cNvSpPr>
                <a:spLocks noChangeShapeType="1"/>
              </p:cNvSpPr>
              <p:nvPr/>
            </p:nvSpPr>
            <p:spPr bwMode="auto">
              <a:xfrm>
                <a:off x="5592930" y="4809945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99" name="Line 1066"/>
              <p:cNvSpPr>
                <a:spLocks noChangeShapeType="1"/>
              </p:cNvSpPr>
              <p:nvPr/>
            </p:nvSpPr>
            <p:spPr bwMode="auto">
              <a:xfrm>
                <a:off x="5592930" y="4809945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00" name="Line 1067"/>
              <p:cNvSpPr>
                <a:spLocks noChangeShapeType="1"/>
              </p:cNvSpPr>
              <p:nvPr/>
            </p:nvSpPr>
            <p:spPr bwMode="auto">
              <a:xfrm>
                <a:off x="5592930" y="4809945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01" name="Line 1069"/>
              <p:cNvSpPr>
                <a:spLocks noChangeShapeType="1"/>
              </p:cNvSpPr>
              <p:nvPr/>
            </p:nvSpPr>
            <p:spPr bwMode="auto">
              <a:xfrm>
                <a:off x="5592930" y="4809945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02" name="Line 1071"/>
              <p:cNvSpPr>
                <a:spLocks noChangeShapeType="1"/>
              </p:cNvSpPr>
              <p:nvPr/>
            </p:nvSpPr>
            <p:spPr bwMode="auto">
              <a:xfrm>
                <a:off x="5592930" y="4809945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03" name="Line 1073"/>
              <p:cNvSpPr>
                <a:spLocks noChangeShapeType="1"/>
              </p:cNvSpPr>
              <p:nvPr/>
            </p:nvSpPr>
            <p:spPr bwMode="auto">
              <a:xfrm>
                <a:off x="5592930" y="4809945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04" name="Line 1075"/>
              <p:cNvSpPr>
                <a:spLocks noChangeShapeType="1"/>
              </p:cNvSpPr>
              <p:nvPr/>
            </p:nvSpPr>
            <p:spPr bwMode="auto">
              <a:xfrm>
                <a:off x="5558953" y="4769579"/>
                <a:ext cx="33977" cy="403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05" name="Line 1077"/>
              <p:cNvSpPr>
                <a:spLocks noChangeShapeType="1"/>
              </p:cNvSpPr>
              <p:nvPr/>
            </p:nvSpPr>
            <p:spPr bwMode="auto">
              <a:xfrm>
                <a:off x="5526974" y="4732722"/>
                <a:ext cx="31978" cy="3685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06" name="Line 1079"/>
              <p:cNvSpPr>
                <a:spLocks noChangeShapeType="1"/>
              </p:cNvSpPr>
              <p:nvPr/>
            </p:nvSpPr>
            <p:spPr bwMode="auto">
              <a:xfrm>
                <a:off x="5500993" y="4704641"/>
                <a:ext cx="25982" cy="2808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07" name="Line 1081"/>
              <p:cNvSpPr>
                <a:spLocks noChangeShapeType="1"/>
              </p:cNvSpPr>
              <p:nvPr/>
            </p:nvSpPr>
            <p:spPr bwMode="auto">
              <a:xfrm>
                <a:off x="5295132" y="4520361"/>
                <a:ext cx="205860" cy="18428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08" name="Line 1083"/>
              <p:cNvSpPr>
                <a:spLocks noChangeShapeType="1"/>
              </p:cNvSpPr>
              <p:nvPr/>
            </p:nvSpPr>
            <p:spPr bwMode="auto">
              <a:xfrm>
                <a:off x="5233175" y="4471220"/>
                <a:ext cx="61957" cy="4914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09" name="Line 1085"/>
              <p:cNvSpPr>
                <a:spLocks noChangeShapeType="1"/>
              </p:cNvSpPr>
              <p:nvPr/>
            </p:nvSpPr>
            <p:spPr bwMode="auto">
              <a:xfrm>
                <a:off x="4713529" y="4188655"/>
                <a:ext cx="519646" cy="28256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10" name="Line 1087"/>
              <p:cNvSpPr>
                <a:spLocks noChangeShapeType="1"/>
              </p:cNvSpPr>
              <p:nvPr/>
            </p:nvSpPr>
            <p:spPr bwMode="auto">
              <a:xfrm>
                <a:off x="4333788" y="4011395"/>
                <a:ext cx="379741" cy="17726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11" name="Line 1089"/>
              <p:cNvSpPr>
                <a:spLocks noChangeShapeType="1"/>
              </p:cNvSpPr>
              <p:nvPr/>
            </p:nvSpPr>
            <p:spPr bwMode="auto">
              <a:xfrm>
                <a:off x="4311802" y="4000864"/>
                <a:ext cx="21986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12" name="Line 1091"/>
              <p:cNvSpPr>
                <a:spLocks noChangeShapeType="1"/>
              </p:cNvSpPr>
              <p:nvPr/>
            </p:nvSpPr>
            <p:spPr bwMode="auto">
              <a:xfrm>
                <a:off x="3412414" y="3739360"/>
                <a:ext cx="899388" cy="261504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13" name="Line 1093"/>
              <p:cNvSpPr>
                <a:spLocks noChangeShapeType="1"/>
              </p:cNvSpPr>
              <p:nvPr/>
            </p:nvSpPr>
            <p:spPr bwMode="auto">
              <a:xfrm flipH="1" flipV="1">
                <a:off x="3412414" y="3739360"/>
                <a:ext cx="1999" cy="117589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14" name="Line 1094"/>
              <p:cNvSpPr>
                <a:spLocks noChangeShapeType="1"/>
              </p:cNvSpPr>
              <p:nvPr/>
            </p:nvSpPr>
            <p:spPr bwMode="auto">
              <a:xfrm>
                <a:off x="3534332" y="3927152"/>
                <a:ext cx="561617" cy="32468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15" name="Line 1095"/>
              <p:cNvSpPr>
                <a:spLocks noChangeShapeType="1"/>
              </p:cNvSpPr>
              <p:nvPr/>
            </p:nvSpPr>
            <p:spPr bwMode="auto">
              <a:xfrm>
                <a:off x="3816139" y="4104412"/>
                <a:ext cx="257825" cy="15444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16" name="Line 1096"/>
              <p:cNvSpPr>
                <a:spLocks noChangeShapeType="1"/>
              </p:cNvSpPr>
              <p:nvPr/>
            </p:nvSpPr>
            <p:spPr bwMode="auto">
              <a:xfrm>
                <a:off x="4371761" y="4460689"/>
                <a:ext cx="23984" cy="1228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17" name="Line 1097"/>
              <p:cNvSpPr>
                <a:spLocks noChangeShapeType="1"/>
              </p:cNvSpPr>
              <p:nvPr/>
            </p:nvSpPr>
            <p:spPr bwMode="auto">
              <a:xfrm>
                <a:off x="4371761" y="4460689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18" name="Line 1099"/>
              <p:cNvSpPr>
                <a:spLocks noChangeShapeType="1"/>
              </p:cNvSpPr>
              <p:nvPr/>
            </p:nvSpPr>
            <p:spPr bwMode="auto">
              <a:xfrm>
                <a:off x="3816139" y="4104412"/>
                <a:ext cx="555622" cy="35627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19" name="Line 1101"/>
              <p:cNvSpPr>
                <a:spLocks noChangeShapeType="1"/>
              </p:cNvSpPr>
              <p:nvPr/>
            </p:nvSpPr>
            <p:spPr bwMode="auto">
              <a:xfrm>
                <a:off x="3534332" y="3927152"/>
                <a:ext cx="281807" cy="17726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20" name="Line 1103"/>
              <p:cNvSpPr>
                <a:spLocks noChangeShapeType="1"/>
              </p:cNvSpPr>
              <p:nvPr/>
            </p:nvSpPr>
            <p:spPr bwMode="auto">
              <a:xfrm>
                <a:off x="3414414" y="3856950"/>
                <a:ext cx="119918" cy="7020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21" name="Line 1104"/>
              <p:cNvSpPr>
                <a:spLocks noChangeShapeType="1"/>
              </p:cNvSpPr>
              <p:nvPr/>
            </p:nvSpPr>
            <p:spPr bwMode="auto">
              <a:xfrm>
                <a:off x="3414414" y="3856950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22" name="Line 1105"/>
              <p:cNvSpPr>
                <a:spLocks noChangeShapeType="1"/>
              </p:cNvSpPr>
              <p:nvPr/>
            </p:nvSpPr>
            <p:spPr bwMode="auto">
              <a:xfrm>
                <a:off x="3804148" y="4741498"/>
                <a:ext cx="21986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23" name="Line 1106"/>
              <p:cNvSpPr>
                <a:spLocks noChangeShapeType="1"/>
              </p:cNvSpPr>
              <p:nvPr/>
            </p:nvSpPr>
            <p:spPr bwMode="auto">
              <a:xfrm>
                <a:off x="3804148" y="4741498"/>
                <a:ext cx="83943" cy="3334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24" name="Line 1108"/>
              <p:cNvSpPr>
                <a:spLocks noChangeShapeType="1"/>
              </p:cNvSpPr>
              <p:nvPr/>
            </p:nvSpPr>
            <p:spPr bwMode="auto">
              <a:xfrm>
                <a:off x="3698220" y="4704641"/>
                <a:ext cx="105927" cy="3685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25" name="Line 1109"/>
              <p:cNvSpPr>
                <a:spLocks noChangeShapeType="1"/>
              </p:cNvSpPr>
              <p:nvPr/>
            </p:nvSpPr>
            <p:spPr bwMode="auto">
              <a:xfrm>
                <a:off x="3698220" y="4704641"/>
                <a:ext cx="307790" cy="1246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26" name="Line 1111"/>
              <p:cNvSpPr>
                <a:spLocks noChangeShapeType="1"/>
              </p:cNvSpPr>
              <p:nvPr/>
            </p:nvSpPr>
            <p:spPr bwMode="auto">
              <a:xfrm>
                <a:off x="3698220" y="4704641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27" name="Line 1112"/>
              <p:cNvSpPr>
                <a:spLocks noChangeShapeType="1"/>
              </p:cNvSpPr>
              <p:nvPr/>
            </p:nvSpPr>
            <p:spPr bwMode="auto">
              <a:xfrm>
                <a:off x="3788158" y="4741498"/>
                <a:ext cx="21986" cy="1404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28" name="Line 1113"/>
              <p:cNvSpPr>
                <a:spLocks noChangeShapeType="1"/>
              </p:cNvSpPr>
              <p:nvPr/>
            </p:nvSpPr>
            <p:spPr bwMode="auto">
              <a:xfrm>
                <a:off x="3798152" y="4748518"/>
                <a:ext cx="69952" cy="2983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29" name="Line 1114"/>
              <p:cNvSpPr>
                <a:spLocks noChangeShapeType="1"/>
              </p:cNvSpPr>
              <p:nvPr/>
            </p:nvSpPr>
            <p:spPr bwMode="auto">
              <a:xfrm>
                <a:off x="3798152" y="4748518"/>
                <a:ext cx="39973" cy="1755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30" name="Line 1116"/>
              <p:cNvSpPr>
                <a:spLocks noChangeShapeType="1"/>
              </p:cNvSpPr>
              <p:nvPr/>
            </p:nvSpPr>
            <p:spPr bwMode="auto">
              <a:xfrm>
                <a:off x="3788158" y="4741498"/>
                <a:ext cx="9994" cy="702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31" name="Line 1118"/>
              <p:cNvSpPr>
                <a:spLocks noChangeShapeType="1"/>
              </p:cNvSpPr>
              <p:nvPr/>
            </p:nvSpPr>
            <p:spPr bwMode="auto">
              <a:xfrm>
                <a:off x="3698220" y="4704641"/>
                <a:ext cx="89938" cy="3685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32" name="Line 1120"/>
              <p:cNvSpPr>
                <a:spLocks noChangeShapeType="1"/>
              </p:cNvSpPr>
              <p:nvPr/>
            </p:nvSpPr>
            <p:spPr bwMode="auto">
              <a:xfrm>
                <a:off x="3690226" y="4701131"/>
                <a:ext cx="7995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33" name="Line 1121"/>
              <p:cNvSpPr>
                <a:spLocks noChangeShapeType="1"/>
              </p:cNvSpPr>
              <p:nvPr/>
            </p:nvSpPr>
            <p:spPr bwMode="auto">
              <a:xfrm>
                <a:off x="5548960" y="5601476"/>
                <a:ext cx="159891" cy="7371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34" name="Line 1122"/>
              <p:cNvSpPr>
                <a:spLocks noChangeShapeType="1"/>
              </p:cNvSpPr>
              <p:nvPr/>
            </p:nvSpPr>
            <p:spPr bwMode="auto">
              <a:xfrm>
                <a:off x="5724840" y="5683963"/>
                <a:ext cx="219850" cy="108813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35" name="Line 1123"/>
              <p:cNvSpPr>
                <a:spLocks noChangeShapeType="1"/>
              </p:cNvSpPr>
              <p:nvPr/>
            </p:nvSpPr>
            <p:spPr bwMode="auto">
              <a:xfrm>
                <a:off x="6012644" y="5829633"/>
                <a:ext cx="11992" cy="175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36" name="Line 1124"/>
              <p:cNvSpPr>
                <a:spLocks noChangeShapeType="1"/>
              </p:cNvSpPr>
              <p:nvPr/>
            </p:nvSpPr>
            <p:spPr bwMode="auto">
              <a:xfrm>
                <a:off x="6012644" y="5829633"/>
                <a:ext cx="1998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37" name="Line 1126"/>
              <p:cNvSpPr>
                <a:spLocks noChangeShapeType="1"/>
              </p:cNvSpPr>
              <p:nvPr/>
            </p:nvSpPr>
            <p:spPr bwMode="auto">
              <a:xfrm>
                <a:off x="5724840" y="5683963"/>
                <a:ext cx="287804" cy="14567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38" name="Line 1128"/>
              <p:cNvSpPr>
                <a:spLocks noChangeShapeType="1"/>
              </p:cNvSpPr>
              <p:nvPr/>
            </p:nvSpPr>
            <p:spPr bwMode="auto">
              <a:xfrm>
                <a:off x="5548960" y="5601476"/>
                <a:ext cx="175880" cy="8248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39" name="Line 1130"/>
              <p:cNvSpPr>
                <a:spLocks noChangeShapeType="1"/>
              </p:cNvSpPr>
              <p:nvPr/>
            </p:nvSpPr>
            <p:spPr bwMode="auto">
              <a:xfrm>
                <a:off x="3690226" y="4701131"/>
                <a:ext cx="1858734" cy="900344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0" name="Line 1132"/>
              <p:cNvSpPr>
                <a:spLocks noChangeShapeType="1"/>
              </p:cNvSpPr>
              <p:nvPr/>
            </p:nvSpPr>
            <p:spPr bwMode="auto">
              <a:xfrm>
                <a:off x="3510348" y="4622154"/>
                <a:ext cx="179878" cy="7897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1" name="Line 1133"/>
              <p:cNvSpPr>
                <a:spLocks noChangeShapeType="1"/>
              </p:cNvSpPr>
              <p:nvPr/>
            </p:nvSpPr>
            <p:spPr bwMode="auto">
              <a:xfrm>
                <a:off x="4649573" y="5194303"/>
                <a:ext cx="79946" cy="403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2" name="Line 1134"/>
              <p:cNvSpPr>
                <a:spLocks noChangeShapeType="1"/>
              </p:cNvSpPr>
              <p:nvPr/>
            </p:nvSpPr>
            <p:spPr bwMode="auto">
              <a:xfrm>
                <a:off x="4649573" y="5194303"/>
                <a:ext cx="85941" cy="4387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3" name="Line 1136"/>
              <p:cNvSpPr>
                <a:spLocks noChangeShapeType="1"/>
              </p:cNvSpPr>
              <p:nvPr/>
            </p:nvSpPr>
            <p:spPr bwMode="auto">
              <a:xfrm>
                <a:off x="3510348" y="4622154"/>
                <a:ext cx="1139224" cy="57214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4" name="Line 1138"/>
              <p:cNvSpPr>
                <a:spLocks noChangeShapeType="1"/>
              </p:cNvSpPr>
              <p:nvPr/>
            </p:nvSpPr>
            <p:spPr bwMode="auto">
              <a:xfrm>
                <a:off x="3414414" y="4581788"/>
                <a:ext cx="95935" cy="4036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5" name="Line 1139"/>
              <p:cNvSpPr>
                <a:spLocks noChangeShapeType="1"/>
              </p:cNvSpPr>
              <p:nvPr/>
            </p:nvSpPr>
            <p:spPr bwMode="auto">
              <a:xfrm>
                <a:off x="3414414" y="4637949"/>
                <a:ext cx="1251148" cy="61427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6" name="Line 1140"/>
              <p:cNvSpPr>
                <a:spLocks noChangeShapeType="1"/>
              </p:cNvSpPr>
              <p:nvPr/>
            </p:nvSpPr>
            <p:spPr bwMode="auto">
              <a:xfrm>
                <a:off x="4313801" y="5308381"/>
                <a:ext cx="23984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7" name="Line 1141"/>
              <p:cNvSpPr>
                <a:spLocks noChangeShapeType="1"/>
              </p:cNvSpPr>
              <p:nvPr/>
            </p:nvSpPr>
            <p:spPr bwMode="auto">
              <a:xfrm>
                <a:off x="4313801" y="5308381"/>
                <a:ext cx="49965" cy="1755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8" name="Line 1143"/>
              <p:cNvSpPr>
                <a:spLocks noChangeShapeType="1"/>
              </p:cNvSpPr>
              <p:nvPr/>
            </p:nvSpPr>
            <p:spPr bwMode="auto">
              <a:xfrm>
                <a:off x="4313801" y="5308381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9" name="Line 1144"/>
              <p:cNvSpPr>
                <a:spLocks noChangeShapeType="1"/>
              </p:cNvSpPr>
              <p:nvPr/>
            </p:nvSpPr>
            <p:spPr bwMode="auto">
              <a:xfrm>
                <a:off x="4313801" y="5308381"/>
                <a:ext cx="9993" cy="702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0" name="Line 1146"/>
              <p:cNvSpPr>
                <a:spLocks noChangeShapeType="1"/>
              </p:cNvSpPr>
              <p:nvPr/>
            </p:nvSpPr>
            <p:spPr bwMode="auto">
              <a:xfrm>
                <a:off x="4313801" y="5308381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1" name="Line 1147"/>
              <p:cNvSpPr>
                <a:spLocks noChangeShapeType="1"/>
              </p:cNvSpPr>
              <p:nvPr/>
            </p:nvSpPr>
            <p:spPr bwMode="auto">
              <a:xfrm>
                <a:off x="4313801" y="5308381"/>
                <a:ext cx="9993" cy="702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2" name="Line 1149"/>
              <p:cNvSpPr>
                <a:spLocks noChangeShapeType="1"/>
              </p:cNvSpPr>
              <p:nvPr/>
            </p:nvSpPr>
            <p:spPr bwMode="auto">
              <a:xfrm>
                <a:off x="4313801" y="5308381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3" name="Line 1150"/>
              <p:cNvSpPr>
                <a:spLocks noChangeShapeType="1"/>
              </p:cNvSpPr>
              <p:nvPr/>
            </p:nvSpPr>
            <p:spPr bwMode="auto">
              <a:xfrm>
                <a:off x="4313801" y="5308381"/>
                <a:ext cx="23984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4" name="Line 1152"/>
              <p:cNvSpPr>
                <a:spLocks noChangeShapeType="1"/>
              </p:cNvSpPr>
              <p:nvPr/>
            </p:nvSpPr>
            <p:spPr bwMode="auto">
              <a:xfrm>
                <a:off x="4313801" y="5308381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5" name="Line 1153"/>
              <p:cNvSpPr>
                <a:spLocks noChangeShapeType="1"/>
              </p:cNvSpPr>
              <p:nvPr/>
            </p:nvSpPr>
            <p:spPr bwMode="auto">
              <a:xfrm>
                <a:off x="4313801" y="5308381"/>
                <a:ext cx="129911" cy="5791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6" name="Line 1155"/>
              <p:cNvSpPr>
                <a:spLocks noChangeShapeType="1"/>
              </p:cNvSpPr>
              <p:nvPr/>
            </p:nvSpPr>
            <p:spPr bwMode="auto">
              <a:xfrm>
                <a:off x="4313801" y="5308381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7" name="Line 1156"/>
              <p:cNvSpPr>
                <a:spLocks noChangeShapeType="1"/>
              </p:cNvSpPr>
              <p:nvPr/>
            </p:nvSpPr>
            <p:spPr bwMode="auto">
              <a:xfrm>
                <a:off x="4313801" y="5308381"/>
                <a:ext cx="173881" cy="80733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8" name="Line 1158"/>
              <p:cNvSpPr>
                <a:spLocks noChangeShapeType="1"/>
              </p:cNvSpPr>
              <p:nvPr/>
            </p:nvSpPr>
            <p:spPr bwMode="auto">
              <a:xfrm>
                <a:off x="4275826" y="5296096"/>
                <a:ext cx="37975" cy="1228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9" name="Line 1159"/>
              <p:cNvSpPr>
                <a:spLocks noChangeShapeType="1"/>
              </p:cNvSpPr>
              <p:nvPr/>
            </p:nvSpPr>
            <p:spPr bwMode="auto">
              <a:xfrm>
                <a:off x="4275826" y="5296096"/>
                <a:ext cx="21986" cy="877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0" name="Line 1161"/>
              <p:cNvSpPr>
                <a:spLocks noChangeShapeType="1"/>
              </p:cNvSpPr>
              <p:nvPr/>
            </p:nvSpPr>
            <p:spPr bwMode="auto">
              <a:xfrm>
                <a:off x="4083957" y="5218874"/>
                <a:ext cx="191869" cy="7722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1" name="Line 1162"/>
              <p:cNvSpPr>
                <a:spLocks noChangeShapeType="1"/>
              </p:cNvSpPr>
              <p:nvPr/>
            </p:nvSpPr>
            <p:spPr bwMode="auto">
              <a:xfrm>
                <a:off x="4083957" y="5218874"/>
                <a:ext cx="481673" cy="23693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2" name="Line 1164"/>
              <p:cNvSpPr>
                <a:spLocks noChangeShapeType="1"/>
              </p:cNvSpPr>
              <p:nvPr/>
            </p:nvSpPr>
            <p:spPr bwMode="auto">
              <a:xfrm>
                <a:off x="3392428" y="4939819"/>
                <a:ext cx="691529" cy="27905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3" name="Line 1165"/>
              <p:cNvSpPr>
                <a:spLocks noChangeShapeType="1"/>
              </p:cNvSpPr>
              <p:nvPr/>
            </p:nvSpPr>
            <p:spPr bwMode="auto">
              <a:xfrm>
                <a:off x="3730199" y="5150426"/>
                <a:ext cx="1998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4" name="Line 1166"/>
              <p:cNvSpPr>
                <a:spLocks noChangeShapeType="1"/>
              </p:cNvSpPr>
              <p:nvPr/>
            </p:nvSpPr>
            <p:spPr bwMode="auto">
              <a:xfrm>
                <a:off x="3730199" y="5150426"/>
                <a:ext cx="21984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5" name="Line 1168"/>
              <p:cNvSpPr>
                <a:spLocks noChangeShapeType="1"/>
              </p:cNvSpPr>
              <p:nvPr/>
            </p:nvSpPr>
            <p:spPr bwMode="auto">
              <a:xfrm>
                <a:off x="3386433" y="4997736"/>
                <a:ext cx="343766" cy="152689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6" name="Line 1169"/>
              <p:cNvSpPr>
                <a:spLocks noChangeShapeType="1"/>
              </p:cNvSpPr>
              <p:nvPr/>
            </p:nvSpPr>
            <p:spPr bwMode="auto">
              <a:xfrm>
                <a:off x="4619592" y="5882285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7" name="Line 1170"/>
              <p:cNvSpPr>
                <a:spLocks noChangeShapeType="1"/>
              </p:cNvSpPr>
              <p:nvPr/>
            </p:nvSpPr>
            <p:spPr bwMode="auto">
              <a:xfrm>
                <a:off x="4619592" y="5882285"/>
                <a:ext cx="111924" cy="1755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8" name="Line 1172"/>
              <p:cNvSpPr>
                <a:spLocks noChangeShapeType="1"/>
              </p:cNvSpPr>
              <p:nvPr/>
            </p:nvSpPr>
            <p:spPr bwMode="auto">
              <a:xfrm>
                <a:off x="4609600" y="5878775"/>
                <a:ext cx="9993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9" name="Line 1173"/>
              <p:cNvSpPr>
                <a:spLocks noChangeShapeType="1"/>
              </p:cNvSpPr>
              <p:nvPr/>
            </p:nvSpPr>
            <p:spPr bwMode="auto">
              <a:xfrm>
                <a:off x="4609600" y="5878775"/>
                <a:ext cx="121916" cy="2457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0" name="Line 1175"/>
              <p:cNvSpPr>
                <a:spLocks noChangeShapeType="1"/>
              </p:cNvSpPr>
              <p:nvPr/>
            </p:nvSpPr>
            <p:spPr bwMode="auto">
              <a:xfrm>
                <a:off x="4609600" y="5878775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1" name="Line 1176"/>
              <p:cNvSpPr>
                <a:spLocks noChangeShapeType="1"/>
              </p:cNvSpPr>
              <p:nvPr/>
            </p:nvSpPr>
            <p:spPr bwMode="auto">
              <a:xfrm>
                <a:off x="4609600" y="5878775"/>
                <a:ext cx="49965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2" name="Line 1178"/>
              <p:cNvSpPr>
                <a:spLocks noChangeShapeType="1"/>
              </p:cNvSpPr>
              <p:nvPr/>
            </p:nvSpPr>
            <p:spPr bwMode="auto">
              <a:xfrm>
                <a:off x="4585616" y="5875265"/>
                <a:ext cx="23984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3" name="Line 1179"/>
              <p:cNvSpPr>
                <a:spLocks noChangeShapeType="1"/>
              </p:cNvSpPr>
              <p:nvPr/>
            </p:nvSpPr>
            <p:spPr bwMode="auto">
              <a:xfrm>
                <a:off x="4585616" y="5875265"/>
                <a:ext cx="1998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4" name="Line 1181"/>
              <p:cNvSpPr>
                <a:spLocks noChangeShapeType="1"/>
              </p:cNvSpPr>
              <p:nvPr/>
            </p:nvSpPr>
            <p:spPr bwMode="auto">
              <a:xfrm>
                <a:off x="4549641" y="5866489"/>
                <a:ext cx="35976" cy="877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5" name="Line 1182"/>
              <p:cNvSpPr>
                <a:spLocks noChangeShapeType="1"/>
              </p:cNvSpPr>
              <p:nvPr/>
            </p:nvSpPr>
            <p:spPr bwMode="auto">
              <a:xfrm>
                <a:off x="4571625" y="5875265"/>
                <a:ext cx="21986" cy="702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6" name="Line 1183"/>
              <p:cNvSpPr>
                <a:spLocks noChangeShapeType="1"/>
              </p:cNvSpPr>
              <p:nvPr/>
            </p:nvSpPr>
            <p:spPr bwMode="auto">
              <a:xfrm>
                <a:off x="4571625" y="5875265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7" name="Line 1185"/>
              <p:cNvSpPr>
                <a:spLocks noChangeShapeType="1"/>
              </p:cNvSpPr>
              <p:nvPr/>
            </p:nvSpPr>
            <p:spPr bwMode="auto">
              <a:xfrm>
                <a:off x="4549641" y="5866489"/>
                <a:ext cx="21984" cy="877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8" name="Line 1187"/>
              <p:cNvSpPr>
                <a:spLocks noChangeShapeType="1"/>
              </p:cNvSpPr>
              <p:nvPr/>
            </p:nvSpPr>
            <p:spPr bwMode="auto">
              <a:xfrm>
                <a:off x="4471693" y="5852448"/>
                <a:ext cx="77948" cy="1404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9" name="Line 1188"/>
              <p:cNvSpPr>
                <a:spLocks noChangeShapeType="1"/>
              </p:cNvSpPr>
              <p:nvPr/>
            </p:nvSpPr>
            <p:spPr bwMode="auto">
              <a:xfrm>
                <a:off x="4471693" y="5852448"/>
                <a:ext cx="13991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0" name="Line 1190"/>
              <p:cNvSpPr>
                <a:spLocks noChangeShapeType="1"/>
              </p:cNvSpPr>
              <p:nvPr/>
            </p:nvSpPr>
            <p:spPr bwMode="auto">
              <a:xfrm>
                <a:off x="4449709" y="5845428"/>
                <a:ext cx="21984" cy="702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1" name="Line 1191"/>
              <p:cNvSpPr>
                <a:spLocks noChangeShapeType="1"/>
              </p:cNvSpPr>
              <p:nvPr/>
            </p:nvSpPr>
            <p:spPr bwMode="auto">
              <a:xfrm>
                <a:off x="4519660" y="5871755"/>
                <a:ext cx="47967" cy="1755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2" name="Line 1192"/>
              <p:cNvSpPr>
                <a:spLocks noChangeShapeType="1"/>
              </p:cNvSpPr>
              <p:nvPr/>
            </p:nvSpPr>
            <p:spPr bwMode="auto">
              <a:xfrm>
                <a:off x="4519660" y="5871755"/>
                <a:ext cx="61958" cy="2106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3" name="Line 1194"/>
              <p:cNvSpPr>
                <a:spLocks noChangeShapeType="1"/>
              </p:cNvSpPr>
              <p:nvPr/>
            </p:nvSpPr>
            <p:spPr bwMode="auto">
              <a:xfrm>
                <a:off x="4449709" y="5845428"/>
                <a:ext cx="69952" cy="2632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4" name="Line 1196"/>
              <p:cNvSpPr>
                <a:spLocks noChangeShapeType="1"/>
              </p:cNvSpPr>
              <p:nvPr/>
            </p:nvSpPr>
            <p:spPr bwMode="auto">
              <a:xfrm>
                <a:off x="4275826" y="5798042"/>
                <a:ext cx="173882" cy="4738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5" name="Line 1197"/>
              <p:cNvSpPr>
                <a:spLocks noChangeShapeType="1"/>
              </p:cNvSpPr>
              <p:nvPr/>
            </p:nvSpPr>
            <p:spPr bwMode="auto">
              <a:xfrm>
                <a:off x="4311802" y="5819103"/>
                <a:ext cx="9994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6" name="Line 1198"/>
              <p:cNvSpPr>
                <a:spLocks noChangeShapeType="1"/>
              </p:cNvSpPr>
              <p:nvPr/>
            </p:nvSpPr>
            <p:spPr bwMode="auto">
              <a:xfrm>
                <a:off x="4311802" y="5819103"/>
                <a:ext cx="9994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7" name="Line 1200"/>
              <p:cNvSpPr>
                <a:spLocks noChangeShapeType="1"/>
              </p:cNvSpPr>
              <p:nvPr/>
            </p:nvSpPr>
            <p:spPr bwMode="auto">
              <a:xfrm>
                <a:off x="4311802" y="5819103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8" name="Line 1201"/>
              <p:cNvSpPr>
                <a:spLocks noChangeShapeType="1"/>
              </p:cNvSpPr>
              <p:nvPr/>
            </p:nvSpPr>
            <p:spPr bwMode="auto">
              <a:xfrm>
                <a:off x="4311802" y="5819103"/>
                <a:ext cx="9994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9" name="Line 1203"/>
              <p:cNvSpPr>
                <a:spLocks noChangeShapeType="1"/>
              </p:cNvSpPr>
              <p:nvPr/>
            </p:nvSpPr>
            <p:spPr bwMode="auto">
              <a:xfrm>
                <a:off x="4311802" y="5819103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90" name="Line 1204"/>
              <p:cNvSpPr>
                <a:spLocks noChangeShapeType="1"/>
              </p:cNvSpPr>
              <p:nvPr/>
            </p:nvSpPr>
            <p:spPr bwMode="auto">
              <a:xfrm>
                <a:off x="4311802" y="5819103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91" name="Line 1206"/>
              <p:cNvSpPr>
                <a:spLocks noChangeShapeType="1"/>
              </p:cNvSpPr>
              <p:nvPr/>
            </p:nvSpPr>
            <p:spPr bwMode="auto">
              <a:xfrm>
                <a:off x="4311802" y="5819103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92" name="Line 1207"/>
              <p:cNvSpPr>
                <a:spLocks noChangeShapeType="1"/>
              </p:cNvSpPr>
              <p:nvPr/>
            </p:nvSpPr>
            <p:spPr bwMode="auto">
              <a:xfrm>
                <a:off x="4311802" y="5819103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93" name="Line 1208"/>
              <p:cNvSpPr>
                <a:spLocks noChangeShapeType="1"/>
              </p:cNvSpPr>
              <p:nvPr/>
            </p:nvSpPr>
            <p:spPr bwMode="auto">
              <a:xfrm>
                <a:off x="4321796" y="5826123"/>
                <a:ext cx="21984" cy="877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94" name="Line 1209"/>
              <p:cNvSpPr>
                <a:spLocks noChangeShapeType="1"/>
              </p:cNvSpPr>
              <p:nvPr/>
            </p:nvSpPr>
            <p:spPr bwMode="auto">
              <a:xfrm>
                <a:off x="4321796" y="5826123"/>
                <a:ext cx="21984" cy="877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95" name="Line 1211"/>
              <p:cNvSpPr>
                <a:spLocks noChangeShapeType="1"/>
              </p:cNvSpPr>
              <p:nvPr/>
            </p:nvSpPr>
            <p:spPr bwMode="auto">
              <a:xfrm>
                <a:off x="4321796" y="5826123"/>
                <a:ext cx="21984" cy="877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96" name="Line 1212"/>
              <p:cNvSpPr>
                <a:spLocks noChangeShapeType="1"/>
              </p:cNvSpPr>
              <p:nvPr/>
            </p:nvSpPr>
            <p:spPr bwMode="auto">
              <a:xfrm>
                <a:off x="4321796" y="5826123"/>
                <a:ext cx="21984" cy="877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97" name="Line 1214"/>
              <p:cNvSpPr>
                <a:spLocks noChangeShapeType="1"/>
              </p:cNvSpPr>
              <p:nvPr/>
            </p:nvSpPr>
            <p:spPr bwMode="auto">
              <a:xfrm>
                <a:off x="4321796" y="5826123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98" name="Line 1216"/>
              <p:cNvSpPr>
                <a:spLocks noChangeShapeType="1"/>
              </p:cNvSpPr>
              <p:nvPr/>
            </p:nvSpPr>
            <p:spPr bwMode="auto">
              <a:xfrm>
                <a:off x="4321796" y="5826123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99" name="Line 1218"/>
              <p:cNvSpPr>
                <a:spLocks noChangeShapeType="1"/>
              </p:cNvSpPr>
              <p:nvPr/>
            </p:nvSpPr>
            <p:spPr bwMode="auto">
              <a:xfrm>
                <a:off x="4311802" y="5819103"/>
                <a:ext cx="9994" cy="702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00" name="Line 1220"/>
              <p:cNvSpPr>
                <a:spLocks noChangeShapeType="1"/>
              </p:cNvSpPr>
              <p:nvPr/>
            </p:nvSpPr>
            <p:spPr bwMode="auto">
              <a:xfrm>
                <a:off x="4311802" y="5819103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01" name="Line 1222"/>
              <p:cNvSpPr>
                <a:spLocks noChangeShapeType="1"/>
              </p:cNvSpPr>
              <p:nvPr/>
            </p:nvSpPr>
            <p:spPr bwMode="auto">
              <a:xfrm>
                <a:off x="4275826" y="5798042"/>
                <a:ext cx="35976" cy="2106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02" name="Line 1224"/>
              <p:cNvSpPr>
                <a:spLocks noChangeShapeType="1"/>
              </p:cNvSpPr>
              <p:nvPr/>
            </p:nvSpPr>
            <p:spPr bwMode="auto">
              <a:xfrm>
                <a:off x="4275826" y="579804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03" name="Line 1225"/>
              <p:cNvSpPr>
                <a:spLocks noChangeShapeType="1"/>
              </p:cNvSpPr>
              <p:nvPr/>
            </p:nvSpPr>
            <p:spPr bwMode="auto">
              <a:xfrm>
                <a:off x="4275826" y="579804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04" name="Line 1226"/>
              <p:cNvSpPr>
                <a:spLocks noChangeShapeType="1"/>
              </p:cNvSpPr>
              <p:nvPr/>
            </p:nvSpPr>
            <p:spPr bwMode="auto">
              <a:xfrm>
                <a:off x="4275826" y="5798042"/>
                <a:ext cx="61958" cy="4387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05" name="Line 1228"/>
              <p:cNvSpPr>
                <a:spLocks noChangeShapeType="1"/>
              </p:cNvSpPr>
              <p:nvPr/>
            </p:nvSpPr>
            <p:spPr bwMode="auto">
              <a:xfrm>
                <a:off x="4275826" y="579804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06" name="Line 1229"/>
              <p:cNvSpPr>
                <a:spLocks noChangeShapeType="1"/>
              </p:cNvSpPr>
              <p:nvPr/>
            </p:nvSpPr>
            <p:spPr bwMode="auto">
              <a:xfrm>
                <a:off x="4275826" y="579804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07" name="Line 1231"/>
              <p:cNvSpPr>
                <a:spLocks noChangeShapeType="1"/>
              </p:cNvSpPr>
              <p:nvPr/>
            </p:nvSpPr>
            <p:spPr bwMode="auto">
              <a:xfrm>
                <a:off x="4275826" y="579804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08" name="Line 1232"/>
              <p:cNvSpPr>
                <a:spLocks noChangeShapeType="1"/>
              </p:cNvSpPr>
              <p:nvPr/>
            </p:nvSpPr>
            <p:spPr bwMode="auto">
              <a:xfrm>
                <a:off x="4285820" y="5808572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09" name="Line 1233"/>
              <p:cNvSpPr>
                <a:spLocks noChangeShapeType="1"/>
              </p:cNvSpPr>
              <p:nvPr/>
            </p:nvSpPr>
            <p:spPr bwMode="auto">
              <a:xfrm>
                <a:off x="4285820" y="5808572"/>
                <a:ext cx="9993" cy="702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10" name="Line 1234"/>
              <p:cNvSpPr>
                <a:spLocks noChangeShapeType="1"/>
              </p:cNvSpPr>
              <p:nvPr/>
            </p:nvSpPr>
            <p:spPr bwMode="auto">
              <a:xfrm>
                <a:off x="4295813" y="5815593"/>
                <a:ext cx="1999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11" name="Line 1235"/>
              <p:cNvSpPr>
                <a:spLocks noChangeShapeType="1"/>
              </p:cNvSpPr>
              <p:nvPr/>
            </p:nvSpPr>
            <p:spPr bwMode="auto">
              <a:xfrm>
                <a:off x="4295813" y="5815593"/>
                <a:ext cx="1999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12" name="Line 1236"/>
              <p:cNvSpPr>
                <a:spLocks noChangeShapeType="1"/>
              </p:cNvSpPr>
              <p:nvPr/>
            </p:nvSpPr>
            <p:spPr bwMode="auto">
              <a:xfrm>
                <a:off x="4295813" y="5815593"/>
                <a:ext cx="53964" cy="5089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13" name="Line 1238"/>
              <p:cNvSpPr>
                <a:spLocks noChangeShapeType="1"/>
              </p:cNvSpPr>
              <p:nvPr/>
            </p:nvSpPr>
            <p:spPr bwMode="auto">
              <a:xfrm>
                <a:off x="4295813" y="5815593"/>
                <a:ext cx="1999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14" name="Line 1240"/>
              <p:cNvSpPr>
                <a:spLocks noChangeShapeType="1"/>
              </p:cNvSpPr>
              <p:nvPr/>
            </p:nvSpPr>
            <p:spPr bwMode="auto">
              <a:xfrm>
                <a:off x="4285820" y="5808572"/>
                <a:ext cx="9993" cy="702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15" name="Line 1242"/>
              <p:cNvSpPr>
                <a:spLocks noChangeShapeType="1"/>
              </p:cNvSpPr>
              <p:nvPr/>
            </p:nvSpPr>
            <p:spPr bwMode="auto">
              <a:xfrm>
                <a:off x="4285820" y="5808572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16" name="Line 1244"/>
              <p:cNvSpPr>
                <a:spLocks noChangeShapeType="1"/>
              </p:cNvSpPr>
              <p:nvPr/>
            </p:nvSpPr>
            <p:spPr bwMode="auto">
              <a:xfrm>
                <a:off x="4275826" y="5798042"/>
                <a:ext cx="9994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17" name="Line 1246"/>
              <p:cNvSpPr>
                <a:spLocks noChangeShapeType="1"/>
              </p:cNvSpPr>
              <p:nvPr/>
            </p:nvSpPr>
            <p:spPr bwMode="auto">
              <a:xfrm>
                <a:off x="4275826" y="579804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18" name="Line 1248"/>
              <p:cNvSpPr>
                <a:spLocks noChangeShapeType="1"/>
              </p:cNvSpPr>
              <p:nvPr/>
            </p:nvSpPr>
            <p:spPr bwMode="auto">
              <a:xfrm>
                <a:off x="4243848" y="5785756"/>
                <a:ext cx="31978" cy="1228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19" name="Line 1249"/>
              <p:cNvSpPr>
                <a:spLocks noChangeShapeType="1"/>
              </p:cNvSpPr>
              <p:nvPr/>
            </p:nvSpPr>
            <p:spPr bwMode="auto">
              <a:xfrm>
                <a:off x="4243848" y="5785756"/>
                <a:ext cx="77948" cy="6669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20" name="Line 1251"/>
              <p:cNvSpPr>
                <a:spLocks noChangeShapeType="1"/>
              </p:cNvSpPr>
              <p:nvPr/>
            </p:nvSpPr>
            <p:spPr bwMode="auto">
              <a:xfrm>
                <a:off x="4201877" y="5764696"/>
                <a:ext cx="41971" cy="2106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21" name="Line 1252"/>
              <p:cNvSpPr>
                <a:spLocks noChangeShapeType="1"/>
              </p:cNvSpPr>
              <p:nvPr/>
            </p:nvSpPr>
            <p:spPr bwMode="auto">
              <a:xfrm>
                <a:off x="4707532" y="6238561"/>
                <a:ext cx="5997" cy="702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22" name="Line 1253"/>
              <p:cNvSpPr>
                <a:spLocks noChangeShapeType="1"/>
              </p:cNvSpPr>
              <p:nvPr/>
            </p:nvSpPr>
            <p:spPr bwMode="auto">
              <a:xfrm>
                <a:off x="4707532" y="6238561"/>
                <a:ext cx="21986" cy="2281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23" name="Line 1255"/>
              <p:cNvSpPr>
                <a:spLocks noChangeShapeType="1"/>
              </p:cNvSpPr>
              <p:nvPr/>
            </p:nvSpPr>
            <p:spPr bwMode="auto">
              <a:xfrm>
                <a:off x="4201877" y="5764696"/>
                <a:ext cx="505655" cy="47386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24" name="Line 1257"/>
              <p:cNvSpPr>
                <a:spLocks noChangeShapeType="1"/>
              </p:cNvSpPr>
              <p:nvPr/>
            </p:nvSpPr>
            <p:spPr bwMode="auto">
              <a:xfrm>
                <a:off x="4153910" y="5738370"/>
                <a:ext cx="47967" cy="2632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25" name="Line 1258"/>
              <p:cNvSpPr>
                <a:spLocks noChangeShapeType="1"/>
              </p:cNvSpPr>
              <p:nvPr/>
            </p:nvSpPr>
            <p:spPr bwMode="auto">
              <a:xfrm>
                <a:off x="4301809" y="5885795"/>
                <a:ext cx="89938" cy="91263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26" name="Line 1259"/>
              <p:cNvSpPr>
                <a:spLocks noChangeShapeType="1"/>
              </p:cNvSpPr>
              <p:nvPr/>
            </p:nvSpPr>
            <p:spPr bwMode="auto">
              <a:xfrm>
                <a:off x="4301809" y="5885795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27" name="Line 1261"/>
              <p:cNvSpPr>
                <a:spLocks noChangeShapeType="1"/>
              </p:cNvSpPr>
              <p:nvPr/>
            </p:nvSpPr>
            <p:spPr bwMode="auto">
              <a:xfrm>
                <a:off x="4153910" y="5738370"/>
                <a:ext cx="147899" cy="14742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28" name="Line 1263"/>
              <p:cNvSpPr>
                <a:spLocks noChangeShapeType="1"/>
              </p:cNvSpPr>
              <p:nvPr/>
            </p:nvSpPr>
            <p:spPr bwMode="auto">
              <a:xfrm>
                <a:off x="3926065" y="5613761"/>
                <a:ext cx="227845" cy="1246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29" name="Line 1264"/>
              <p:cNvSpPr>
                <a:spLocks noChangeShapeType="1"/>
              </p:cNvSpPr>
              <p:nvPr/>
            </p:nvSpPr>
            <p:spPr bwMode="auto">
              <a:xfrm>
                <a:off x="4057975" y="5745390"/>
                <a:ext cx="105927" cy="10003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30" name="Line 1265"/>
              <p:cNvSpPr>
                <a:spLocks noChangeShapeType="1"/>
              </p:cNvSpPr>
              <p:nvPr/>
            </p:nvSpPr>
            <p:spPr bwMode="auto">
              <a:xfrm>
                <a:off x="4057975" y="5745390"/>
                <a:ext cx="517647" cy="50545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31" name="Line 1267"/>
              <p:cNvSpPr>
                <a:spLocks noChangeShapeType="1"/>
              </p:cNvSpPr>
              <p:nvPr/>
            </p:nvSpPr>
            <p:spPr bwMode="auto">
              <a:xfrm>
                <a:off x="3986024" y="5678698"/>
                <a:ext cx="71951" cy="6669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32" name="Line 1268"/>
              <p:cNvSpPr>
                <a:spLocks noChangeShapeType="1"/>
              </p:cNvSpPr>
              <p:nvPr/>
            </p:nvSpPr>
            <p:spPr bwMode="auto">
              <a:xfrm>
                <a:off x="4006011" y="5698003"/>
                <a:ext cx="279809" cy="28256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33" name="Line 1269"/>
              <p:cNvSpPr>
                <a:spLocks noChangeShapeType="1"/>
              </p:cNvSpPr>
              <p:nvPr/>
            </p:nvSpPr>
            <p:spPr bwMode="auto">
              <a:xfrm>
                <a:off x="4581619" y="6308763"/>
                <a:ext cx="115921" cy="114079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34" name="Line 1270"/>
              <p:cNvSpPr>
                <a:spLocks noChangeShapeType="1"/>
              </p:cNvSpPr>
              <p:nvPr/>
            </p:nvSpPr>
            <p:spPr bwMode="auto">
              <a:xfrm>
                <a:off x="4581619" y="6308763"/>
                <a:ext cx="295799" cy="3159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35" name="Line 1272"/>
              <p:cNvSpPr>
                <a:spLocks noChangeShapeType="1"/>
              </p:cNvSpPr>
              <p:nvPr/>
            </p:nvSpPr>
            <p:spPr bwMode="auto">
              <a:xfrm>
                <a:off x="4006011" y="5698003"/>
                <a:ext cx="575608" cy="61076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36" name="Line 1274"/>
              <p:cNvSpPr>
                <a:spLocks noChangeShapeType="1"/>
              </p:cNvSpPr>
              <p:nvPr/>
            </p:nvSpPr>
            <p:spPr bwMode="auto">
              <a:xfrm>
                <a:off x="3986024" y="5678698"/>
                <a:ext cx="19986" cy="1930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37" name="Line 1276"/>
              <p:cNvSpPr>
                <a:spLocks noChangeShapeType="1"/>
              </p:cNvSpPr>
              <p:nvPr/>
            </p:nvSpPr>
            <p:spPr bwMode="auto">
              <a:xfrm>
                <a:off x="3926065" y="5613761"/>
                <a:ext cx="59959" cy="6493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38" name="Line 1278"/>
              <p:cNvSpPr>
                <a:spLocks noChangeShapeType="1"/>
              </p:cNvSpPr>
              <p:nvPr/>
            </p:nvSpPr>
            <p:spPr bwMode="auto">
              <a:xfrm>
                <a:off x="3788158" y="5533028"/>
                <a:ext cx="137907" cy="80733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39" name="Line 1279"/>
              <p:cNvSpPr>
                <a:spLocks noChangeShapeType="1"/>
              </p:cNvSpPr>
              <p:nvPr/>
            </p:nvSpPr>
            <p:spPr bwMode="auto">
              <a:xfrm>
                <a:off x="3962041" y="5755921"/>
                <a:ext cx="81944" cy="7897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40" name="Line 1280"/>
              <p:cNvSpPr>
                <a:spLocks noChangeShapeType="1"/>
              </p:cNvSpPr>
              <p:nvPr/>
            </p:nvSpPr>
            <p:spPr bwMode="auto">
              <a:xfrm>
                <a:off x="3962041" y="5755921"/>
                <a:ext cx="301794" cy="31415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41" name="Line 1282"/>
              <p:cNvSpPr>
                <a:spLocks noChangeShapeType="1"/>
              </p:cNvSpPr>
              <p:nvPr/>
            </p:nvSpPr>
            <p:spPr bwMode="auto">
              <a:xfrm>
                <a:off x="3952047" y="5745390"/>
                <a:ext cx="9994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42" name="Line 1283"/>
              <p:cNvSpPr>
                <a:spLocks noChangeShapeType="1"/>
              </p:cNvSpPr>
              <p:nvPr/>
            </p:nvSpPr>
            <p:spPr bwMode="auto">
              <a:xfrm>
                <a:off x="3978030" y="5775226"/>
                <a:ext cx="15989" cy="1930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43" name="Line 1284"/>
              <p:cNvSpPr>
                <a:spLocks noChangeShapeType="1"/>
              </p:cNvSpPr>
              <p:nvPr/>
            </p:nvSpPr>
            <p:spPr bwMode="auto">
              <a:xfrm>
                <a:off x="3978030" y="5775226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44" name="Line 1286"/>
              <p:cNvSpPr>
                <a:spLocks noChangeShapeType="1"/>
              </p:cNvSpPr>
              <p:nvPr/>
            </p:nvSpPr>
            <p:spPr bwMode="auto">
              <a:xfrm>
                <a:off x="3952047" y="5745390"/>
                <a:ext cx="25983" cy="2983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45" name="Line 1288"/>
              <p:cNvSpPr>
                <a:spLocks noChangeShapeType="1"/>
              </p:cNvSpPr>
              <p:nvPr/>
            </p:nvSpPr>
            <p:spPr bwMode="auto">
              <a:xfrm>
                <a:off x="3912074" y="5705024"/>
                <a:ext cx="39973" cy="4036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46" name="Line 1289"/>
              <p:cNvSpPr>
                <a:spLocks noChangeShapeType="1"/>
              </p:cNvSpPr>
              <p:nvPr/>
            </p:nvSpPr>
            <p:spPr bwMode="auto">
              <a:xfrm>
                <a:off x="3912074" y="5705024"/>
                <a:ext cx="171883" cy="20709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47" name="Line 1291"/>
              <p:cNvSpPr>
                <a:spLocks noChangeShapeType="1"/>
              </p:cNvSpPr>
              <p:nvPr/>
            </p:nvSpPr>
            <p:spPr bwMode="auto">
              <a:xfrm>
                <a:off x="3830131" y="5613761"/>
                <a:ext cx="81944" cy="91263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48" name="Line 1292"/>
              <p:cNvSpPr>
                <a:spLocks noChangeShapeType="1"/>
              </p:cNvSpPr>
              <p:nvPr/>
            </p:nvSpPr>
            <p:spPr bwMode="auto">
              <a:xfrm>
                <a:off x="4131924" y="6140278"/>
                <a:ext cx="25983" cy="2808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49" name="Line 1293"/>
              <p:cNvSpPr>
                <a:spLocks noChangeShapeType="1"/>
              </p:cNvSpPr>
              <p:nvPr/>
            </p:nvSpPr>
            <p:spPr bwMode="auto">
              <a:xfrm>
                <a:off x="4131924" y="6140278"/>
                <a:ext cx="41972" cy="4387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50" name="Line 1295"/>
              <p:cNvSpPr>
                <a:spLocks noChangeShapeType="1"/>
              </p:cNvSpPr>
              <p:nvPr/>
            </p:nvSpPr>
            <p:spPr bwMode="auto">
              <a:xfrm>
                <a:off x="4095949" y="6103422"/>
                <a:ext cx="35976" cy="3685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51" name="Line 1296"/>
              <p:cNvSpPr>
                <a:spLocks noChangeShapeType="1"/>
              </p:cNvSpPr>
              <p:nvPr/>
            </p:nvSpPr>
            <p:spPr bwMode="auto">
              <a:xfrm>
                <a:off x="4095949" y="6103422"/>
                <a:ext cx="83943" cy="91263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52" name="Line 1298"/>
              <p:cNvSpPr>
                <a:spLocks noChangeShapeType="1"/>
              </p:cNvSpPr>
              <p:nvPr/>
            </p:nvSpPr>
            <p:spPr bwMode="auto">
              <a:xfrm>
                <a:off x="4053978" y="6057791"/>
                <a:ext cx="41971" cy="4563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53" name="Line 1299"/>
              <p:cNvSpPr>
                <a:spLocks noChangeShapeType="1"/>
              </p:cNvSpPr>
              <p:nvPr/>
            </p:nvSpPr>
            <p:spPr bwMode="auto">
              <a:xfrm>
                <a:off x="4083957" y="6094646"/>
                <a:ext cx="21986" cy="2983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54" name="Line 1300"/>
              <p:cNvSpPr>
                <a:spLocks noChangeShapeType="1"/>
              </p:cNvSpPr>
              <p:nvPr/>
            </p:nvSpPr>
            <p:spPr bwMode="auto">
              <a:xfrm>
                <a:off x="4083957" y="6094646"/>
                <a:ext cx="69953" cy="8950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55" name="Line 1302"/>
              <p:cNvSpPr>
                <a:spLocks noChangeShapeType="1"/>
              </p:cNvSpPr>
              <p:nvPr/>
            </p:nvSpPr>
            <p:spPr bwMode="auto">
              <a:xfrm>
                <a:off x="4053978" y="6057791"/>
                <a:ext cx="29979" cy="3685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56" name="Line 1304"/>
              <p:cNvSpPr>
                <a:spLocks noChangeShapeType="1"/>
              </p:cNvSpPr>
              <p:nvPr/>
            </p:nvSpPr>
            <p:spPr bwMode="auto">
              <a:xfrm>
                <a:off x="4031992" y="6033220"/>
                <a:ext cx="21986" cy="2457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57" name="Line 1305"/>
              <p:cNvSpPr>
                <a:spLocks noChangeShapeType="1"/>
              </p:cNvSpPr>
              <p:nvPr/>
            </p:nvSpPr>
            <p:spPr bwMode="auto">
              <a:xfrm>
                <a:off x="4109940" y="6184155"/>
                <a:ext cx="5995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58" name="Line 1306"/>
              <p:cNvSpPr>
                <a:spLocks noChangeShapeType="1"/>
              </p:cNvSpPr>
              <p:nvPr/>
            </p:nvSpPr>
            <p:spPr bwMode="auto">
              <a:xfrm>
                <a:off x="4109940" y="6184155"/>
                <a:ext cx="15989" cy="2106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59" name="Line 1308"/>
              <p:cNvSpPr>
                <a:spLocks noChangeShapeType="1"/>
              </p:cNvSpPr>
              <p:nvPr/>
            </p:nvSpPr>
            <p:spPr bwMode="auto">
              <a:xfrm>
                <a:off x="4109940" y="6184155"/>
                <a:ext cx="1998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60" name="Line 1309"/>
              <p:cNvSpPr>
                <a:spLocks noChangeShapeType="1"/>
              </p:cNvSpPr>
              <p:nvPr/>
            </p:nvSpPr>
            <p:spPr bwMode="auto">
              <a:xfrm>
                <a:off x="4109940" y="6184155"/>
                <a:ext cx="21984" cy="2983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61" name="Line 1311"/>
              <p:cNvSpPr>
                <a:spLocks noChangeShapeType="1"/>
              </p:cNvSpPr>
              <p:nvPr/>
            </p:nvSpPr>
            <p:spPr bwMode="auto">
              <a:xfrm>
                <a:off x="4109940" y="6184155"/>
                <a:ext cx="1998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62" name="Line 1312"/>
              <p:cNvSpPr>
                <a:spLocks noChangeShapeType="1"/>
              </p:cNvSpPr>
              <p:nvPr/>
            </p:nvSpPr>
            <p:spPr bwMode="auto">
              <a:xfrm>
                <a:off x="4115935" y="6194685"/>
                <a:ext cx="15989" cy="1930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63" name="Line 1313"/>
              <p:cNvSpPr>
                <a:spLocks noChangeShapeType="1"/>
              </p:cNvSpPr>
              <p:nvPr/>
            </p:nvSpPr>
            <p:spPr bwMode="auto">
              <a:xfrm>
                <a:off x="4115935" y="6194685"/>
                <a:ext cx="65956" cy="10705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64" name="Line 1315"/>
              <p:cNvSpPr>
                <a:spLocks noChangeShapeType="1"/>
              </p:cNvSpPr>
              <p:nvPr/>
            </p:nvSpPr>
            <p:spPr bwMode="auto">
              <a:xfrm>
                <a:off x="4109940" y="6184155"/>
                <a:ext cx="5995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65" name="Line 1317"/>
              <p:cNvSpPr>
                <a:spLocks noChangeShapeType="1"/>
              </p:cNvSpPr>
              <p:nvPr/>
            </p:nvSpPr>
            <p:spPr bwMode="auto">
              <a:xfrm>
                <a:off x="4109940" y="6184155"/>
                <a:ext cx="1998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66" name="Line 1318"/>
              <p:cNvSpPr>
                <a:spLocks noChangeShapeType="1"/>
              </p:cNvSpPr>
              <p:nvPr/>
            </p:nvSpPr>
            <p:spPr bwMode="auto">
              <a:xfrm>
                <a:off x="4109940" y="6184155"/>
                <a:ext cx="1998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67" name="Line 1320"/>
              <p:cNvSpPr>
                <a:spLocks noChangeShapeType="1"/>
              </p:cNvSpPr>
              <p:nvPr/>
            </p:nvSpPr>
            <p:spPr bwMode="auto">
              <a:xfrm>
                <a:off x="4067968" y="6124483"/>
                <a:ext cx="41972" cy="5967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68" name="Line 1321"/>
              <p:cNvSpPr>
                <a:spLocks noChangeShapeType="1"/>
              </p:cNvSpPr>
              <p:nvPr/>
            </p:nvSpPr>
            <p:spPr bwMode="auto">
              <a:xfrm>
                <a:off x="4067968" y="6124483"/>
                <a:ext cx="7995" cy="1930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69" name="Line 1323"/>
              <p:cNvSpPr>
                <a:spLocks noChangeShapeType="1"/>
              </p:cNvSpPr>
              <p:nvPr/>
            </p:nvSpPr>
            <p:spPr bwMode="auto">
              <a:xfrm>
                <a:off x="4067968" y="6124483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70" name="Line 1324"/>
              <p:cNvSpPr>
                <a:spLocks noChangeShapeType="1"/>
              </p:cNvSpPr>
              <p:nvPr/>
            </p:nvSpPr>
            <p:spPr bwMode="auto">
              <a:xfrm>
                <a:off x="4131924" y="6257867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71" name="Line 1325"/>
              <p:cNvSpPr>
                <a:spLocks noChangeShapeType="1"/>
              </p:cNvSpPr>
              <p:nvPr/>
            </p:nvSpPr>
            <p:spPr bwMode="auto">
              <a:xfrm>
                <a:off x="4131924" y="6257867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72" name="Line 1327"/>
              <p:cNvSpPr>
                <a:spLocks noChangeShapeType="1"/>
              </p:cNvSpPr>
              <p:nvPr/>
            </p:nvSpPr>
            <p:spPr bwMode="auto">
              <a:xfrm>
                <a:off x="4073964" y="6147298"/>
                <a:ext cx="57960" cy="110569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73" name="Line 1328"/>
              <p:cNvSpPr>
                <a:spLocks noChangeShapeType="1"/>
              </p:cNvSpPr>
              <p:nvPr/>
            </p:nvSpPr>
            <p:spPr bwMode="auto">
              <a:xfrm>
                <a:off x="4125929" y="6261377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74" name="Line 1329"/>
              <p:cNvSpPr>
                <a:spLocks noChangeShapeType="1"/>
              </p:cNvSpPr>
              <p:nvPr/>
            </p:nvSpPr>
            <p:spPr bwMode="auto">
              <a:xfrm>
                <a:off x="4125929" y="6261377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75" name="Line 1331"/>
              <p:cNvSpPr>
                <a:spLocks noChangeShapeType="1"/>
              </p:cNvSpPr>
              <p:nvPr/>
            </p:nvSpPr>
            <p:spPr bwMode="auto">
              <a:xfrm>
                <a:off x="4073964" y="6147298"/>
                <a:ext cx="51965" cy="114079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76" name="Line 1332"/>
              <p:cNvSpPr>
                <a:spLocks noChangeShapeType="1"/>
              </p:cNvSpPr>
              <p:nvPr/>
            </p:nvSpPr>
            <p:spPr bwMode="auto">
              <a:xfrm>
                <a:off x="4105943" y="6250847"/>
                <a:ext cx="109925" cy="272033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77" name="Line 1333"/>
              <p:cNvSpPr>
                <a:spLocks noChangeShapeType="1"/>
              </p:cNvSpPr>
              <p:nvPr/>
            </p:nvSpPr>
            <p:spPr bwMode="auto">
              <a:xfrm>
                <a:off x="4105943" y="6250847"/>
                <a:ext cx="15989" cy="3510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78" name="Line 1335"/>
              <p:cNvSpPr>
                <a:spLocks noChangeShapeType="1"/>
              </p:cNvSpPr>
              <p:nvPr/>
            </p:nvSpPr>
            <p:spPr bwMode="auto">
              <a:xfrm>
                <a:off x="4101945" y="6242071"/>
                <a:ext cx="3997" cy="877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79" name="Line 1336"/>
              <p:cNvSpPr>
                <a:spLocks noChangeShapeType="1"/>
              </p:cNvSpPr>
              <p:nvPr/>
            </p:nvSpPr>
            <p:spPr bwMode="auto">
              <a:xfrm>
                <a:off x="4115935" y="6275418"/>
                <a:ext cx="17988" cy="5967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80" name="Line 1337"/>
              <p:cNvSpPr>
                <a:spLocks noChangeShapeType="1"/>
              </p:cNvSpPr>
              <p:nvPr/>
            </p:nvSpPr>
            <p:spPr bwMode="auto">
              <a:xfrm>
                <a:off x="4115935" y="6275418"/>
                <a:ext cx="5997" cy="2632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81" name="Line 1339"/>
              <p:cNvSpPr>
                <a:spLocks noChangeShapeType="1"/>
              </p:cNvSpPr>
              <p:nvPr/>
            </p:nvSpPr>
            <p:spPr bwMode="auto">
              <a:xfrm>
                <a:off x="4101945" y="6242071"/>
                <a:ext cx="13990" cy="3334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82" name="Line 1341"/>
              <p:cNvSpPr>
                <a:spLocks noChangeShapeType="1"/>
              </p:cNvSpPr>
              <p:nvPr/>
            </p:nvSpPr>
            <p:spPr bwMode="auto">
              <a:xfrm>
                <a:off x="4089954" y="6205215"/>
                <a:ext cx="11992" cy="3685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83" name="Line 1342"/>
              <p:cNvSpPr>
                <a:spLocks noChangeShapeType="1"/>
              </p:cNvSpPr>
              <p:nvPr/>
            </p:nvSpPr>
            <p:spPr bwMode="auto">
              <a:xfrm>
                <a:off x="4089954" y="6205215"/>
                <a:ext cx="35976" cy="133384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84" name="Line 1343"/>
              <p:cNvSpPr>
                <a:spLocks noChangeShapeType="1"/>
              </p:cNvSpPr>
              <p:nvPr/>
            </p:nvSpPr>
            <p:spPr bwMode="auto">
              <a:xfrm>
                <a:off x="4089954" y="6205215"/>
                <a:ext cx="31978" cy="136894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85" name="Line 1345"/>
              <p:cNvSpPr>
                <a:spLocks noChangeShapeType="1"/>
              </p:cNvSpPr>
              <p:nvPr/>
            </p:nvSpPr>
            <p:spPr bwMode="auto">
              <a:xfrm>
                <a:off x="4089954" y="6205215"/>
                <a:ext cx="1998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86" name="Line 1347"/>
              <p:cNvSpPr>
                <a:spLocks noChangeShapeType="1"/>
              </p:cNvSpPr>
              <p:nvPr/>
            </p:nvSpPr>
            <p:spPr bwMode="auto">
              <a:xfrm>
                <a:off x="4075963" y="6157828"/>
                <a:ext cx="13991" cy="4738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87" name="Line 1348"/>
              <p:cNvSpPr>
                <a:spLocks noChangeShapeType="1"/>
              </p:cNvSpPr>
              <p:nvPr/>
            </p:nvSpPr>
            <p:spPr bwMode="auto">
              <a:xfrm>
                <a:off x="4105943" y="6331579"/>
                <a:ext cx="5995" cy="2457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88" name="Line 1349"/>
              <p:cNvSpPr>
                <a:spLocks noChangeShapeType="1"/>
              </p:cNvSpPr>
              <p:nvPr/>
            </p:nvSpPr>
            <p:spPr bwMode="auto">
              <a:xfrm>
                <a:off x="4105943" y="6331579"/>
                <a:ext cx="5995" cy="2457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89" name="Line 1351"/>
              <p:cNvSpPr>
                <a:spLocks noChangeShapeType="1"/>
              </p:cNvSpPr>
              <p:nvPr/>
            </p:nvSpPr>
            <p:spPr bwMode="auto">
              <a:xfrm>
                <a:off x="4105943" y="6331579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90" name="Line 1352"/>
              <p:cNvSpPr>
                <a:spLocks noChangeShapeType="1"/>
              </p:cNvSpPr>
              <p:nvPr/>
            </p:nvSpPr>
            <p:spPr bwMode="auto">
              <a:xfrm>
                <a:off x="4105943" y="6331579"/>
                <a:ext cx="5995" cy="2457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91" name="Line 1354"/>
              <p:cNvSpPr>
                <a:spLocks noChangeShapeType="1"/>
              </p:cNvSpPr>
              <p:nvPr/>
            </p:nvSpPr>
            <p:spPr bwMode="auto">
              <a:xfrm>
                <a:off x="4075963" y="6180644"/>
                <a:ext cx="29980" cy="15093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92" name="Line 1355"/>
              <p:cNvSpPr>
                <a:spLocks noChangeShapeType="1"/>
              </p:cNvSpPr>
              <p:nvPr/>
            </p:nvSpPr>
            <p:spPr bwMode="auto">
              <a:xfrm>
                <a:off x="4109940" y="6459698"/>
                <a:ext cx="5995" cy="5089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93" name="Line 1356"/>
              <p:cNvSpPr>
                <a:spLocks noChangeShapeType="1"/>
              </p:cNvSpPr>
              <p:nvPr/>
            </p:nvSpPr>
            <p:spPr bwMode="auto">
              <a:xfrm>
                <a:off x="4109940" y="6459698"/>
                <a:ext cx="5995" cy="6318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94" name="Line 1357"/>
              <p:cNvSpPr>
                <a:spLocks noChangeShapeType="1"/>
              </p:cNvSpPr>
              <p:nvPr/>
            </p:nvSpPr>
            <p:spPr bwMode="auto">
              <a:xfrm>
                <a:off x="4109940" y="6459698"/>
                <a:ext cx="1998" cy="1404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95" name="Line 1359"/>
              <p:cNvSpPr>
                <a:spLocks noChangeShapeType="1"/>
              </p:cNvSpPr>
              <p:nvPr/>
            </p:nvSpPr>
            <p:spPr bwMode="auto">
              <a:xfrm>
                <a:off x="4109940" y="6459698"/>
                <a:ext cx="1998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96" name="Line 1361"/>
              <p:cNvSpPr>
                <a:spLocks noChangeShapeType="1"/>
              </p:cNvSpPr>
              <p:nvPr/>
            </p:nvSpPr>
            <p:spPr bwMode="auto">
              <a:xfrm>
                <a:off x="4075963" y="6180644"/>
                <a:ext cx="33977" cy="279053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97" name="Line 1363"/>
              <p:cNvSpPr>
                <a:spLocks noChangeShapeType="1"/>
              </p:cNvSpPr>
              <p:nvPr/>
            </p:nvSpPr>
            <p:spPr bwMode="auto">
              <a:xfrm>
                <a:off x="4075963" y="6157828"/>
                <a:ext cx="0" cy="2281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98" name="Line 1365"/>
              <p:cNvSpPr>
                <a:spLocks noChangeShapeType="1"/>
              </p:cNvSpPr>
              <p:nvPr/>
            </p:nvSpPr>
            <p:spPr bwMode="auto">
              <a:xfrm>
                <a:off x="4073964" y="6147298"/>
                <a:ext cx="1998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99" name="Line 1367"/>
              <p:cNvSpPr>
                <a:spLocks noChangeShapeType="1"/>
              </p:cNvSpPr>
              <p:nvPr/>
            </p:nvSpPr>
            <p:spPr bwMode="auto">
              <a:xfrm>
                <a:off x="4073964" y="6147298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00" name="Line 1369"/>
              <p:cNvSpPr>
                <a:spLocks noChangeShapeType="1"/>
              </p:cNvSpPr>
              <p:nvPr/>
            </p:nvSpPr>
            <p:spPr bwMode="auto">
              <a:xfrm>
                <a:off x="4067968" y="6124483"/>
                <a:ext cx="5997" cy="2281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01" name="Line 1371"/>
              <p:cNvSpPr>
                <a:spLocks noChangeShapeType="1"/>
              </p:cNvSpPr>
              <p:nvPr/>
            </p:nvSpPr>
            <p:spPr bwMode="auto">
              <a:xfrm>
                <a:off x="4031992" y="6033220"/>
                <a:ext cx="35976" cy="91263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02" name="Line 1373"/>
              <p:cNvSpPr>
                <a:spLocks noChangeShapeType="1"/>
              </p:cNvSpPr>
              <p:nvPr/>
            </p:nvSpPr>
            <p:spPr bwMode="auto">
              <a:xfrm>
                <a:off x="3830131" y="5613761"/>
                <a:ext cx="201862" cy="419459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03" name="Line 1375"/>
              <p:cNvSpPr>
                <a:spLocks noChangeShapeType="1"/>
              </p:cNvSpPr>
              <p:nvPr/>
            </p:nvSpPr>
            <p:spPr bwMode="auto">
              <a:xfrm>
                <a:off x="3788158" y="5533028"/>
                <a:ext cx="41972" cy="80733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04" name="Line 1377"/>
              <p:cNvSpPr>
                <a:spLocks noChangeShapeType="1"/>
              </p:cNvSpPr>
              <p:nvPr/>
            </p:nvSpPr>
            <p:spPr bwMode="auto">
              <a:xfrm>
                <a:off x="3624270" y="5362788"/>
                <a:ext cx="163888" cy="17024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05" name="Line 1378"/>
              <p:cNvSpPr>
                <a:spLocks noChangeShapeType="1"/>
              </p:cNvSpPr>
              <p:nvPr/>
            </p:nvSpPr>
            <p:spPr bwMode="auto">
              <a:xfrm>
                <a:off x="4035990" y="6919523"/>
                <a:ext cx="69953" cy="20358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06" name="Line 1379"/>
              <p:cNvSpPr>
                <a:spLocks noChangeShapeType="1"/>
              </p:cNvSpPr>
              <p:nvPr/>
            </p:nvSpPr>
            <p:spPr bwMode="auto">
              <a:xfrm>
                <a:off x="4035990" y="6919523"/>
                <a:ext cx="73950" cy="22815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07" name="Line 1381"/>
              <p:cNvSpPr>
                <a:spLocks noChangeShapeType="1"/>
              </p:cNvSpPr>
              <p:nvPr/>
            </p:nvSpPr>
            <p:spPr bwMode="auto">
              <a:xfrm>
                <a:off x="3810144" y="6275418"/>
                <a:ext cx="225846" cy="64410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08" name="Line 1382"/>
              <p:cNvSpPr>
                <a:spLocks noChangeShapeType="1"/>
              </p:cNvSpPr>
              <p:nvPr/>
            </p:nvSpPr>
            <p:spPr bwMode="auto">
              <a:xfrm>
                <a:off x="3996017" y="688617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09" name="Line 1383"/>
              <p:cNvSpPr>
                <a:spLocks noChangeShapeType="1"/>
              </p:cNvSpPr>
              <p:nvPr/>
            </p:nvSpPr>
            <p:spPr bwMode="auto">
              <a:xfrm>
                <a:off x="3996017" y="688617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10" name="Line 1385"/>
              <p:cNvSpPr>
                <a:spLocks noChangeShapeType="1"/>
              </p:cNvSpPr>
              <p:nvPr/>
            </p:nvSpPr>
            <p:spPr bwMode="auto">
              <a:xfrm>
                <a:off x="3922068" y="6661530"/>
                <a:ext cx="73949" cy="22464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11" name="Line 1386"/>
              <p:cNvSpPr>
                <a:spLocks noChangeShapeType="1"/>
              </p:cNvSpPr>
              <p:nvPr/>
            </p:nvSpPr>
            <p:spPr bwMode="auto">
              <a:xfrm>
                <a:off x="3926065" y="6680835"/>
                <a:ext cx="1998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12" name="Line 1387"/>
              <p:cNvSpPr>
                <a:spLocks noChangeShapeType="1"/>
              </p:cNvSpPr>
              <p:nvPr/>
            </p:nvSpPr>
            <p:spPr bwMode="auto">
              <a:xfrm>
                <a:off x="3926065" y="6680835"/>
                <a:ext cx="1998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13" name="Line 1389"/>
              <p:cNvSpPr>
                <a:spLocks noChangeShapeType="1"/>
              </p:cNvSpPr>
              <p:nvPr/>
            </p:nvSpPr>
            <p:spPr bwMode="auto">
              <a:xfrm>
                <a:off x="3922068" y="6661530"/>
                <a:ext cx="3997" cy="1930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14" name="Line 1391"/>
              <p:cNvSpPr>
                <a:spLocks noChangeShapeType="1"/>
              </p:cNvSpPr>
              <p:nvPr/>
            </p:nvSpPr>
            <p:spPr bwMode="auto">
              <a:xfrm>
                <a:off x="3830131" y="6356150"/>
                <a:ext cx="91937" cy="30538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15" name="Line 1392"/>
              <p:cNvSpPr>
                <a:spLocks noChangeShapeType="1"/>
              </p:cNvSpPr>
              <p:nvPr/>
            </p:nvSpPr>
            <p:spPr bwMode="auto">
              <a:xfrm>
                <a:off x="3890090" y="6714182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16" name="Line 1393"/>
              <p:cNvSpPr>
                <a:spLocks noChangeShapeType="1"/>
              </p:cNvSpPr>
              <p:nvPr/>
            </p:nvSpPr>
            <p:spPr bwMode="auto">
              <a:xfrm>
                <a:off x="3890090" y="6714182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17" name="Line 1395"/>
              <p:cNvSpPr>
                <a:spLocks noChangeShapeType="1"/>
              </p:cNvSpPr>
              <p:nvPr/>
            </p:nvSpPr>
            <p:spPr bwMode="auto">
              <a:xfrm>
                <a:off x="3878098" y="6677325"/>
                <a:ext cx="11992" cy="3685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18" name="Line 1396"/>
              <p:cNvSpPr>
                <a:spLocks noChangeShapeType="1"/>
              </p:cNvSpPr>
              <p:nvPr/>
            </p:nvSpPr>
            <p:spPr bwMode="auto">
              <a:xfrm>
                <a:off x="3910076" y="6821239"/>
                <a:ext cx="1998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19" name="Line 1397"/>
              <p:cNvSpPr>
                <a:spLocks noChangeShapeType="1"/>
              </p:cNvSpPr>
              <p:nvPr/>
            </p:nvSpPr>
            <p:spPr bwMode="auto">
              <a:xfrm>
                <a:off x="3910076" y="6821239"/>
                <a:ext cx="1998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20" name="Line 1399"/>
              <p:cNvSpPr>
                <a:spLocks noChangeShapeType="1"/>
              </p:cNvSpPr>
              <p:nvPr/>
            </p:nvSpPr>
            <p:spPr bwMode="auto">
              <a:xfrm>
                <a:off x="3888090" y="6724712"/>
                <a:ext cx="21986" cy="9652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21" name="Line 1400"/>
              <p:cNvSpPr>
                <a:spLocks noChangeShapeType="1"/>
              </p:cNvSpPr>
              <p:nvPr/>
            </p:nvSpPr>
            <p:spPr bwMode="auto">
              <a:xfrm>
                <a:off x="3900082" y="6798424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22" name="Line 1401"/>
              <p:cNvSpPr>
                <a:spLocks noChangeShapeType="1"/>
              </p:cNvSpPr>
              <p:nvPr/>
            </p:nvSpPr>
            <p:spPr bwMode="auto">
              <a:xfrm>
                <a:off x="3900082" y="6798424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23" name="Line 1403"/>
              <p:cNvSpPr>
                <a:spLocks noChangeShapeType="1"/>
              </p:cNvSpPr>
              <p:nvPr/>
            </p:nvSpPr>
            <p:spPr bwMode="auto">
              <a:xfrm>
                <a:off x="3888090" y="6724712"/>
                <a:ext cx="11992" cy="7371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24" name="Line 1404"/>
              <p:cNvSpPr>
                <a:spLocks noChangeShapeType="1"/>
              </p:cNvSpPr>
              <p:nvPr/>
            </p:nvSpPr>
            <p:spPr bwMode="auto">
              <a:xfrm>
                <a:off x="3896085" y="6798424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25" name="Line 1405"/>
              <p:cNvSpPr>
                <a:spLocks noChangeShapeType="1"/>
              </p:cNvSpPr>
              <p:nvPr/>
            </p:nvSpPr>
            <p:spPr bwMode="auto">
              <a:xfrm>
                <a:off x="3896085" y="6798424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26" name="Line 1407"/>
              <p:cNvSpPr>
                <a:spLocks noChangeShapeType="1"/>
              </p:cNvSpPr>
              <p:nvPr/>
            </p:nvSpPr>
            <p:spPr bwMode="auto">
              <a:xfrm>
                <a:off x="3888090" y="6738752"/>
                <a:ext cx="7995" cy="5967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27" name="Line 1408"/>
              <p:cNvSpPr>
                <a:spLocks noChangeShapeType="1"/>
              </p:cNvSpPr>
              <p:nvPr/>
            </p:nvSpPr>
            <p:spPr bwMode="auto">
              <a:xfrm>
                <a:off x="3890090" y="6798424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28" name="Line 1409"/>
              <p:cNvSpPr>
                <a:spLocks noChangeShapeType="1"/>
              </p:cNvSpPr>
              <p:nvPr/>
            </p:nvSpPr>
            <p:spPr bwMode="auto">
              <a:xfrm>
                <a:off x="3890090" y="6798424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29" name="Line 1412"/>
              <p:cNvSpPr>
                <a:spLocks noChangeShapeType="1"/>
              </p:cNvSpPr>
              <p:nvPr/>
            </p:nvSpPr>
            <p:spPr bwMode="auto">
              <a:xfrm>
                <a:off x="3888090" y="6747527"/>
                <a:ext cx="1999" cy="5089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30" name="Line 1413"/>
              <p:cNvSpPr>
                <a:spLocks noChangeShapeType="1"/>
              </p:cNvSpPr>
              <p:nvPr/>
            </p:nvSpPr>
            <p:spPr bwMode="auto">
              <a:xfrm>
                <a:off x="3888090" y="6798424"/>
                <a:ext cx="1999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31" name="Line 1414"/>
              <p:cNvSpPr>
                <a:spLocks noChangeShapeType="1"/>
              </p:cNvSpPr>
              <p:nvPr/>
            </p:nvSpPr>
            <p:spPr bwMode="auto">
              <a:xfrm>
                <a:off x="3888090" y="6798424"/>
                <a:ext cx="1999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32" name="Line 1416"/>
              <p:cNvSpPr>
                <a:spLocks noChangeShapeType="1"/>
              </p:cNvSpPr>
              <p:nvPr/>
            </p:nvSpPr>
            <p:spPr bwMode="auto">
              <a:xfrm>
                <a:off x="3888090" y="6747527"/>
                <a:ext cx="0" cy="5089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33" name="Line 1418"/>
              <p:cNvSpPr>
                <a:spLocks noChangeShapeType="1"/>
              </p:cNvSpPr>
              <p:nvPr/>
            </p:nvSpPr>
            <p:spPr bwMode="auto">
              <a:xfrm>
                <a:off x="3888090" y="6738752"/>
                <a:ext cx="0" cy="877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34" name="Line 1420"/>
              <p:cNvSpPr>
                <a:spLocks noChangeShapeType="1"/>
              </p:cNvSpPr>
              <p:nvPr/>
            </p:nvSpPr>
            <p:spPr bwMode="auto">
              <a:xfrm>
                <a:off x="3888090" y="6724712"/>
                <a:ext cx="0" cy="1404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35" name="Line 1422"/>
              <p:cNvSpPr>
                <a:spLocks noChangeShapeType="1"/>
              </p:cNvSpPr>
              <p:nvPr/>
            </p:nvSpPr>
            <p:spPr bwMode="auto">
              <a:xfrm>
                <a:off x="3888090" y="6724712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36" name="Line 1424"/>
              <p:cNvSpPr>
                <a:spLocks noChangeShapeType="1"/>
              </p:cNvSpPr>
              <p:nvPr/>
            </p:nvSpPr>
            <p:spPr bwMode="auto">
              <a:xfrm>
                <a:off x="3878098" y="6677325"/>
                <a:ext cx="9993" cy="4738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37" name="Line 1426"/>
              <p:cNvSpPr>
                <a:spLocks noChangeShapeType="1"/>
              </p:cNvSpPr>
              <p:nvPr/>
            </p:nvSpPr>
            <p:spPr bwMode="auto">
              <a:xfrm>
                <a:off x="3830131" y="6356150"/>
                <a:ext cx="47967" cy="32117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38" name="Line 1428"/>
              <p:cNvSpPr>
                <a:spLocks noChangeShapeType="1"/>
              </p:cNvSpPr>
              <p:nvPr/>
            </p:nvSpPr>
            <p:spPr bwMode="auto">
              <a:xfrm>
                <a:off x="3810144" y="6275418"/>
                <a:ext cx="19986" cy="80733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39" name="Line 1430"/>
              <p:cNvSpPr>
                <a:spLocks noChangeShapeType="1"/>
              </p:cNvSpPr>
              <p:nvPr/>
            </p:nvSpPr>
            <p:spPr bwMode="auto">
              <a:xfrm>
                <a:off x="3624270" y="5362788"/>
                <a:ext cx="185874" cy="912629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40" name="Line 1432"/>
              <p:cNvSpPr>
                <a:spLocks noChangeShapeType="1"/>
              </p:cNvSpPr>
              <p:nvPr/>
            </p:nvSpPr>
            <p:spPr bwMode="auto">
              <a:xfrm>
                <a:off x="3380436" y="5057408"/>
                <a:ext cx="243834" cy="30538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41" name="Line 1433"/>
              <p:cNvSpPr>
                <a:spLocks noChangeShapeType="1"/>
              </p:cNvSpPr>
              <p:nvPr/>
            </p:nvSpPr>
            <p:spPr bwMode="auto">
              <a:xfrm>
                <a:off x="3338465" y="5875265"/>
                <a:ext cx="3997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42" name="Line 1434"/>
              <p:cNvSpPr>
                <a:spLocks noChangeShapeType="1"/>
              </p:cNvSpPr>
              <p:nvPr/>
            </p:nvSpPr>
            <p:spPr bwMode="auto">
              <a:xfrm>
                <a:off x="3338465" y="5875265"/>
                <a:ext cx="15989" cy="4738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43" name="Line 1436"/>
              <p:cNvSpPr>
                <a:spLocks noChangeShapeType="1"/>
              </p:cNvSpPr>
              <p:nvPr/>
            </p:nvSpPr>
            <p:spPr bwMode="auto">
              <a:xfrm>
                <a:off x="3328472" y="5852448"/>
                <a:ext cx="9994" cy="2281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44" name="Line 1437"/>
              <p:cNvSpPr>
                <a:spLocks noChangeShapeType="1"/>
              </p:cNvSpPr>
              <p:nvPr/>
            </p:nvSpPr>
            <p:spPr bwMode="auto">
              <a:xfrm>
                <a:off x="3328472" y="5852448"/>
                <a:ext cx="15989" cy="4738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45" name="Line 1439"/>
              <p:cNvSpPr>
                <a:spLocks noChangeShapeType="1"/>
              </p:cNvSpPr>
              <p:nvPr/>
            </p:nvSpPr>
            <p:spPr bwMode="auto">
              <a:xfrm>
                <a:off x="3328472" y="5852448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46" name="Line 1440"/>
              <p:cNvSpPr>
                <a:spLocks noChangeShapeType="1"/>
              </p:cNvSpPr>
              <p:nvPr/>
            </p:nvSpPr>
            <p:spPr bwMode="auto">
              <a:xfrm>
                <a:off x="3328472" y="5852448"/>
                <a:ext cx="7995" cy="2281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47" name="Line 1441"/>
              <p:cNvSpPr>
                <a:spLocks noChangeShapeType="1"/>
              </p:cNvSpPr>
              <p:nvPr/>
            </p:nvSpPr>
            <p:spPr bwMode="auto">
              <a:xfrm>
                <a:off x="3328472" y="5852448"/>
                <a:ext cx="9994" cy="3334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48" name="Line 1443"/>
              <p:cNvSpPr>
                <a:spLocks noChangeShapeType="1"/>
              </p:cNvSpPr>
              <p:nvPr/>
            </p:nvSpPr>
            <p:spPr bwMode="auto">
              <a:xfrm>
                <a:off x="3328472" y="5852448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49" name="Line 1445"/>
              <p:cNvSpPr>
                <a:spLocks noChangeShapeType="1"/>
              </p:cNvSpPr>
              <p:nvPr/>
            </p:nvSpPr>
            <p:spPr bwMode="auto">
              <a:xfrm>
                <a:off x="3328472" y="5852448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50" name="Line 1446"/>
              <p:cNvSpPr>
                <a:spLocks noChangeShapeType="1"/>
              </p:cNvSpPr>
              <p:nvPr/>
            </p:nvSpPr>
            <p:spPr bwMode="auto">
              <a:xfrm>
                <a:off x="3328472" y="5852448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51" name="Line 1448"/>
              <p:cNvSpPr>
                <a:spLocks noChangeShapeType="1"/>
              </p:cNvSpPr>
              <p:nvPr/>
            </p:nvSpPr>
            <p:spPr bwMode="auto">
              <a:xfrm>
                <a:off x="3328472" y="5852448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52" name="Line 1449"/>
              <p:cNvSpPr>
                <a:spLocks noChangeShapeType="1"/>
              </p:cNvSpPr>
              <p:nvPr/>
            </p:nvSpPr>
            <p:spPr bwMode="auto">
              <a:xfrm>
                <a:off x="3328472" y="5852448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53" name="Line 1450"/>
              <p:cNvSpPr>
                <a:spLocks noChangeShapeType="1"/>
              </p:cNvSpPr>
              <p:nvPr/>
            </p:nvSpPr>
            <p:spPr bwMode="auto">
              <a:xfrm>
                <a:off x="3328472" y="5852448"/>
                <a:ext cx="3997" cy="3685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54" name="Line 1452"/>
              <p:cNvSpPr>
                <a:spLocks noChangeShapeType="1"/>
              </p:cNvSpPr>
              <p:nvPr/>
            </p:nvSpPr>
            <p:spPr bwMode="auto">
              <a:xfrm>
                <a:off x="3328472" y="5852448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55" name="Line 1454"/>
              <p:cNvSpPr>
                <a:spLocks noChangeShapeType="1"/>
              </p:cNvSpPr>
              <p:nvPr/>
            </p:nvSpPr>
            <p:spPr bwMode="auto">
              <a:xfrm>
                <a:off x="3328472" y="5852448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56" name="Line 1455"/>
              <p:cNvSpPr>
                <a:spLocks noChangeShapeType="1"/>
              </p:cNvSpPr>
              <p:nvPr/>
            </p:nvSpPr>
            <p:spPr bwMode="auto">
              <a:xfrm>
                <a:off x="3328472" y="5852448"/>
                <a:ext cx="3997" cy="2281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57" name="Line 1457"/>
              <p:cNvSpPr>
                <a:spLocks noChangeShapeType="1"/>
              </p:cNvSpPr>
              <p:nvPr/>
            </p:nvSpPr>
            <p:spPr bwMode="auto">
              <a:xfrm>
                <a:off x="3328472" y="5852448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58" name="Line 1458"/>
              <p:cNvSpPr>
                <a:spLocks noChangeShapeType="1"/>
              </p:cNvSpPr>
              <p:nvPr/>
            </p:nvSpPr>
            <p:spPr bwMode="auto">
              <a:xfrm>
                <a:off x="3332469" y="5889305"/>
                <a:ext cx="0" cy="5089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59" name="Line 1459"/>
              <p:cNvSpPr>
                <a:spLocks noChangeShapeType="1"/>
              </p:cNvSpPr>
              <p:nvPr/>
            </p:nvSpPr>
            <p:spPr bwMode="auto">
              <a:xfrm>
                <a:off x="3332469" y="5889305"/>
                <a:ext cx="0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60" name="Line 1461"/>
              <p:cNvSpPr>
                <a:spLocks noChangeShapeType="1"/>
              </p:cNvSpPr>
              <p:nvPr/>
            </p:nvSpPr>
            <p:spPr bwMode="auto">
              <a:xfrm>
                <a:off x="3328472" y="5852448"/>
                <a:ext cx="3997" cy="3685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61" name="Line 1463"/>
              <p:cNvSpPr>
                <a:spLocks noChangeShapeType="1"/>
              </p:cNvSpPr>
              <p:nvPr/>
            </p:nvSpPr>
            <p:spPr bwMode="auto">
              <a:xfrm>
                <a:off x="3328472" y="5852448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62" name="Line 1464"/>
              <p:cNvSpPr>
                <a:spLocks noChangeShapeType="1"/>
              </p:cNvSpPr>
              <p:nvPr/>
            </p:nvSpPr>
            <p:spPr bwMode="auto">
              <a:xfrm>
                <a:off x="3328472" y="5852448"/>
                <a:ext cx="0" cy="3685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63" name="Line 1466"/>
              <p:cNvSpPr>
                <a:spLocks noChangeShapeType="1"/>
              </p:cNvSpPr>
              <p:nvPr/>
            </p:nvSpPr>
            <p:spPr bwMode="auto">
              <a:xfrm>
                <a:off x="3328472" y="5852448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64" name="Line 1467"/>
              <p:cNvSpPr>
                <a:spLocks noChangeShapeType="1"/>
              </p:cNvSpPr>
              <p:nvPr/>
            </p:nvSpPr>
            <p:spPr bwMode="auto">
              <a:xfrm flipH="1">
                <a:off x="3322476" y="5875265"/>
                <a:ext cx="3997" cy="6142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65" name="Line 1468"/>
              <p:cNvSpPr>
                <a:spLocks noChangeShapeType="1"/>
              </p:cNvSpPr>
              <p:nvPr/>
            </p:nvSpPr>
            <p:spPr bwMode="auto">
              <a:xfrm>
                <a:off x="3326474" y="5875265"/>
                <a:ext cx="1998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66" name="Line 1470"/>
              <p:cNvSpPr>
                <a:spLocks noChangeShapeType="1"/>
              </p:cNvSpPr>
              <p:nvPr/>
            </p:nvSpPr>
            <p:spPr bwMode="auto">
              <a:xfrm>
                <a:off x="3326474" y="5875265"/>
                <a:ext cx="1998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67" name="Line 1471"/>
              <p:cNvSpPr>
                <a:spLocks noChangeShapeType="1"/>
              </p:cNvSpPr>
              <p:nvPr/>
            </p:nvSpPr>
            <p:spPr bwMode="auto">
              <a:xfrm>
                <a:off x="3322476" y="5885795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68" name="Line 1472"/>
              <p:cNvSpPr>
                <a:spLocks noChangeShapeType="1"/>
              </p:cNvSpPr>
              <p:nvPr/>
            </p:nvSpPr>
            <p:spPr bwMode="auto">
              <a:xfrm>
                <a:off x="3322476" y="5885795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69" name="Line 1474"/>
              <p:cNvSpPr>
                <a:spLocks noChangeShapeType="1"/>
              </p:cNvSpPr>
              <p:nvPr/>
            </p:nvSpPr>
            <p:spPr bwMode="auto">
              <a:xfrm flipH="1">
                <a:off x="3322476" y="5875265"/>
                <a:ext cx="3997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70" name="Line 1476"/>
              <p:cNvSpPr>
                <a:spLocks noChangeShapeType="1"/>
              </p:cNvSpPr>
              <p:nvPr/>
            </p:nvSpPr>
            <p:spPr bwMode="auto">
              <a:xfrm flipH="1">
                <a:off x="3326474" y="5852448"/>
                <a:ext cx="1998" cy="2281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71" name="Line 1478"/>
              <p:cNvSpPr>
                <a:spLocks noChangeShapeType="1"/>
              </p:cNvSpPr>
              <p:nvPr/>
            </p:nvSpPr>
            <p:spPr bwMode="auto">
              <a:xfrm>
                <a:off x="3326474" y="5838408"/>
                <a:ext cx="1998" cy="1404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72" name="Line 1479"/>
              <p:cNvSpPr>
                <a:spLocks noChangeShapeType="1"/>
              </p:cNvSpPr>
              <p:nvPr/>
            </p:nvSpPr>
            <p:spPr bwMode="auto">
              <a:xfrm>
                <a:off x="3326474" y="5838408"/>
                <a:ext cx="1998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73" name="Line 1481"/>
              <p:cNvSpPr>
                <a:spLocks noChangeShapeType="1"/>
              </p:cNvSpPr>
              <p:nvPr/>
            </p:nvSpPr>
            <p:spPr bwMode="auto">
              <a:xfrm>
                <a:off x="3318479" y="5761185"/>
                <a:ext cx="7995" cy="7722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74" name="Line 1482"/>
              <p:cNvSpPr>
                <a:spLocks noChangeShapeType="1"/>
              </p:cNvSpPr>
              <p:nvPr/>
            </p:nvSpPr>
            <p:spPr bwMode="auto">
              <a:xfrm flipH="1">
                <a:off x="3312482" y="5761185"/>
                <a:ext cx="5997" cy="3685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75" name="Line 1484"/>
              <p:cNvSpPr>
                <a:spLocks noChangeShapeType="1"/>
              </p:cNvSpPr>
              <p:nvPr/>
            </p:nvSpPr>
            <p:spPr bwMode="auto">
              <a:xfrm>
                <a:off x="3318479" y="5761185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76" name="Line 1485"/>
              <p:cNvSpPr>
                <a:spLocks noChangeShapeType="1"/>
              </p:cNvSpPr>
              <p:nvPr/>
            </p:nvSpPr>
            <p:spPr bwMode="auto">
              <a:xfrm flipH="1">
                <a:off x="3302490" y="5761185"/>
                <a:ext cx="15989" cy="6493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77" name="Line 1487"/>
              <p:cNvSpPr>
                <a:spLocks noChangeShapeType="1"/>
              </p:cNvSpPr>
              <p:nvPr/>
            </p:nvSpPr>
            <p:spPr bwMode="auto">
              <a:xfrm>
                <a:off x="3284501" y="5190793"/>
                <a:ext cx="33977" cy="570393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78" name="Line 1488"/>
              <p:cNvSpPr>
                <a:spLocks noChangeShapeType="1"/>
              </p:cNvSpPr>
              <p:nvPr/>
            </p:nvSpPr>
            <p:spPr bwMode="auto">
              <a:xfrm>
                <a:off x="2898765" y="5564619"/>
                <a:ext cx="9993" cy="563374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79" name="Line 1489"/>
              <p:cNvSpPr>
                <a:spLocks noChangeShapeType="1"/>
              </p:cNvSpPr>
              <p:nvPr/>
            </p:nvSpPr>
            <p:spPr bwMode="auto">
              <a:xfrm>
                <a:off x="2672918" y="5775226"/>
                <a:ext cx="99932" cy="1026709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80" name="Line 1490"/>
              <p:cNvSpPr>
                <a:spLocks noChangeShapeType="1"/>
              </p:cNvSpPr>
              <p:nvPr/>
            </p:nvSpPr>
            <p:spPr bwMode="auto">
              <a:xfrm>
                <a:off x="2323157" y="6094646"/>
                <a:ext cx="211856" cy="76696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81" name="Line 1491"/>
              <p:cNvSpPr>
                <a:spLocks noChangeShapeType="1"/>
              </p:cNvSpPr>
              <p:nvPr/>
            </p:nvSpPr>
            <p:spPr bwMode="auto">
              <a:xfrm>
                <a:off x="1985386" y="6580797"/>
                <a:ext cx="5997" cy="877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82" name="Line 1492"/>
              <p:cNvSpPr>
                <a:spLocks noChangeShapeType="1"/>
              </p:cNvSpPr>
              <p:nvPr/>
            </p:nvSpPr>
            <p:spPr bwMode="auto">
              <a:xfrm>
                <a:off x="1985386" y="6580797"/>
                <a:ext cx="37975" cy="6318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83" name="Line 1494"/>
              <p:cNvSpPr>
                <a:spLocks noChangeShapeType="1"/>
              </p:cNvSpPr>
              <p:nvPr/>
            </p:nvSpPr>
            <p:spPr bwMode="auto">
              <a:xfrm>
                <a:off x="1985386" y="6580797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84" name="Line 1495"/>
              <p:cNvSpPr>
                <a:spLocks noChangeShapeType="1"/>
              </p:cNvSpPr>
              <p:nvPr/>
            </p:nvSpPr>
            <p:spPr bwMode="auto">
              <a:xfrm>
                <a:off x="1985386" y="6580797"/>
                <a:ext cx="19986" cy="3334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85" name="Line 1497"/>
              <p:cNvSpPr>
                <a:spLocks noChangeShapeType="1"/>
              </p:cNvSpPr>
              <p:nvPr/>
            </p:nvSpPr>
            <p:spPr bwMode="auto">
              <a:xfrm>
                <a:off x="1985386" y="6580797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86" name="Line 1498"/>
              <p:cNvSpPr>
                <a:spLocks noChangeShapeType="1"/>
              </p:cNvSpPr>
              <p:nvPr/>
            </p:nvSpPr>
            <p:spPr bwMode="auto">
              <a:xfrm>
                <a:off x="1985386" y="6580797"/>
                <a:ext cx="3997" cy="877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87" name="Line 1500"/>
              <p:cNvSpPr>
                <a:spLocks noChangeShapeType="1"/>
              </p:cNvSpPr>
              <p:nvPr/>
            </p:nvSpPr>
            <p:spPr bwMode="auto">
              <a:xfrm>
                <a:off x="1985386" y="6580797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88" name="Line 1501"/>
              <p:cNvSpPr>
                <a:spLocks noChangeShapeType="1"/>
              </p:cNvSpPr>
              <p:nvPr/>
            </p:nvSpPr>
            <p:spPr bwMode="auto">
              <a:xfrm>
                <a:off x="1985386" y="6580797"/>
                <a:ext cx="3997" cy="877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89" name="Line 1503"/>
              <p:cNvSpPr>
                <a:spLocks noChangeShapeType="1"/>
              </p:cNvSpPr>
              <p:nvPr/>
            </p:nvSpPr>
            <p:spPr bwMode="auto">
              <a:xfrm>
                <a:off x="1985386" y="6580797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90" name="Line 1504"/>
              <p:cNvSpPr>
                <a:spLocks noChangeShapeType="1"/>
              </p:cNvSpPr>
              <p:nvPr/>
            </p:nvSpPr>
            <p:spPr bwMode="auto">
              <a:xfrm>
                <a:off x="1985386" y="6580797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91" name="Line 1506"/>
              <p:cNvSpPr>
                <a:spLocks noChangeShapeType="1"/>
              </p:cNvSpPr>
              <p:nvPr/>
            </p:nvSpPr>
            <p:spPr bwMode="auto">
              <a:xfrm>
                <a:off x="1985386" y="6580797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92" name="Line 1507"/>
              <p:cNvSpPr>
                <a:spLocks noChangeShapeType="1"/>
              </p:cNvSpPr>
              <p:nvPr/>
            </p:nvSpPr>
            <p:spPr bwMode="auto">
              <a:xfrm>
                <a:off x="1985386" y="6580797"/>
                <a:ext cx="15989" cy="4563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93" name="Line 1509"/>
              <p:cNvSpPr>
                <a:spLocks noChangeShapeType="1"/>
              </p:cNvSpPr>
              <p:nvPr/>
            </p:nvSpPr>
            <p:spPr bwMode="auto">
              <a:xfrm>
                <a:off x="1985386" y="6580797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94" name="Line 1510"/>
              <p:cNvSpPr>
                <a:spLocks noChangeShapeType="1"/>
              </p:cNvSpPr>
              <p:nvPr/>
            </p:nvSpPr>
            <p:spPr bwMode="auto">
              <a:xfrm>
                <a:off x="1985386" y="6580797"/>
                <a:ext cx="13991" cy="3334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95" name="Line 1511"/>
              <p:cNvSpPr>
                <a:spLocks noChangeShapeType="1"/>
              </p:cNvSpPr>
              <p:nvPr/>
            </p:nvSpPr>
            <p:spPr bwMode="auto">
              <a:xfrm>
                <a:off x="1989383" y="6603612"/>
                <a:ext cx="1999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96" name="Line 1512"/>
              <p:cNvSpPr>
                <a:spLocks noChangeShapeType="1"/>
              </p:cNvSpPr>
              <p:nvPr/>
            </p:nvSpPr>
            <p:spPr bwMode="auto">
              <a:xfrm>
                <a:off x="2005373" y="6663284"/>
                <a:ext cx="11992" cy="6493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97" name="Line 1513"/>
              <p:cNvSpPr>
                <a:spLocks noChangeShapeType="1"/>
              </p:cNvSpPr>
              <p:nvPr/>
            </p:nvSpPr>
            <p:spPr bwMode="auto">
              <a:xfrm>
                <a:off x="2005373" y="6663284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98" name="Line 1515"/>
              <p:cNvSpPr>
                <a:spLocks noChangeShapeType="1"/>
              </p:cNvSpPr>
              <p:nvPr/>
            </p:nvSpPr>
            <p:spPr bwMode="auto">
              <a:xfrm>
                <a:off x="1989383" y="6603612"/>
                <a:ext cx="15989" cy="5967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99" name="Line 1517"/>
              <p:cNvSpPr>
                <a:spLocks noChangeShapeType="1"/>
              </p:cNvSpPr>
              <p:nvPr/>
            </p:nvSpPr>
            <p:spPr bwMode="auto">
              <a:xfrm>
                <a:off x="1985386" y="6580797"/>
                <a:ext cx="3997" cy="2281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00" name="Line 1519"/>
              <p:cNvSpPr>
                <a:spLocks noChangeShapeType="1"/>
              </p:cNvSpPr>
              <p:nvPr/>
            </p:nvSpPr>
            <p:spPr bwMode="auto">
              <a:xfrm>
                <a:off x="1985386" y="6580797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01" name="Line 1521"/>
              <p:cNvSpPr>
                <a:spLocks noChangeShapeType="1"/>
              </p:cNvSpPr>
              <p:nvPr/>
            </p:nvSpPr>
            <p:spPr bwMode="auto">
              <a:xfrm>
                <a:off x="1979391" y="6559737"/>
                <a:ext cx="5995" cy="2106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02" name="Line 1522"/>
              <p:cNvSpPr>
                <a:spLocks noChangeShapeType="1"/>
              </p:cNvSpPr>
              <p:nvPr/>
            </p:nvSpPr>
            <p:spPr bwMode="auto">
              <a:xfrm>
                <a:off x="1981389" y="6614143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03" name="Line 1523"/>
              <p:cNvSpPr>
                <a:spLocks noChangeShapeType="1"/>
              </p:cNvSpPr>
              <p:nvPr/>
            </p:nvSpPr>
            <p:spPr bwMode="auto">
              <a:xfrm>
                <a:off x="1981389" y="6614143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04" name="Line 1525"/>
              <p:cNvSpPr>
                <a:spLocks noChangeShapeType="1"/>
              </p:cNvSpPr>
              <p:nvPr/>
            </p:nvSpPr>
            <p:spPr bwMode="auto">
              <a:xfrm>
                <a:off x="1981389" y="6614143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05" name="Line 1526"/>
              <p:cNvSpPr>
                <a:spLocks noChangeShapeType="1"/>
              </p:cNvSpPr>
              <p:nvPr/>
            </p:nvSpPr>
            <p:spPr bwMode="auto">
              <a:xfrm>
                <a:off x="1981389" y="6614143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06" name="Line 1528"/>
              <p:cNvSpPr>
                <a:spLocks noChangeShapeType="1"/>
              </p:cNvSpPr>
              <p:nvPr/>
            </p:nvSpPr>
            <p:spPr bwMode="auto">
              <a:xfrm>
                <a:off x="1979391" y="6589572"/>
                <a:ext cx="1998" cy="2457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07" name="Line 1529"/>
              <p:cNvSpPr>
                <a:spLocks noChangeShapeType="1"/>
              </p:cNvSpPr>
              <p:nvPr/>
            </p:nvSpPr>
            <p:spPr bwMode="auto">
              <a:xfrm>
                <a:off x="1981389" y="6694875"/>
                <a:ext cx="17988" cy="22815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08" name="Line 1530"/>
              <p:cNvSpPr>
                <a:spLocks noChangeShapeType="1"/>
              </p:cNvSpPr>
              <p:nvPr/>
            </p:nvSpPr>
            <p:spPr bwMode="auto">
              <a:xfrm>
                <a:off x="1981389" y="6717692"/>
                <a:ext cx="3997" cy="5089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09" name="Line 1531"/>
              <p:cNvSpPr>
                <a:spLocks noChangeShapeType="1"/>
              </p:cNvSpPr>
              <p:nvPr/>
            </p:nvSpPr>
            <p:spPr bwMode="auto">
              <a:xfrm>
                <a:off x="1981389" y="6717692"/>
                <a:ext cx="3997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10" name="Line 1533"/>
              <p:cNvSpPr>
                <a:spLocks noChangeShapeType="1"/>
              </p:cNvSpPr>
              <p:nvPr/>
            </p:nvSpPr>
            <p:spPr bwMode="auto">
              <a:xfrm>
                <a:off x="1981389" y="6694875"/>
                <a:ext cx="3997" cy="2281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11" name="Line 1535"/>
              <p:cNvSpPr>
                <a:spLocks noChangeShapeType="1"/>
              </p:cNvSpPr>
              <p:nvPr/>
            </p:nvSpPr>
            <p:spPr bwMode="auto">
              <a:xfrm>
                <a:off x="1979391" y="6589572"/>
                <a:ext cx="1998" cy="105303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12" name="Line 1537"/>
              <p:cNvSpPr>
                <a:spLocks noChangeShapeType="1"/>
              </p:cNvSpPr>
              <p:nvPr/>
            </p:nvSpPr>
            <p:spPr bwMode="auto">
              <a:xfrm>
                <a:off x="1979391" y="6559737"/>
                <a:ext cx="0" cy="2983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13" name="Line 1539"/>
              <p:cNvSpPr>
                <a:spLocks noChangeShapeType="1"/>
              </p:cNvSpPr>
              <p:nvPr/>
            </p:nvSpPr>
            <p:spPr bwMode="auto">
              <a:xfrm>
                <a:off x="1959404" y="6500065"/>
                <a:ext cx="19986" cy="5967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14" name="Line 1540"/>
              <p:cNvSpPr>
                <a:spLocks noChangeShapeType="1"/>
              </p:cNvSpPr>
              <p:nvPr/>
            </p:nvSpPr>
            <p:spPr bwMode="auto">
              <a:xfrm flipH="1">
                <a:off x="1959404" y="6500065"/>
                <a:ext cx="0" cy="16322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15" name="Line 1542"/>
              <p:cNvSpPr>
                <a:spLocks noChangeShapeType="1"/>
              </p:cNvSpPr>
              <p:nvPr/>
            </p:nvSpPr>
            <p:spPr bwMode="auto">
              <a:xfrm>
                <a:off x="1947413" y="6436883"/>
                <a:ext cx="11992" cy="6318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16" name="Line 1543"/>
              <p:cNvSpPr>
                <a:spLocks noChangeShapeType="1"/>
              </p:cNvSpPr>
              <p:nvPr/>
            </p:nvSpPr>
            <p:spPr bwMode="auto">
              <a:xfrm>
                <a:off x="1899445" y="6459698"/>
                <a:ext cx="0" cy="45982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17" name="Line 1544"/>
              <p:cNvSpPr>
                <a:spLocks noChangeShapeType="1"/>
              </p:cNvSpPr>
              <p:nvPr/>
            </p:nvSpPr>
            <p:spPr bwMode="auto">
              <a:xfrm>
                <a:off x="1695584" y="6566757"/>
                <a:ext cx="25982" cy="15093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18" name="Line 1545"/>
              <p:cNvSpPr>
                <a:spLocks noChangeShapeType="1"/>
              </p:cNvSpPr>
              <p:nvPr/>
            </p:nvSpPr>
            <p:spPr bwMode="auto">
              <a:xfrm>
                <a:off x="1695584" y="6566757"/>
                <a:ext cx="3997" cy="1404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19" name="Line 1547"/>
              <p:cNvSpPr>
                <a:spLocks noChangeShapeType="1"/>
              </p:cNvSpPr>
              <p:nvPr/>
            </p:nvSpPr>
            <p:spPr bwMode="auto">
              <a:xfrm>
                <a:off x="1695584" y="6566757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20" name="Line 1548"/>
              <p:cNvSpPr>
                <a:spLocks noChangeShapeType="1"/>
              </p:cNvSpPr>
              <p:nvPr/>
            </p:nvSpPr>
            <p:spPr bwMode="auto">
              <a:xfrm>
                <a:off x="1695584" y="6566757"/>
                <a:ext cx="7995" cy="5967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21" name="Line 1550"/>
              <p:cNvSpPr>
                <a:spLocks noChangeShapeType="1"/>
              </p:cNvSpPr>
              <p:nvPr/>
            </p:nvSpPr>
            <p:spPr bwMode="auto">
              <a:xfrm>
                <a:off x="1695584" y="6566757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22" name="Line 1551"/>
              <p:cNvSpPr>
                <a:spLocks noChangeShapeType="1"/>
              </p:cNvSpPr>
              <p:nvPr/>
            </p:nvSpPr>
            <p:spPr bwMode="auto">
              <a:xfrm>
                <a:off x="1695584" y="6566757"/>
                <a:ext cx="3997" cy="1404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23" name="Line 1553"/>
              <p:cNvSpPr>
                <a:spLocks noChangeShapeType="1"/>
              </p:cNvSpPr>
              <p:nvPr/>
            </p:nvSpPr>
            <p:spPr bwMode="auto">
              <a:xfrm>
                <a:off x="1695584" y="6566757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24" name="Line 1554"/>
              <p:cNvSpPr>
                <a:spLocks noChangeShapeType="1"/>
              </p:cNvSpPr>
              <p:nvPr/>
            </p:nvSpPr>
            <p:spPr bwMode="auto">
              <a:xfrm>
                <a:off x="1695584" y="6566757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25" name="Line 1556"/>
              <p:cNvSpPr>
                <a:spLocks noChangeShapeType="1"/>
              </p:cNvSpPr>
              <p:nvPr/>
            </p:nvSpPr>
            <p:spPr bwMode="auto">
              <a:xfrm>
                <a:off x="1695584" y="6566757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26" name="Line 1557"/>
              <p:cNvSpPr>
                <a:spLocks noChangeShapeType="1"/>
              </p:cNvSpPr>
              <p:nvPr/>
            </p:nvSpPr>
            <p:spPr bwMode="auto">
              <a:xfrm>
                <a:off x="1695584" y="6566757"/>
                <a:ext cx="3997" cy="1404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27" name="Line 1558"/>
              <p:cNvSpPr>
                <a:spLocks noChangeShapeType="1"/>
              </p:cNvSpPr>
              <p:nvPr/>
            </p:nvSpPr>
            <p:spPr bwMode="auto">
              <a:xfrm flipH="1">
                <a:off x="1695584" y="6580797"/>
                <a:ext cx="0" cy="4563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28" name="Line 1559"/>
              <p:cNvSpPr>
                <a:spLocks noChangeShapeType="1"/>
              </p:cNvSpPr>
              <p:nvPr/>
            </p:nvSpPr>
            <p:spPr bwMode="auto">
              <a:xfrm flipH="1">
                <a:off x="1693585" y="6580797"/>
                <a:ext cx="1999" cy="5967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29" name="Line 1561"/>
              <p:cNvSpPr>
                <a:spLocks noChangeShapeType="1"/>
              </p:cNvSpPr>
              <p:nvPr/>
            </p:nvSpPr>
            <p:spPr bwMode="auto">
              <a:xfrm>
                <a:off x="1695584" y="6566757"/>
                <a:ext cx="3997" cy="1404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30" name="Line 1563"/>
              <p:cNvSpPr>
                <a:spLocks noChangeShapeType="1"/>
              </p:cNvSpPr>
              <p:nvPr/>
            </p:nvSpPr>
            <p:spPr bwMode="auto">
              <a:xfrm>
                <a:off x="1695584" y="6566757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31" name="Line 1565"/>
              <p:cNvSpPr>
                <a:spLocks noChangeShapeType="1"/>
              </p:cNvSpPr>
              <p:nvPr/>
            </p:nvSpPr>
            <p:spPr bwMode="auto">
              <a:xfrm>
                <a:off x="1695584" y="6566757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32" name="Line 1566"/>
              <p:cNvSpPr>
                <a:spLocks noChangeShapeType="1"/>
              </p:cNvSpPr>
              <p:nvPr/>
            </p:nvSpPr>
            <p:spPr bwMode="auto">
              <a:xfrm flipH="1">
                <a:off x="1689588" y="6566757"/>
                <a:ext cx="5997" cy="5967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33" name="Line 1567"/>
              <p:cNvSpPr>
                <a:spLocks noChangeShapeType="1"/>
              </p:cNvSpPr>
              <p:nvPr/>
            </p:nvSpPr>
            <p:spPr bwMode="auto">
              <a:xfrm flipH="1">
                <a:off x="1693585" y="6566757"/>
                <a:ext cx="1999" cy="2281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34" name="Line 1569"/>
              <p:cNvSpPr>
                <a:spLocks noChangeShapeType="1"/>
              </p:cNvSpPr>
              <p:nvPr/>
            </p:nvSpPr>
            <p:spPr bwMode="auto">
              <a:xfrm>
                <a:off x="1695584" y="6566757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35" name="Line 1571"/>
              <p:cNvSpPr>
                <a:spLocks noChangeShapeType="1"/>
              </p:cNvSpPr>
              <p:nvPr/>
            </p:nvSpPr>
            <p:spPr bwMode="auto">
              <a:xfrm>
                <a:off x="1695584" y="6552716"/>
                <a:ext cx="3997" cy="1404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36" name="Line 1572"/>
              <p:cNvSpPr>
                <a:spLocks noChangeShapeType="1"/>
              </p:cNvSpPr>
              <p:nvPr/>
            </p:nvSpPr>
            <p:spPr bwMode="auto">
              <a:xfrm flipH="1">
                <a:off x="1641620" y="6566757"/>
                <a:ext cx="9994" cy="3685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37" name="Line 1573"/>
              <p:cNvSpPr>
                <a:spLocks noChangeShapeType="1"/>
              </p:cNvSpPr>
              <p:nvPr/>
            </p:nvSpPr>
            <p:spPr bwMode="auto">
              <a:xfrm flipH="1">
                <a:off x="1557677" y="6580797"/>
                <a:ext cx="29980" cy="22815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38" name="Line 1574"/>
              <p:cNvSpPr>
                <a:spLocks noChangeShapeType="1"/>
              </p:cNvSpPr>
              <p:nvPr/>
            </p:nvSpPr>
            <p:spPr bwMode="auto">
              <a:xfrm>
                <a:off x="1567671" y="659308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39" name="Line 1575"/>
              <p:cNvSpPr>
                <a:spLocks noChangeShapeType="1"/>
              </p:cNvSpPr>
              <p:nvPr/>
            </p:nvSpPr>
            <p:spPr bwMode="auto">
              <a:xfrm>
                <a:off x="1567671" y="659308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40" name="Line 1577"/>
              <p:cNvSpPr>
                <a:spLocks noChangeShapeType="1"/>
              </p:cNvSpPr>
              <p:nvPr/>
            </p:nvSpPr>
            <p:spPr bwMode="auto">
              <a:xfrm>
                <a:off x="1567671" y="659308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41" name="Line 1578"/>
              <p:cNvSpPr>
                <a:spLocks noChangeShapeType="1"/>
              </p:cNvSpPr>
              <p:nvPr/>
            </p:nvSpPr>
            <p:spPr bwMode="auto">
              <a:xfrm>
                <a:off x="1567671" y="659308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42" name="Line 1580"/>
              <p:cNvSpPr>
                <a:spLocks noChangeShapeType="1"/>
              </p:cNvSpPr>
              <p:nvPr/>
            </p:nvSpPr>
            <p:spPr bwMode="auto">
              <a:xfrm>
                <a:off x="1567671" y="659308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43" name="Line 1581"/>
              <p:cNvSpPr>
                <a:spLocks noChangeShapeType="1"/>
              </p:cNvSpPr>
              <p:nvPr/>
            </p:nvSpPr>
            <p:spPr bwMode="auto">
              <a:xfrm>
                <a:off x="1567671" y="659308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44" name="Line 1583"/>
              <p:cNvSpPr>
                <a:spLocks noChangeShapeType="1"/>
              </p:cNvSpPr>
              <p:nvPr/>
            </p:nvSpPr>
            <p:spPr bwMode="auto">
              <a:xfrm>
                <a:off x="1567671" y="659308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45" name="Line 1584"/>
              <p:cNvSpPr>
                <a:spLocks noChangeShapeType="1"/>
              </p:cNvSpPr>
              <p:nvPr/>
            </p:nvSpPr>
            <p:spPr bwMode="auto">
              <a:xfrm>
                <a:off x="1567671" y="659308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46" name="Line 1586"/>
              <p:cNvSpPr>
                <a:spLocks noChangeShapeType="1"/>
              </p:cNvSpPr>
              <p:nvPr/>
            </p:nvSpPr>
            <p:spPr bwMode="auto">
              <a:xfrm>
                <a:off x="1567671" y="659308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47" name="Line 1587"/>
              <p:cNvSpPr>
                <a:spLocks noChangeShapeType="1"/>
              </p:cNvSpPr>
              <p:nvPr/>
            </p:nvSpPr>
            <p:spPr bwMode="auto">
              <a:xfrm>
                <a:off x="1567671" y="659308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48" name="Line 1589"/>
              <p:cNvSpPr>
                <a:spLocks noChangeShapeType="1"/>
              </p:cNvSpPr>
              <p:nvPr/>
            </p:nvSpPr>
            <p:spPr bwMode="auto">
              <a:xfrm>
                <a:off x="1567671" y="659308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49" name="Line 1590"/>
              <p:cNvSpPr>
                <a:spLocks noChangeShapeType="1"/>
              </p:cNvSpPr>
              <p:nvPr/>
            </p:nvSpPr>
            <p:spPr bwMode="auto">
              <a:xfrm>
                <a:off x="1567671" y="659308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50" name="Line 1592"/>
              <p:cNvSpPr>
                <a:spLocks noChangeShapeType="1"/>
              </p:cNvSpPr>
              <p:nvPr/>
            </p:nvSpPr>
            <p:spPr bwMode="auto">
              <a:xfrm>
                <a:off x="1567671" y="659308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51" name="Line 1593"/>
              <p:cNvSpPr>
                <a:spLocks noChangeShapeType="1"/>
              </p:cNvSpPr>
              <p:nvPr/>
            </p:nvSpPr>
            <p:spPr bwMode="auto">
              <a:xfrm>
                <a:off x="1567671" y="659308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52" name="Line 1595"/>
              <p:cNvSpPr>
                <a:spLocks noChangeShapeType="1"/>
              </p:cNvSpPr>
              <p:nvPr/>
            </p:nvSpPr>
            <p:spPr bwMode="auto">
              <a:xfrm>
                <a:off x="1567671" y="659308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53" name="Line 1596"/>
              <p:cNvSpPr>
                <a:spLocks noChangeShapeType="1"/>
              </p:cNvSpPr>
              <p:nvPr/>
            </p:nvSpPr>
            <p:spPr bwMode="auto">
              <a:xfrm>
                <a:off x="1567671" y="659308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54" name="Line 1598"/>
              <p:cNvSpPr>
                <a:spLocks noChangeShapeType="1"/>
              </p:cNvSpPr>
              <p:nvPr/>
            </p:nvSpPr>
            <p:spPr bwMode="auto">
              <a:xfrm>
                <a:off x="1567671" y="659308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55" name="Line 1599"/>
              <p:cNvSpPr>
                <a:spLocks noChangeShapeType="1"/>
              </p:cNvSpPr>
              <p:nvPr/>
            </p:nvSpPr>
            <p:spPr bwMode="auto">
              <a:xfrm>
                <a:off x="1567671" y="659308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56" name="Line 1600"/>
              <p:cNvSpPr>
                <a:spLocks noChangeShapeType="1"/>
              </p:cNvSpPr>
              <p:nvPr/>
            </p:nvSpPr>
            <p:spPr bwMode="auto">
              <a:xfrm flipH="1">
                <a:off x="1545686" y="6593082"/>
                <a:ext cx="21986" cy="4387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57" name="Line 1601"/>
              <p:cNvSpPr>
                <a:spLocks noChangeShapeType="1"/>
              </p:cNvSpPr>
              <p:nvPr/>
            </p:nvSpPr>
            <p:spPr bwMode="auto">
              <a:xfrm flipH="1">
                <a:off x="1545686" y="6593082"/>
                <a:ext cx="21986" cy="4387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58" name="Line 1602"/>
              <p:cNvSpPr>
                <a:spLocks noChangeShapeType="1"/>
              </p:cNvSpPr>
              <p:nvPr/>
            </p:nvSpPr>
            <p:spPr bwMode="auto">
              <a:xfrm flipH="1">
                <a:off x="1557677" y="6593082"/>
                <a:ext cx="9994" cy="2106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59" name="Line 1603"/>
              <p:cNvSpPr>
                <a:spLocks noChangeShapeType="1"/>
              </p:cNvSpPr>
              <p:nvPr/>
            </p:nvSpPr>
            <p:spPr bwMode="auto">
              <a:xfrm flipH="1">
                <a:off x="1561675" y="6593082"/>
                <a:ext cx="5997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60" name="Line 1605"/>
              <p:cNvSpPr>
                <a:spLocks noChangeShapeType="1"/>
              </p:cNvSpPr>
              <p:nvPr/>
            </p:nvSpPr>
            <p:spPr bwMode="auto">
              <a:xfrm>
                <a:off x="1567671" y="659308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61" name="Line 1607"/>
              <p:cNvSpPr>
                <a:spLocks noChangeShapeType="1"/>
              </p:cNvSpPr>
              <p:nvPr/>
            </p:nvSpPr>
            <p:spPr bwMode="auto">
              <a:xfrm>
                <a:off x="1567671" y="659308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62" name="Line 1609"/>
              <p:cNvSpPr>
                <a:spLocks noChangeShapeType="1"/>
              </p:cNvSpPr>
              <p:nvPr/>
            </p:nvSpPr>
            <p:spPr bwMode="auto">
              <a:xfrm>
                <a:off x="1567671" y="659308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63" name="Line 1611"/>
              <p:cNvSpPr>
                <a:spLocks noChangeShapeType="1"/>
              </p:cNvSpPr>
              <p:nvPr/>
            </p:nvSpPr>
            <p:spPr bwMode="auto">
              <a:xfrm>
                <a:off x="1567671" y="659308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64" name="Line 1614"/>
              <p:cNvSpPr>
                <a:spLocks noChangeShapeType="1"/>
              </p:cNvSpPr>
              <p:nvPr/>
            </p:nvSpPr>
            <p:spPr bwMode="auto">
              <a:xfrm>
                <a:off x="1567671" y="659308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65" name="Line 1615"/>
              <p:cNvSpPr>
                <a:spLocks noChangeShapeType="1"/>
              </p:cNvSpPr>
              <p:nvPr/>
            </p:nvSpPr>
            <p:spPr bwMode="auto">
              <a:xfrm flipH="1">
                <a:off x="1561675" y="6593082"/>
                <a:ext cx="5997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66" name="Line 1617"/>
              <p:cNvSpPr>
                <a:spLocks noChangeShapeType="1"/>
              </p:cNvSpPr>
              <p:nvPr/>
            </p:nvSpPr>
            <p:spPr bwMode="auto">
              <a:xfrm>
                <a:off x="1567671" y="659308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67" name="Line 1618"/>
              <p:cNvSpPr>
                <a:spLocks noChangeShapeType="1"/>
              </p:cNvSpPr>
              <p:nvPr/>
            </p:nvSpPr>
            <p:spPr bwMode="auto">
              <a:xfrm>
                <a:off x="1555679" y="6614143"/>
                <a:ext cx="1998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68" name="Line 1619"/>
              <p:cNvSpPr>
                <a:spLocks noChangeShapeType="1"/>
              </p:cNvSpPr>
              <p:nvPr/>
            </p:nvSpPr>
            <p:spPr bwMode="auto">
              <a:xfrm>
                <a:off x="1555679" y="6614143"/>
                <a:ext cx="1998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69" name="Line 1621"/>
              <p:cNvSpPr>
                <a:spLocks noChangeShapeType="1"/>
              </p:cNvSpPr>
              <p:nvPr/>
            </p:nvSpPr>
            <p:spPr bwMode="auto">
              <a:xfrm flipH="1">
                <a:off x="1555679" y="6593082"/>
                <a:ext cx="11992" cy="2106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70" name="Line 1623"/>
              <p:cNvSpPr>
                <a:spLocks noChangeShapeType="1"/>
              </p:cNvSpPr>
              <p:nvPr/>
            </p:nvSpPr>
            <p:spPr bwMode="auto">
              <a:xfrm>
                <a:off x="1567671" y="659308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71" name="Line 1624"/>
              <p:cNvSpPr>
                <a:spLocks noChangeShapeType="1"/>
              </p:cNvSpPr>
              <p:nvPr/>
            </p:nvSpPr>
            <p:spPr bwMode="auto">
              <a:xfrm flipH="1">
                <a:off x="1551682" y="6593082"/>
                <a:ext cx="15989" cy="2106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72" name="Line 1625"/>
              <p:cNvSpPr>
                <a:spLocks noChangeShapeType="1"/>
              </p:cNvSpPr>
              <p:nvPr/>
            </p:nvSpPr>
            <p:spPr bwMode="auto">
              <a:xfrm flipH="1">
                <a:off x="1551682" y="6593082"/>
                <a:ext cx="15989" cy="2106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73" name="Line 1626"/>
              <p:cNvSpPr>
                <a:spLocks noChangeShapeType="1"/>
              </p:cNvSpPr>
              <p:nvPr/>
            </p:nvSpPr>
            <p:spPr bwMode="auto">
              <a:xfrm flipH="1">
                <a:off x="1531696" y="6593082"/>
                <a:ext cx="35976" cy="3334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74" name="Line 1628"/>
              <p:cNvSpPr>
                <a:spLocks noChangeShapeType="1"/>
              </p:cNvSpPr>
              <p:nvPr/>
            </p:nvSpPr>
            <p:spPr bwMode="auto">
              <a:xfrm>
                <a:off x="1567671" y="659308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75" name="Line 1630"/>
              <p:cNvSpPr>
                <a:spLocks noChangeShapeType="1"/>
              </p:cNvSpPr>
              <p:nvPr/>
            </p:nvSpPr>
            <p:spPr bwMode="auto">
              <a:xfrm>
                <a:off x="1567671" y="659308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76" name="Line 1632"/>
              <p:cNvSpPr>
                <a:spLocks noChangeShapeType="1"/>
              </p:cNvSpPr>
              <p:nvPr/>
            </p:nvSpPr>
            <p:spPr bwMode="auto">
              <a:xfrm>
                <a:off x="1567671" y="659308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77" name="Line 1633"/>
              <p:cNvSpPr>
                <a:spLocks noChangeShapeType="1"/>
              </p:cNvSpPr>
              <p:nvPr/>
            </p:nvSpPr>
            <p:spPr bwMode="auto">
              <a:xfrm flipH="1">
                <a:off x="1541688" y="6593082"/>
                <a:ext cx="25983" cy="2808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78" name="Line 1635"/>
              <p:cNvSpPr>
                <a:spLocks noChangeShapeType="1"/>
              </p:cNvSpPr>
              <p:nvPr/>
            </p:nvSpPr>
            <p:spPr bwMode="auto">
              <a:xfrm flipH="1">
                <a:off x="1567671" y="6580797"/>
                <a:ext cx="5995" cy="1228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79" name="Line 1636"/>
              <p:cNvSpPr>
                <a:spLocks noChangeShapeType="1"/>
              </p:cNvSpPr>
              <p:nvPr/>
            </p:nvSpPr>
            <p:spPr bwMode="auto">
              <a:xfrm>
                <a:off x="1497718" y="6647489"/>
                <a:ext cx="1999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80" name="Line 1637"/>
              <p:cNvSpPr>
                <a:spLocks noChangeShapeType="1"/>
              </p:cNvSpPr>
              <p:nvPr/>
            </p:nvSpPr>
            <p:spPr bwMode="auto">
              <a:xfrm flipH="1">
                <a:off x="1467739" y="6647489"/>
                <a:ext cx="29979" cy="2281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81" name="Line 1639"/>
              <p:cNvSpPr>
                <a:spLocks noChangeShapeType="1"/>
              </p:cNvSpPr>
              <p:nvPr/>
            </p:nvSpPr>
            <p:spPr bwMode="auto">
              <a:xfrm flipH="1">
                <a:off x="1497718" y="6580797"/>
                <a:ext cx="75948" cy="6669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82" name="Line 1641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83" name="Line 1642"/>
              <p:cNvSpPr>
                <a:spLocks noChangeShapeType="1"/>
              </p:cNvSpPr>
              <p:nvPr/>
            </p:nvSpPr>
            <p:spPr bwMode="auto">
              <a:xfrm flipH="1">
                <a:off x="1435761" y="6589572"/>
                <a:ext cx="127913" cy="105303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84" name="Line 1643"/>
              <p:cNvSpPr>
                <a:spLocks noChangeShapeType="1"/>
              </p:cNvSpPr>
              <p:nvPr/>
            </p:nvSpPr>
            <p:spPr bwMode="auto">
              <a:xfrm flipH="1">
                <a:off x="1513707" y="6589572"/>
                <a:ext cx="49967" cy="3685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85" name="Line 1645"/>
              <p:cNvSpPr>
                <a:spLocks noChangeShapeType="1"/>
              </p:cNvSpPr>
              <p:nvPr/>
            </p:nvSpPr>
            <p:spPr bwMode="auto">
              <a:xfrm flipH="1">
                <a:off x="1563674" y="6580797"/>
                <a:ext cx="9993" cy="877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86" name="Line 1646"/>
              <p:cNvSpPr>
                <a:spLocks noChangeShapeType="1"/>
              </p:cNvSpPr>
              <p:nvPr/>
            </p:nvSpPr>
            <p:spPr bwMode="auto">
              <a:xfrm flipH="1">
                <a:off x="1531696" y="6596592"/>
                <a:ext cx="19986" cy="1404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87" name="Line 1647"/>
              <p:cNvSpPr>
                <a:spLocks noChangeShapeType="1"/>
              </p:cNvSpPr>
              <p:nvPr/>
            </p:nvSpPr>
            <p:spPr bwMode="auto">
              <a:xfrm>
                <a:off x="1551682" y="6596592"/>
                <a:ext cx="3997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88" name="Line 1649"/>
              <p:cNvSpPr>
                <a:spLocks noChangeShapeType="1"/>
              </p:cNvSpPr>
              <p:nvPr/>
            </p:nvSpPr>
            <p:spPr bwMode="auto">
              <a:xfrm flipH="1">
                <a:off x="1551682" y="6580797"/>
                <a:ext cx="21984" cy="1579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89" name="Line 1651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90" name="Line 1653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91" name="Line 1654"/>
              <p:cNvSpPr>
                <a:spLocks noChangeShapeType="1"/>
              </p:cNvSpPr>
              <p:nvPr/>
            </p:nvSpPr>
            <p:spPr bwMode="auto">
              <a:xfrm flipH="1">
                <a:off x="1541688" y="6593082"/>
                <a:ext cx="9994" cy="702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92" name="Line 1655"/>
              <p:cNvSpPr>
                <a:spLocks noChangeShapeType="1"/>
              </p:cNvSpPr>
              <p:nvPr/>
            </p:nvSpPr>
            <p:spPr bwMode="auto">
              <a:xfrm flipH="1">
                <a:off x="1541688" y="6593082"/>
                <a:ext cx="9994" cy="702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93" name="Line 1657"/>
              <p:cNvSpPr>
                <a:spLocks noChangeShapeType="1"/>
              </p:cNvSpPr>
              <p:nvPr/>
            </p:nvSpPr>
            <p:spPr bwMode="auto">
              <a:xfrm>
                <a:off x="1551682" y="659308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94" name="Line 1658"/>
              <p:cNvSpPr>
                <a:spLocks noChangeShapeType="1"/>
              </p:cNvSpPr>
              <p:nvPr/>
            </p:nvSpPr>
            <p:spPr bwMode="auto">
              <a:xfrm flipH="1">
                <a:off x="1531696" y="6593082"/>
                <a:ext cx="19986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95" name="Line 1660"/>
              <p:cNvSpPr>
                <a:spLocks noChangeShapeType="1"/>
              </p:cNvSpPr>
              <p:nvPr/>
            </p:nvSpPr>
            <p:spPr bwMode="auto">
              <a:xfrm>
                <a:off x="1551682" y="659308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96" name="Line 1661"/>
              <p:cNvSpPr>
                <a:spLocks noChangeShapeType="1"/>
              </p:cNvSpPr>
              <p:nvPr/>
            </p:nvSpPr>
            <p:spPr bwMode="auto">
              <a:xfrm>
                <a:off x="1551682" y="659308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97" name="Line 1663"/>
              <p:cNvSpPr>
                <a:spLocks noChangeShapeType="1"/>
              </p:cNvSpPr>
              <p:nvPr/>
            </p:nvSpPr>
            <p:spPr bwMode="auto">
              <a:xfrm>
                <a:off x="1551682" y="659308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98" name="Line 1664"/>
              <p:cNvSpPr>
                <a:spLocks noChangeShapeType="1"/>
              </p:cNvSpPr>
              <p:nvPr/>
            </p:nvSpPr>
            <p:spPr bwMode="auto">
              <a:xfrm flipH="1">
                <a:off x="1529696" y="6593082"/>
                <a:ext cx="21986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99" name="Line 1665"/>
              <p:cNvSpPr>
                <a:spLocks noChangeShapeType="1"/>
              </p:cNvSpPr>
              <p:nvPr/>
            </p:nvSpPr>
            <p:spPr bwMode="auto">
              <a:xfrm flipH="1">
                <a:off x="1541688" y="6593082"/>
                <a:ext cx="9994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00" name="Line 1667"/>
              <p:cNvSpPr>
                <a:spLocks noChangeShapeType="1"/>
              </p:cNvSpPr>
              <p:nvPr/>
            </p:nvSpPr>
            <p:spPr bwMode="auto">
              <a:xfrm>
                <a:off x="1551682" y="6593082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01" name="Line 1669"/>
              <p:cNvSpPr>
                <a:spLocks noChangeShapeType="1"/>
              </p:cNvSpPr>
              <p:nvPr/>
            </p:nvSpPr>
            <p:spPr bwMode="auto">
              <a:xfrm flipH="1">
                <a:off x="1551682" y="6580797"/>
                <a:ext cx="21984" cy="1228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02" name="Line 1670"/>
              <p:cNvSpPr>
                <a:spLocks noChangeShapeType="1"/>
              </p:cNvSpPr>
              <p:nvPr/>
            </p:nvSpPr>
            <p:spPr bwMode="auto">
              <a:xfrm flipH="1">
                <a:off x="1561675" y="6580797"/>
                <a:ext cx="11992" cy="702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03" name="Line 1671"/>
              <p:cNvSpPr>
                <a:spLocks noChangeShapeType="1"/>
              </p:cNvSpPr>
              <p:nvPr/>
            </p:nvSpPr>
            <p:spPr bwMode="auto">
              <a:xfrm flipH="1">
                <a:off x="1561675" y="6580797"/>
                <a:ext cx="11992" cy="702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04" name="Line 1672"/>
              <p:cNvSpPr>
                <a:spLocks noChangeShapeType="1"/>
              </p:cNvSpPr>
              <p:nvPr/>
            </p:nvSpPr>
            <p:spPr bwMode="auto">
              <a:xfrm flipH="1">
                <a:off x="1525699" y="6580797"/>
                <a:ext cx="47967" cy="1579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05" name="Line 1673"/>
              <p:cNvSpPr>
                <a:spLocks noChangeShapeType="1"/>
              </p:cNvSpPr>
              <p:nvPr/>
            </p:nvSpPr>
            <p:spPr bwMode="auto">
              <a:xfrm flipH="1">
                <a:off x="1525699" y="6580797"/>
                <a:ext cx="47967" cy="1228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06" name="Line 1674"/>
              <p:cNvSpPr>
                <a:spLocks noChangeShapeType="1"/>
              </p:cNvSpPr>
              <p:nvPr/>
            </p:nvSpPr>
            <p:spPr bwMode="auto">
              <a:xfrm>
                <a:off x="1561675" y="6584307"/>
                <a:ext cx="1999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07" name="Line 1675"/>
              <p:cNvSpPr>
                <a:spLocks noChangeShapeType="1"/>
              </p:cNvSpPr>
              <p:nvPr/>
            </p:nvSpPr>
            <p:spPr bwMode="auto">
              <a:xfrm flipH="1">
                <a:off x="1539690" y="6584307"/>
                <a:ext cx="21984" cy="526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08" name="Line 1677"/>
              <p:cNvSpPr>
                <a:spLocks noChangeShapeType="1"/>
              </p:cNvSpPr>
              <p:nvPr/>
            </p:nvSpPr>
            <p:spPr bwMode="auto">
              <a:xfrm flipH="1">
                <a:off x="1561675" y="6580797"/>
                <a:ext cx="11992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09" name="Line 1678"/>
              <p:cNvSpPr>
                <a:spLocks noChangeShapeType="1"/>
              </p:cNvSpPr>
              <p:nvPr/>
            </p:nvSpPr>
            <p:spPr bwMode="auto">
              <a:xfrm>
                <a:off x="1539690" y="6587818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10" name="Line 1679"/>
              <p:cNvSpPr>
                <a:spLocks noChangeShapeType="1"/>
              </p:cNvSpPr>
              <p:nvPr/>
            </p:nvSpPr>
            <p:spPr bwMode="auto">
              <a:xfrm>
                <a:off x="1539690" y="6587818"/>
                <a:ext cx="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11" name="Line 1681"/>
              <p:cNvSpPr>
                <a:spLocks noChangeShapeType="1"/>
              </p:cNvSpPr>
              <p:nvPr/>
            </p:nvSpPr>
            <p:spPr bwMode="auto">
              <a:xfrm flipH="1">
                <a:off x="1539690" y="6584307"/>
                <a:ext cx="11992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12" name="Line 1682"/>
              <p:cNvSpPr>
                <a:spLocks noChangeShapeType="1"/>
              </p:cNvSpPr>
              <p:nvPr/>
            </p:nvSpPr>
            <p:spPr bwMode="auto">
              <a:xfrm>
                <a:off x="1551682" y="658430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13" name="Line 1684"/>
              <p:cNvSpPr>
                <a:spLocks noChangeShapeType="1"/>
              </p:cNvSpPr>
              <p:nvPr/>
            </p:nvSpPr>
            <p:spPr bwMode="auto">
              <a:xfrm flipH="1">
                <a:off x="1551682" y="6580797"/>
                <a:ext cx="9993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14" name="Line 1685"/>
              <p:cNvSpPr>
                <a:spLocks noChangeShapeType="1"/>
              </p:cNvSpPr>
              <p:nvPr/>
            </p:nvSpPr>
            <p:spPr bwMode="auto">
              <a:xfrm>
                <a:off x="1561675" y="6580797"/>
                <a:ext cx="1999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15" name="Line 1687"/>
              <p:cNvSpPr>
                <a:spLocks noChangeShapeType="1"/>
              </p:cNvSpPr>
              <p:nvPr/>
            </p:nvSpPr>
            <p:spPr bwMode="auto">
              <a:xfrm flipH="1">
                <a:off x="1561675" y="6580797"/>
                <a:ext cx="11992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16" name="Line 1688"/>
              <p:cNvSpPr>
                <a:spLocks noChangeShapeType="1"/>
              </p:cNvSpPr>
              <p:nvPr/>
            </p:nvSpPr>
            <p:spPr bwMode="auto">
              <a:xfrm flipH="1">
                <a:off x="1561675" y="6580797"/>
                <a:ext cx="11992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17" name="Line 1690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18" name="Line 1691"/>
              <p:cNvSpPr>
                <a:spLocks noChangeShapeType="1"/>
              </p:cNvSpPr>
              <p:nvPr/>
            </p:nvSpPr>
            <p:spPr bwMode="auto">
              <a:xfrm flipH="1" flipV="1">
                <a:off x="1513707" y="6580797"/>
                <a:ext cx="59959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19" name="Line 1692"/>
              <p:cNvSpPr>
                <a:spLocks noChangeShapeType="1"/>
              </p:cNvSpPr>
              <p:nvPr/>
            </p:nvSpPr>
            <p:spPr bwMode="auto">
              <a:xfrm flipH="1" flipV="1">
                <a:off x="1513707" y="6577287"/>
                <a:ext cx="4796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20" name="Line 1693"/>
              <p:cNvSpPr>
                <a:spLocks noChangeShapeType="1"/>
              </p:cNvSpPr>
              <p:nvPr/>
            </p:nvSpPr>
            <p:spPr bwMode="auto">
              <a:xfrm>
                <a:off x="1561675" y="6580797"/>
                <a:ext cx="1999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21" name="Line 1695"/>
              <p:cNvSpPr>
                <a:spLocks noChangeShapeType="1"/>
              </p:cNvSpPr>
              <p:nvPr/>
            </p:nvSpPr>
            <p:spPr bwMode="auto">
              <a:xfrm flipH="1">
                <a:off x="1561675" y="6580797"/>
                <a:ext cx="11992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22" name="Line 1696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23" name="Line 1697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24" name="Line 1699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25" name="Line 1700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26" name="Line 1702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27" name="Line 1703"/>
              <p:cNvSpPr>
                <a:spLocks noChangeShapeType="1"/>
              </p:cNvSpPr>
              <p:nvPr/>
            </p:nvSpPr>
            <p:spPr bwMode="auto">
              <a:xfrm flipH="1" flipV="1">
                <a:off x="1561675" y="6580797"/>
                <a:ext cx="11992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28" name="Line 1705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29" name="Line 1706"/>
              <p:cNvSpPr>
                <a:spLocks noChangeShapeType="1"/>
              </p:cNvSpPr>
              <p:nvPr/>
            </p:nvSpPr>
            <p:spPr bwMode="auto">
              <a:xfrm>
                <a:off x="1561675" y="6577287"/>
                <a:ext cx="1999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30" name="Line 1707"/>
              <p:cNvSpPr>
                <a:spLocks noChangeShapeType="1"/>
              </p:cNvSpPr>
              <p:nvPr/>
            </p:nvSpPr>
            <p:spPr bwMode="auto">
              <a:xfrm flipH="1" flipV="1">
                <a:off x="1465740" y="6543941"/>
                <a:ext cx="73950" cy="2281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31" name="Line 1708"/>
              <p:cNvSpPr>
                <a:spLocks noChangeShapeType="1"/>
              </p:cNvSpPr>
              <p:nvPr/>
            </p:nvSpPr>
            <p:spPr bwMode="auto">
              <a:xfrm flipH="1" flipV="1">
                <a:off x="1525699" y="6563247"/>
                <a:ext cx="13991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32" name="Line 1710"/>
              <p:cNvSpPr>
                <a:spLocks noChangeShapeType="1"/>
              </p:cNvSpPr>
              <p:nvPr/>
            </p:nvSpPr>
            <p:spPr bwMode="auto">
              <a:xfrm flipH="1" flipV="1">
                <a:off x="1539690" y="6566757"/>
                <a:ext cx="21984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33" name="Line 1712"/>
              <p:cNvSpPr>
                <a:spLocks noChangeShapeType="1"/>
              </p:cNvSpPr>
              <p:nvPr/>
            </p:nvSpPr>
            <p:spPr bwMode="auto">
              <a:xfrm flipH="1" flipV="1">
                <a:off x="1561675" y="6577287"/>
                <a:ext cx="11992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34" name="Line 1714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35" name="Line 1715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36" name="Line 1716"/>
              <p:cNvSpPr>
                <a:spLocks noChangeShapeType="1"/>
              </p:cNvSpPr>
              <p:nvPr/>
            </p:nvSpPr>
            <p:spPr bwMode="auto">
              <a:xfrm flipH="1" flipV="1">
                <a:off x="1561675" y="6577287"/>
                <a:ext cx="11992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37" name="Line 1717"/>
              <p:cNvSpPr>
                <a:spLocks noChangeShapeType="1"/>
              </p:cNvSpPr>
              <p:nvPr/>
            </p:nvSpPr>
            <p:spPr bwMode="auto">
              <a:xfrm flipH="1" flipV="1">
                <a:off x="1561675" y="6577287"/>
                <a:ext cx="11992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38" name="Line 1719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39" name="Line 1720"/>
              <p:cNvSpPr>
                <a:spLocks noChangeShapeType="1"/>
              </p:cNvSpPr>
              <p:nvPr/>
            </p:nvSpPr>
            <p:spPr bwMode="auto">
              <a:xfrm flipH="1" flipV="1">
                <a:off x="1561675" y="6573777"/>
                <a:ext cx="11992" cy="702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40" name="Line 1722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41" name="Line 1723"/>
              <p:cNvSpPr>
                <a:spLocks noChangeShapeType="1"/>
              </p:cNvSpPr>
              <p:nvPr/>
            </p:nvSpPr>
            <p:spPr bwMode="auto">
              <a:xfrm flipH="1" flipV="1">
                <a:off x="1561675" y="6573777"/>
                <a:ext cx="11992" cy="702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42" name="Line 1724"/>
              <p:cNvSpPr>
                <a:spLocks noChangeShapeType="1"/>
              </p:cNvSpPr>
              <p:nvPr/>
            </p:nvSpPr>
            <p:spPr bwMode="auto">
              <a:xfrm flipH="1" flipV="1">
                <a:off x="1563674" y="6573777"/>
                <a:ext cx="9993" cy="702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43" name="Line 1725"/>
              <p:cNvSpPr>
                <a:spLocks noChangeShapeType="1"/>
              </p:cNvSpPr>
              <p:nvPr/>
            </p:nvSpPr>
            <p:spPr bwMode="auto">
              <a:xfrm>
                <a:off x="1563674" y="6573777"/>
                <a:ext cx="3997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44" name="Line 1726"/>
              <p:cNvSpPr>
                <a:spLocks noChangeShapeType="1"/>
              </p:cNvSpPr>
              <p:nvPr/>
            </p:nvSpPr>
            <p:spPr bwMode="auto">
              <a:xfrm flipH="1" flipV="1">
                <a:off x="1555679" y="6566757"/>
                <a:ext cx="7995" cy="702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45" name="Line 1728"/>
              <p:cNvSpPr>
                <a:spLocks noChangeShapeType="1"/>
              </p:cNvSpPr>
              <p:nvPr/>
            </p:nvSpPr>
            <p:spPr bwMode="auto">
              <a:xfrm flipH="1" flipV="1">
                <a:off x="1563674" y="6573777"/>
                <a:ext cx="9993" cy="702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46" name="Line 1729"/>
              <p:cNvSpPr>
                <a:spLocks noChangeShapeType="1"/>
              </p:cNvSpPr>
              <p:nvPr/>
            </p:nvSpPr>
            <p:spPr bwMode="auto">
              <a:xfrm flipH="1" flipV="1">
                <a:off x="1563674" y="6573777"/>
                <a:ext cx="9993" cy="702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47" name="Line 1730"/>
              <p:cNvSpPr>
                <a:spLocks noChangeShapeType="1"/>
              </p:cNvSpPr>
              <p:nvPr/>
            </p:nvSpPr>
            <p:spPr bwMode="auto">
              <a:xfrm flipH="1" flipV="1">
                <a:off x="1505713" y="6522880"/>
                <a:ext cx="67954" cy="5791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48" name="Line 1731"/>
              <p:cNvSpPr>
                <a:spLocks noChangeShapeType="1"/>
              </p:cNvSpPr>
              <p:nvPr/>
            </p:nvSpPr>
            <p:spPr bwMode="auto">
              <a:xfrm flipH="1" flipV="1">
                <a:off x="1547685" y="6556227"/>
                <a:ext cx="25982" cy="2457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49" name="Line 1733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50" name="Line 1734"/>
              <p:cNvSpPr>
                <a:spLocks noChangeShapeType="1"/>
              </p:cNvSpPr>
              <p:nvPr/>
            </p:nvSpPr>
            <p:spPr bwMode="auto">
              <a:xfrm flipH="1" flipV="1">
                <a:off x="1557677" y="6563247"/>
                <a:ext cx="15989" cy="1755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51" name="Line 1735"/>
              <p:cNvSpPr>
                <a:spLocks noChangeShapeType="1"/>
              </p:cNvSpPr>
              <p:nvPr/>
            </p:nvSpPr>
            <p:spPr bwMode="auto">
              <a:xfrm flipH="1" flipV="1">
                <a:off x="1547685" y="6552716"/>
                <a:ext cx="25982" cy="2808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52" name="Line 1736"/>
              <p:cNvSpPr>
                <a:spLocks noChangeShapeType="1"/>
              </p:cNvSpPr>
              <p:nvPr/>
            </p:nvSpPr>
            <p:spPr bwMode="auto">
              <a:xfrm flipH="1" flipV="1">
                <a:off x="1541688" y="6543941"/>
                <a:ext cx="31978" cy="3685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53" name="Line 1737"/>
              <p:cNvSpPr>
                <a:spLocks noChangeShapeType="1"/>
              </p:cNvSpPr>
              <p:nvPr/>
            </p:nvSpPr>
            <p:spPr bwMode="auto">
              <a:xfrm flipH="1" flipV="1">
                <a:off x="1487726" y="6473738"/>
                <a:ext cx="85941" cy="107059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54" name="Line 1738"/>
              <p:cNvSpPr>
                <a:spLocks noChangeShapeType="1"/>
              </p:cNvSpPr>
              <p:nvPr/>
            </p:nvSpPr>
            <p:spPr bwMode="auto">
              <a:xfrm flipH="1" flipV="1">
                <a:off x="1529696" y="6522880"/>
                <a:ext cx="37975" cy="4738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55" name="Line 1739"/>
              <p:cNvSpPr>
                <a:spLocks noChangeShapeType="1"/>
              </p:cNvSpPr>
              <p:nvPr/>
            </p:nvSpPr>
            <p:spPr bwMode="auto">
              <a:xfrm flipH="1" flipV="1">
                <a:off x="1545686" y="6540430"/>
                <a:ext cx="21986" cy="2983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56" name="Line 1741"/>
              <p:cNvSpPr>
                <a:spLocks noChangeShapeType="1"/>
              </p:cNvSpPr>
              <p:nvPr/>
            </p:nvSpPr>
            <p:spPr bwMode="auto">
              <a:xfrm flipH="1" flipV="1">
                <a:off x="1567671" y="6570267"/>
                <a:ext cx="5995" cy="1053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57" name="Line 1743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58" name="Line 1745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59" name="Line 1747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60" name="Line 1749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61" name="Line 1751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62" name="Line 1753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63" name="Line 1755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64" name="Line 1757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65" name="Line 1759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66" name="Line 1761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67" name="Line 1763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68" name="Line 1765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69" name="Line 1767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70" name="Line 1769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71" name="Line 1771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72" name="Line 1773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73" name="Line 1775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74" name="Line 1777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75" name="Line 1779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76" name="Line 1781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77" name="Line 1783"/>
              <p:cNvSpPr>
                <a:spLocks noChangeShapeType="1"/>
              </p:cNvSpPr>
              <p:nvPr/>
            </p:nvSpPr>
            <p:spPr bwMode="auto">
              <a:xfrm>
                <a:off x="1573666" y="6580797"/>
                <a:ext cx="0" cy="351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78" name="Line 1785"/>
              <p:cNvSpPr>
                <a:spLocks noChangeShapeType="1"/>
              </p:cNvSpPr>
              <p:nvPr/>
            </p:nvSpPr>
            <p:spPr bwMode="auto">
              <a:xfrm flipH="1">
                <a:off x="1573666" y="6580797"/>
                <a:ext cx="13991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79" name="Line 1787"/>
              <p:cNvSpPr>
                <a:spLocks noChangeShapeType="1"/>
              </p:cNvSpPr>
              <p:nvPr/>
            </p:nvSpPr>
            <p:spPr bwMode="auto">
              <a:xfrm flipH="1">
                <a:off x="1587658" y="6566757"/>
                <a:ext cx="63956" cy="1404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80" name="Line 1789"/>
              <p:cNvSpPr>
                <a:spLocks noChangeShapeType="1"/>
              </p:cNvSpPr>
              <p:nvPr/>
            </p:nvSpPr>
            <p:spPr bwMode="auto">
              <a:xfrm flipH="1">
                <a:off x="1651614" y="6552716"/>
                <a:ext cx="43970" cy="1404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81" name="Line 1791"/>
              <p:cNvSpPr>
                <a:spLocks noChangeShapeType="1"/>
              </p:cNvSpPr>
              <p:nvPr/>
            </p:nvSpPr>
            <p:spPr bwMode="auto">
              <a:xfrm flipH="1">
                <a:off x="1695584" y="6459698"/>
                <a:ext cx="203861" cy="93019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82" name="Line 1793"/>
              <p:cNvSpPr>
                <a:spLocks noChangeShapeType="1"/>
              </p:cNvSpPr>
              <p:nvPr/>
            </p:nvSpPr>
            <p:spPr bwMode="auto">
              <a:xfrm flipH="1">
                <a:off x="1899445" y="6436883"/>
                <a:ext cx="47967" cy="2281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83" name="Line 1795"/>
              <p:cNvSpPr>
                <a:spLocks noChangeShapeType="1"/>
              </p:cNvSpPr>
              <p:nvPr/>
            </p:nvSpPr>
            <p:spPr bwMode="auto">
              <a:xfrm flipH="1">
                <a:off x="1947413" y="6094646"/>
                <a:ext cx="375744" cy="34223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84" name="Line 1797"/>
              <p:cNvSpPr>
                <a:spLocks noChangeShapeType="1"/>
              </p:cNvSpPr>
              <p:nvPr/>
            </p:nvSpPr>
            <p:spPr bwMode="auto">
              <a:xfrm flipH="1">
                <a:off x="2323157" y="5775226"/>
                <a:ext cx="349761" cy="31942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85" name="Line 1799"/>
              <p:cNvSpPr>
                <a:spLocks noChangeShapeType="1"/>
              </p:cNvSpPr>
              <p:nvPr/>
            </p:nvSpPr>
            <p:spPr bwMode="auto">
              <a:xfrm flipH="1">
                <a:off x="2672918" y="5564619"/>
                <a:ext cx="225847" cy="21060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86" name="Line 1801"/>
              <p:cNvSpPr>
                <a:spLocks noChangeShapeType="1"/>
              </p:cNvSpPr>
              <p:nvPr/>
            </p:nvSpPr>
            <p:spPr bwMode="auto">
              <a:xfrm flipH="1">
                <a:off x="2898765" y="5190793"/>
                <a:ext cx="385737" cy="37382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87" name="Line 1803"/>
              <p:cNvSpPr>
                <a:spLocks noChangeShapeType="1"/>
              </p:cNvSpPr>
              <p:nvPr/>
            </p:nvSpPr>
            <p:spPr bwMode="auto">
              <a:xfrm flipH="1">
                <a:off x="3284501" y="5057408"/>
                <a:ext cx="95935" cy="133384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88" name="Line 1805"/>
              <p:cNvSpPr>
                <a:spLocks noChangeShapeType="1"/>
              </p:cNvSpPr>
              <p:nvPr/>
            </p:nvSpPr>
            <p:spPr bwMode="auto">
              <a:xfrm flipH="1">
                <a:off x="3380436" y="4997736"/>
                <a:ext cx="5997" cy="5967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89" name="Line 1807"/>
              <p:cNvSpPr>
                <a:spLocks noChangeShapeType="1"/>
              </p:cNvSpPr>
              <p:nvPr/>
            </p:nvSpPr>
            <p:spPr bwMode="auto">
              <a:xfrm flipH="1">
                <a:off x="3386433" y="4939819"/>
                <a:ext cx="5995" cy="57917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90" name="Line 1809"/>
              <p:cNvSpPr>
                <a:spLocks noChangeShapeType="1"/>
              </p:cNvSpPr>
              <p:nvPr/>
            </p:nvSpPr>
            <p:spPr bwMode="auto">
              <a:xfrm flipH="1">
                <a:off x="3392428" y="4637949"/>
                <a:ext cx="21986" cy="30187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91" name="Line 1811"/>
              <p:cNvSpPr>
                <a:spLocks noChangeShapeType="1"/>
              </p:cNvSpPr>
              <p:nvPr/>
            </p:nvSpPr>
            <p:spPr bwMode="auto">
              <a:xfrm flipH="1">
                <a:off x="3414414" y="4581788"/>
                <a:ext cx="0" cy="5616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92" name="Line 1814"/>
              <p:cNvSpPr>
                <a:spLocks noChangeShapeType="1"/>
              </p:cNvSpPr>
              <p:nvPr/>
            </p:nvSpPr>
            <p:spPr bwMode="auto">
              <a:xfrm>
                <a:off x="3414414" y="3856950"/>
                <a:ext cx="3997" cy="72483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93" name="Line 1815"/>
              <p:cNvSpPr>
                <a:spLocks noChangeShapeType="1"/>
              </p:cNvSpPr>
              <p:nvPr/>
            </p:nvSpPr>
            <p:spPr bwMode="auto">
              <a:xfrm>
                <a:off x="1319840" y="7231923"/>
                <a:ext cx="40772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94" name="Line 1816"/>
              <p:cNvSpPr>
                <a:spLocks noChangeShapeType="1"/>
              </p:cNvSpPr>
              <p:nvPr/>
            </p:nvSpPr>
            <p:spPr bwMode="auto">
              <a:xfrm>
                <a:off x="1307848" y="7140660"/>
                <a:ext cx="3997" cy="7722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95" name="Line 1817"/>
              <p:cNvSpPr>
                <a:spLocks noChangeShapeType="1"/>
              </p:cNvSpPr>
              <p:nvPr/>
            </p:nvSpPr>
            <p:spPr bwMode="auto">
              <a:xfrm>
                <a:off x="1761539" y="7172251"/>
                <a:ext cx="3997" cy="7722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280" name="Rectangle 1818"/>
              <p:cNvSpPr>
                <a:spLocks noChangeArrowheads="1"/>
              </p:cNvSpPr>
              <p:nvPr/>
            </p:nvSpPr>
            <p:spPr bwMode="auto">
              <a:xfrm>
                <a:off x="1362135" y="7346198"/>
                <a:ext cx="314788" cy="1530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1" hangingPunct="1"/>
                <a:r>
                  <a:rPr lang="en-US" sz="900" dirty="0">
                    <a:solidFill>
                      <a:srgbClr val="FFFFFF"/>
                    </a:solidFill>
                    <a:latin typeface="MS Sans Serif" charset="0"/>
                  </a:rPr>
                  <a:t>0.02</a:t>
                </a:r>
                <a:endParaRPr lang="en-US" sz="2000" dirty="0">
                  <a:solidFill>
                    <a:srgbClr val="FFFFFF"/>
                  </a:solidFill>
                  <a:latin typeface="Times New Roman"/>
                </a:endParaRPr>
              </a:p>
            </p:txBody>
          </p:sp>
        </p:grpSp>
        <p:sp>
          <p:nvSpPr>
            <p:cNvPr id="1253" name="Freeform 259"/>
            <p:cNvSpPr/>
            <p:nvPr/>
          </p:nvSpPr>
          <p:spPr>
            <a:xfrm>
              <a:off x="405903" y="2217250"/>
              <a:ext cx="2538271" cy="2323694"/>
            </a:xfrm>
            <a:custGeom>
              <a:avLst/>
              <a:gdLst>
                <a:gd name="connsiteX0" fmla="*/ 1826930 w 2539376"/>
                <a:gd name="connsiteY0" fmla="*/ 2325268 h 2325268"/>
                <a:gd name="connsiteX1" fmla="*/ 873261 w 2539376"/>
                <a:gd name="connsiteY1" fmla="*/ 1865263 h 2325268"/>
                <a:gd name="connsiteX2" fmla="*/ 93497 w 2539376"/>
                <a:gd name="connsiteY2" fmla="*/ 653543 h 2325268"/>
                <a:gd name="connsiteX3" fmla="*/ 312279 w 2539376"/>
                <a:gd name="connsiteY3" fmla="*/ 47683 h 2325268"/>
                <a:gd name="connsiteX4" fmla="*/ 1776441 w 2539376"/>
                <a:gd name="connsiteY4" fmla="*/ 367442 h 2325268"/>
                <a:gd name="connsiteX5" fmla="*/ 2539376 w 2539376"/>
                <a:gd name="connsiteY5" fmla="*/ 1214524 h 232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376" h="2325268">
                  <a:moveTo>
                    <a:pt x="1826930" y="2325268"/>
                  </a:moveTo>
                  <a:cubicBezTo>
                    <a:pt x="1494548" y="2234576"/>
                    <a:pt x="1162166" y="2143884"/>
                    <a:pt x="873261" y="1865263"/>
                  </a:cubicBezTo>
                  <a:cubicBezTo>
                    <a:pt x="584356" y="1586642"/>
                    <a:pt x="186994" y="956473"/>
                    <a:pt x="93497" y="653543"/>
                  </a:cubicBezTo>
                  <a:cubicBezTo>
                    <a:pt x="0" y="350613"/>
                    <a:pt x="31788" y="95367"/>
                    <a:pt x="312279" y="47683"/>
                  </a:cubicBezTo>
                  <a:cubicBezTo>
                    <a:pt x="592770" y="0"/>
                    <a:pt x="1405258" y="172969"/>
                    <a:pt x="1776441" y="367442"/>
                  </a:cubicBezTo>
                  <a:cubicBezTo>
                    <a:pt x="2147624" y="561915"/>
                    <a:pt x="2343500" y="888219"/>
                    <a:pt x="2539376" y="1214524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  <p:sp>
          <p:nvSpPr>
            <p:cNvPr id="1254" name="Freeform 260"/>
            <p:cNvSpPr/>
            <p:nvPr/>
          </p:nvSpPr>
          <p:spPr>
            <a:xfrm>
              <a:off x="3911516" y="2515609"/>
              <a:ext cx="163888" cy="114079"/>
            </a:xfrm>
            <a:custGeom>
              <a:avLst/>
              <a:gdLst>
                <a:gd name="connsiteX0" fmla="*/ 0 w 164555"/>
                <a:gd name="connsiteY0" fmla="*/ 46749 h 114067"/>
                <a:gd name="connsiteX1" fmla="*/ 78537 w 164555"/>
                <a:gd name="connsiteY1" fmla="*/ 1870 h 114067"/>
                <a:gd name="connsiteX2" fmla="*/ 151465 w 164555"/>
                <a:gd name="connsiteY2" fmla="*/ 57969 h 114067"/>
                <a:gd name="connsiteX3" fmla="*/ 157075 w 164555"/>
                <a:gd name="connsiteY3" fmla="*/ 114067 h 11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555" h="114067">
                  <a:moveTo>
                    <a:pt x="0" y="46749"/>
                  </a:moveTo>
                  <a:cubicBezTo>
                    <a:pt x="26646" y="23374"/>
                    <a:pt x="53293" y="0"/>
                    <a:pt x="78537" y="1870"/>
                  </a:cubicBezTo>
                  <a:cubicBezTo>
                    <a:pt x="103781" y="3740"/>
                    <a:pt x="138375" y="39270"/>
                    <a:pt x="151465" y="57969"/>
                  </a:cubicBezTo>
                  <a:cubicBezTo>
                    <a:pt x="164555" y="76668"/>
                    <a:pt x="160815" y="95367"/>
                    <a:pt x="157075" y="11406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  <p:sp>
          <p:nvSpPr>
            <p:cNvPr id="1255" name="Freeform 261"/>
            <p:cNvSpPr/>
            <p:nvPr/>
          </p:nvSpPr>
          <p:spPr>
            <a:xfrm>
              <a:off x="4091393" y="2743767"/>
              <a:ext cx="109925" cy="87753"/>
            </a:xfrm>
            <a:custGeom>
              <a:avLst/>
              <a:gdLst>
                <a:gd name="connsiteX0" fmla="*/ 0 w 112196"/>
                <a:gd name="connsiteY0" fmla="*/ 27114 h 88822"/>
                <a:gd name="connsiteX1" fmla="*/ 72927 w 112196"/>
                <a:gd name="connsiteY1" fmla="*/ 10285 h 88822"/>
                <a:gd name="connsiteX2" fmla="*/ 112196 w 112196"/>
                <a:gd name="connsiteY2" fmla="*/ 88822 h 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96" h="88822">
                  <a:moveTo>
                    <a:pt x="0" y="27114"/>
                  </a:moveTo>
                  <a:cubicBezTo>
                    <a:pt x="27114" y="13557"/>
                    <a:pt x="54228" y="0"/>
                    <a:pt x="72927" y="10285"/>
                  </a:cubicBezTo>
                  <a:cubicBezTo>
                    <a:pt x="91626" y="20570"/>
                    <a:pt x="112196" y="88822"/>
                    <a:pt x="112196" y="88822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  <p:sp>
          <p:nvSpPr>
            <p:cNvPr id="1256" name="Freeform 262"/>
            <p:cNvSpPr/>
            <p:nvPr/>
          </p:nvSpPr>
          <p:spPr>
            <a:xfrm>
              <a:off x="4255282" y="2843805"/>
              <a:ext cx="57960" cy="61426"/>
            </a:xfrm>
            <a:custGeom>
              <a:avLst/>
              <a:gdLst>
                <a:gd name="connsiteX0" fmla="*/ 0 w 61708"/>
                <a:gd name="connsiteY0" fmla="*/ 0 h 61708"/>
                <a:gd name="connsiteX1" fmla="*/ 50489 w 61708"/>
                <a:gd name="connsiteY1" fmla="*/ 16829 h 61708"/>
                <a:gd name="connsiteX2" fmla="*/ 61708 w 61708"/>
                <a:gd name="connsiteY2" fmla="*/ 61708 h 61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08" h="61708">
                  <a:moveTo>
                    <a:pt x="0" y="0"/>
                  </a:moveTo>
                  <a:cubicBezTo>
                    <a:pt x="20102" y="3272"/>
                    <a:pt x="40204" y="6544"/>
                    <a:pt x="50489" y="16829"/>
                  </a:cubicBezTo>
                  <a:cubicBezTo>
                    <a:pt x="60774" y="27114"/>
                    <a:pt x="61241" y="44411"/>
                    <a:pt x="61708" y="6170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  <p:sp>
          <p:nvSpPr>
            <p:cNvPr id="1257" name="Freeform 263"/>
            <p:cNvSpPr/>
            <p:nvPr/>
          </p:nvSpPr>
          <p:spPr>
            <a:xfrm>
              <a:off x="4377198" y="2850826"/>
              <a:ext cx="111924" cy="103548"/>
            </a:xfrm>
            <a:custGeom>
              <a:avLst/>
              <a:gdLst>
                <a:gd name="connsiteX0" fmla="*/ 0 w 112197"/>
                <a:gd name="connsiteY0" fmla="*/ 10284 h 105651"/>
                <a:gd name="connsiteX1" fmla="*/ 72928 w 112197"/>
                <a:gd name="connsiteY1" fmla="*/ 15894 h 105651"/>
                <a:gd name="connsiteX2" fmla="*/ 112197 w 112197"/>
                <a:gd name="connsiteY2" fmla="*/ 105651 h 10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97" h="105651">
                  <a:moveTo>
                    <a:pt x="0" y="10284"/>
                  </a:moveTo>
                  <a:cubicBezTo>
                    <a:pt x="27114" y="5142"/>
                    <a:pt x="54229" y="0"/>
                    <a:pt x="72928" y="15894"/>
                  </a:cubicBezTo>
                  <a:cubicBezTo>
                    <a:pt x="91628" y="31789"/>
                    <a:pt x="101912" y="68720"/>
                    <a:pt x="112197" y="105651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  <p:sp>
          <p:nvSpPr>
            <p:cNvPr id="1258" name="Freeform 264"/>
            <p:cNvSpPr/>
            <p:nvPr/>
          </p:nvSpPr>
          <p:spPr>
            <a:xfrm>
              <a:off x="4091393" y="3598480"/>
              <a:ext cx="1578925" cy="1114460"/>
            </a:xfrm>
            <a:custGeom>
              <a:avLst/>
              <a:gdLst>
                <a:gd name="connsiteX0" fmla="*/ 0 w 1579163"/>
                <a:gd name="connsiteY0" fmla="*/ 215043 h 1112613"/>
                <a:gd name="connsiteX1" fmla="*/ 729276 w 1579163"/>
                <a:gd name="connsiteY1" fmla="*/ 1870 h 1112613"/>
                <a:gd name="connsiteX2" fmla="*/ 1480991 w 1579163"/>
                <a:gd name="connsiteY2" fmla="*/ 203823 h 1112613"/>
                <a:gd name="connsiteX3" fmla="*/ 1318307 w 1579163"/>
                <a:gd name="connsiteY3" fmla="*/ 1112613 h 111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9163" h="1112613">
                  <a:moveTo>
                    <a:pt x="0" y="215043"/>
                  </a:moveTo>
                  <a:cubicBezTo>
                    <a:pt x="241222" y="109391"/>
                    <a:pt x="482444" y="3740"/>
                    <a:pt x="729276" y="1870"/>
                  </a:cubicBezTo>
                  <a:cubicBezTo>
                    <a:pt x="976108" y="0"/>
                    <a:pt x="1382819" y="18699"/>
                    <a:pt x="1480991" y="203823"/>
                  </a:cubicBezTo>
                  <a:cubicBezTo>
                    <a:pt x="1579163" y="388947"/>
                    <a:pt x="1448735" y="750780"/>
                    <a:pt x="1318307" y="111261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  <p:sp>
          <p:nvSpPr>
            <p:cNvPr id="1259" name="Freeform 265"/>
            <p:cNvSpPr/>
            <p:nvPr/>
          </p:nvSpPr>
          <p:spPr>
            <a:xfrm>
              <a:off x="5872180" y="5027095"/>
              <a:ext cx="233841" cy="1088135"/>
            </a:xfrm>
            <a:custGeom>
              <a:avLst/>
              <a:gdLst>
                <a:gd name="connsiteX0" fmla="*/ 11220 w 234677"/>
                <a:gd name="connsiteY0" fmla="*/ 0 h 1088304"/>
                <a:gd name="connsiteX1" fmla="*/ 207563 w 234677"/>
                <a:gd name="connsiteY1" fmla="*/ 263661 h 1088304"/>
                <a:gd name="connsiteX2" fmla="*/ 173905 w 234677"/>
                <a:gd name="connsiteY2" fmla="*/ 824643 h 1088304"/>
                <a:gd name="connsiteX3" fmla="*/ 0 w 234677"/>
                <a:gd name="connsiteY3" fmla="*/ 1088304 h 1088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677" h="1088304">
                  <a:moveTo>
                    <a:pt x="11220" y="0"/>
                  </a:moveTo>
                  <a:cubicBezTo>
                    <a:pt x="95834" y="63110"/>
                    <a:pt x="180449" y="126221"/>
                    <a:pt x="207563" y="263661"/>
                  </a:cubicBezTo>
                  <a:cubicBezTo>
                    <a:pt x="234677" y="401101"/>
                    <a:pt x="208499" y="687202"/>
                    <a:pt x="173905" y="824643"/>
                  </a:cubicBezTo>
                  <a:cubicBezTo>
                    <a:pt x="139311" y="962084"/>
                    <a:pt x="26179" y="1049035"/>
                    <a:pt x="0" y="1088304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  <p:sp>
          <p:nvSpPr>
            <p:cNvPr id="1260" name="Freeform 266"/>
            <p:cNvSpPr/>
            <p:nvPr/>
          </p:nvSpPr>
          <p:spPr>
            <a:xfrm>
              <a:off x="3361889" y="7219160"/>
              <a:ext cx="205860" cy="70202"/>
            </a:xfrm>
            <a:custGeom>
              <a:avLst/>
              <a:gdLst>
                <a:gd name="connsiteX0" fmla="*/ 207563 w 207563"/>
                <a:gd name="connsiteY0" fmla="*/ 0 h 68253"/>
                <a:gd name="connsiteX1" fmla="*/ 129026 w 207563"/>
                <a:gd name="connsiteY1" fmla="*/ 67318 h 68253"/>
                <a:gd name="connsiteX2" fmla="*/ 0 w 207563"/>
                <a:gd name="connsiteY2" fmla="*/ 5610 h 6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563" h="68253">
                  <a:moveTo>
                    <a:pt x="207563" y="0"/>
                  </a:moveTo>
                  <a:cubicBezTo>
                    <a:pt x="185591" y="33191"/>
                    <a:pt x="163620" y="66383"/>
                    <a:pt x="129026" y="67318"/>
                  </a:cubicBezTo>
                  <a:cubicBezTo>
                    <a:pt x="94432" y="68253"/>
                    <a:pt x="47216" y="36931"/>
                    <a:pt x="0" y="561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  <p:sp>
          <p:nvSpPr>
            <p:cNvPr id="18445" name="TextBox 267"/>
            <p:cNvSpPr txBox="1">
              <a:spLocks noChangeArrowheads="1"/>
            </p:cNvSpPr>
            <p:nvPr/>
          </p:nvSpPr>
          <p:spPr bwMode="auto">
            <a:xfrm>
              <a:off x="-57781" y="1820607"/>
              <a:ext cx="571652" cy="340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Times New Roman"/>
                </a:rPr>
                <a:t>VII</a:t>
              </a:r>
            </a:p>
          </p:txBody>
        </p:sp>
        <p:sp>
          <p:nvSpPr>
            <p:cNvPr id="18446" name="TextBox 268"/>
            <p:cNvSpPr txBox="1">
              <a:spLocks noChangeArrowheads="1"/>
            </p:cNvSpPr>
            <p:nvPr/>
          </p:nvSpPr>
          <p:spPr bwMode="auto">
            <a:xfrm>
              <a:off x="3682978" y="1977415"/>
              <a:ext cx="571541" cy="340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Times New Roman"/>
                </a:rPr>
                <a:t>XV</a:t>
              </a:r>
            </a:p>
          </p:txBody>
        </p:sp>
        <p:sp>
          <p:nvSpPr>
            <p:cNvPr id="18447" name="TextBox 269"/>
            <p:cNvSpPr txBox="1">
              <a:spLocks noChangeArrowheads="1"/>
            </p:cNvSpPr>
            <p:nvPr/>
          </p:nvSpPr>
          <p:spPr bwMode="auto">
            <a:xfrm>
              <a:off x="4367286" y="2080784"/>
              <a:ext cx="668414" cy="340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Times New Roman"/>
                </a:rPr>
                <a:t>XIV</a:t>
              </a:r>
            </a:p>
          </p:txBody>
        </p:sp>
        <p:sp>
          <p:nvSpPr>
            <p:cNvPr id="18448" name="TextBox 270"/>
            <p:cNvSpPr txBox="1">
              <a:spLocks noChangeArrowheads="1"/>
            </p:cNvSpPr>
            <p:nvPr/>
          </p:nvSpPr>
          <p:spPr bwMode="auto">
            <a:xfrm>
              <a:off x="4424799" y="2610651"/>
              <a:ext cx="571652" cy="340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Times New Roman"/>
                </a:rPr>
                <a:t>XII</a:t>
              </a:r>
            </a:p>
          </p:txBody>
        </p:sp>
        <p:sp>
          <p:nvSpPr>
            <p:cNvPr id="18449" name="TextBox 271"/>
            <p:cNvSpPr txBox="1">
              <a:spLocks noChangeArrowheads="1"/>
            </p:cNvSpPr>
            <p:nvPr/>
          </p:nvSpPr>
          <p:spPr bwMode="auto">
            <a:xfrm>
              <a:off x="5009336" y="2854849"/>
              <a:ext cx="659615" cy="340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Times New Roman"/>
                </a:rPr>
                <a:t>XIII</a:t>
              </a:r>
            </a:p>
          </p:txBody>
        </p:sp>
        <p:sp>
          <p:nvSpPr>
            <p:cNvPr id="18450" name="TextBox 272"/>
            <p:cNvSpPr txBox="1">
              <a:spLocks noChangeArrowheads="1"/>
            </p:cNvSpPr>
            <p:nvPr/>
          </p:nvSpPr>
          <p:spPr bwMode="auto">
            <a:xfrm>
              <a:off x="5669792" y="3475676"/>
              <a:ext cx="483689" cy="340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Times New Roman"/>
                </a:rPr>
                <a:t>VI</a:t>
              </a:r>
            </a:p>
          </p:txBody>
        </p:sp>
        <p:sp>
          <p:nvSpPr>
            <p:cNvPr id="18451" name="TextBox 273"/>
            <p:cNvSpPr txBox="1">
              <a:spLocks noChangeArrowheads="1"/>
            </p:cNvSpPr>
            <p:nvPr/>
          </p:nvSpPr>
          <p:spPr bwMode="auto">
            <a:xfrm>
              <a:off x="6202757" y="5235181"/>
              <a:ext cx="410089" cy="340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Times New Roman"/>
                </a:rPr>
                <a:t>V</a:t>
              </a:r>
            </a:p>
          </p:txBody>
        </p:sp>
        <p:sp>
          <p:nvSpPr>
            <p:cNvPr id="18452" name="TextBox 274"/>
            <p:cNvSpPr txBox="1">
              <a:spLocks noChangeArrowheads="1"/>
            </p:cNvSpPr>
            <p:nvPr/>
          </p:nvSpPr>
          <p:spPr bwMode="auto">
            <a:xfrm>
              <a:off x="6250575" y="6953016"/>
              <a:ext cx="483689" cy="340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Times New Roman"/>
                </a:rPr>
                <a:t>XI</a:t>
              </a:r>
            </a:p>
          </p:txBody>
        </p:sp>
        <p:sp>
          <p:nvSpPr>
            <p:cNvPr id="1269" name="Freeform 275"/>
            <p:cNvSpPr/>
            <p:nvPr/>
          </p:nvSpPr>
          <p:spPr>
            <a:xfrm>
              <a:off x="4489122" y="5530796"/>
              <a:ext cx="199864" cy="275544"/>
            </a:xfrm>
            <a:custGeom>
              <a:avLst/>
              <a:gdLst>
                <a:gd name="connsiteX0" fmla="*/ 162684 w 201018"/>
                <a:gd name="connsiteY0" fmla="*/ 0 h 274880"/>
                <a:gd name="connsiteX1" fmla="*/ 179514 w 201018"/>
                <a:gd name="connsiteY1" fmla="*/ 157074 h 274880"/>
                <a:gd name="connsiteX2" fmla="*/ 33659 w 201018"/>
                <a:gd name="connsiteY2" fmla="*/ 258051 h 274880"/>
                <a:gd name="connsiteX3" fmla="*/ 0 w 201018"/>
                <a:gd name="connsiteY3" fmla="*/ 258051 h 27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018" h="274880">
                  <a:moveTo>
                    <a:pt x="162684" y="0"/>
                  </a:moveTo>
                  <a:cubicBezTo>
                    <a:pt x="181851" y="57033"/>
                    <a:pt x="201018" y="114066"/>
                    <a:pt x="179514" y="157074"/>
                  </a:cubicBezTo>
                  <a:cubicBezTo>
                    <a:pt x="158010" y="200083"/>
                    <a:pt x="63578" y="241222"/>
                    <a:pt x="33659" y="258051"/>
                  </a:cubicBezTo>
                  <a:cubicBezTo>
                    <a:pt x="3740" y="274880"/>
                    <a:pt x="0" y="258051"/>
                    <a:pt x="0" y="258051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  <p:sp>
          <p:nvSpPr>
            <p:cNvPr id="18454" name="TextBox 276"/>
            <p:cNvSpPr txBox="1">
              <a:spLocks noChangeArrowheads="1"/>
            </p:cNvSpPr>
            <p:nvPr/>
          </p:nvSpPr>
          <p:spPr bwMode="auto">
            <a:xfrm>
              <a:off x="4763619" y="5652372"/>
              <a:ext cx="659615" cy="340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Times New Roman"/>
                </a:rPr>
                <a:t>VIII</a:t>
              </a:r>
            </a:p>
          </p:txBody>
        </p:sp>
        <p:sp>
          <p:nvSpPr>
            <p:cNvPr id="18455" name="TextBox 277"/>
            <p:cNvSpPr txBox="1">
              <a:spLocks noChangeArrowheads="1"/>
            </p:cNvSpPr>
            <p:nvPr/>
          </p:nvSpPr>
          <p:spPr bwMode="auto">
            <a:xfrm>
              <a:off x="3276600" y="7315200"/>
              <a:ext cx="483690" cy="340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Times New Roman"/>
                </a:rPr>
                <a:t>IX</a:t>
              </a:r>
            </a:p>
          </p:txBody>
        </p:sp>
        <p:sp>
          <p:nvSpPr>
            <p:cNvPr id="1272" name="Freeform 278"/>
            <p:cNvSpPr/>
            <p:nvPr/>
          </p:nvSpPr>
          <p:spPr>
            <a:xfrm>
              <a:off x="1395229" y="7640374"/>
              <a:ext cx="835431" cy="601985"/>
            </a:xfrm>
            <a:custGeom>
              <a:avLst/>
              <a:gdLst>
                <a:gd name="connsiteX0" fmla="*/ 106586 w 835862"/>
                <a:gd name="connsiteY0" fmla="*/ 0 h 599316"/>
                <a:gd name="connsiteX1" fmla="*/ 78537 w 835862"/>
                <a:gd name="connsiteY1" fmla="*/ 347809 h 599316"/>
                <a:gd name="connsiteX2" fmla="*/ 577810 w 835862"/>
                <a:gd name="connsiteY2" fmla="*/ 572202 h 599316"/>
                <a:gd name="connsiteX3" fmla="*/ 835862 w 835862"/>
                <a:gd name="connsiteY3" fmla="*/ 510494 h 59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862" h="599316">
                  <a:moveTo>
                    <a:pt x="106586" y="0"/>
                  </a:moveTo>
                  <a:cubicBezTo>
                    <a:pt x="53293" y="126221"/>
                    <a:pt x="0" y="252442"/>
                    <a:pt x="78537" y="347809"/>
                  </a:cubicBezTo>
                  <a:cubicBezTo>
                    <a:pt x="157074" y="443176"/>
                    <a:pt x="451589" y="545088"/>
                    <a:pt x="577810" y="572202"/>
                  </a:cubicBezTo>
                  <a:cubicBezTo>
                    <a:pt x="704031" y="599316"/>
                    <a:pt x="769946" y="554905"/>
                    <a:pt x="835862" y="510494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  <p:sp>
          <p:nvSpPr>
            <p:cNvPr id="1273" name="Freeform 279"/>
            <p:cNvSpPr/>
            <p:nvPr/>
          </p:nvSpPr>
          <p:spPr>
            <a:xfrm>
              <a:off x="4033432" y="8345906"/>
              <a:ext cx="279809" cy="85998"/>
            </a:xfrm>
            <a:custGeom>
              <a:avLst/>
              <a:gdLst>
                <a:gd name="connsiteX0" fmla="*/ 0 w 280490"/>
                <a:gd name="connsiteY0" fmla="*/ 22439 h 87887"/>
                <a:gd name="connsiteX1" fmla="*/ 151465 w 280490"/>
                <a:gd name="connsiteY1" fmla="*/ 84147 h 87887"/>
                <a:gd name="connsiteX2" fmla="*/ 280490 w 280490"/>
                <a:gd name="connsiteY2" fmla="*/ 0 h 8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0490" h="87887">
                  <a:moveTo>
                    <a:pt x="0" y="22439"/>
                  </a:moveTo>
                  <a:cubicBezTo>
                    <a:pt x="52358" y="55163"/>
                    <a:pt x="104717" y="87887"/>
                    <a:pt x="151465" y="84147"/>
                  </a:cubicBezTo>
                  <a:cubicBezTo>
                    <a:pt x="198213" y="80407"/>
                    <a:pt x="239351" y="40203"/>
                    <a:pt x="28049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  <p:sp>
          <p:nvSpPr>
            <p:cNvPr id="1274" name="Freeform 280"/>
            <p:cNvSpPr/>
            <p:nvPr/>
          </p:nvSpPr>
          <p:spPr>
            <a:xfrm>
              <a:off x="4313241" y="7127897"/>
              <a:ext cx="883398" cy="1033729"/>
            </a:xfrm>
            <a:custGeom>
              <a:avLst/>
              <a:gdLst>
                <a:gd name="connsiteX0" fmla="*/ 796594 w 883547"/>
                <a:gd name="connsiteY0" fmla="*/ 0 h 1032207"/>
                <a:gd name="connsiteX1" fmla="*/ 863912 w 883547"/>
                <a:gd name="connsiteY1" fmla="*/ 448785 h 1032207"/>
                <a:gd name="connsiteX2" fmla="*/ 790985 w 883547"/>
                <a:gd name="connsiteY2" fmla="*/ 931230 h 1032207"/>
                <a:gd name="connsiteX3" fmla="*/ 308540 w 883547"/>
                <a:gd name="connsiteY3" fmla="*/ 1020987 h 1032207"/>
                <a:gd name="connsiteX4" fmla="*/ 0 w 883547"/>
                <a:gd name="connsiteY4" fmla="*/ 863912 h 103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547" h="1032207">
                  <a:moveTo>
                    <a:pt x="796594" y="0"/>
                  </a:moveTo>
                  <a:cubicBezTo>
                    <a:pt x="830720" y="146790"/>
                    <a:pt x="864847" y="293580"/>
                    <a:pt x="863912" y="448785"/>
                  </a:cubicBezTo>
                  <a:cubicBezTo>
                    <a:pt x="862977" y="603990"/>
                    <a:pt x="883547" y="835863"/>
                    <a:pt x="790985" y="931230"/>
                  </a:cubicBezTo>
                  <a:cubicBezTo>
                    <a:pt x="698423" y="1026597"/>
                    <a:pt x="440371" y="1032207"/>
                    <a:pt x="308540" y="1020987"/>
                  </a:cubicBezTo>
                  <a:cubicBezTo>
                    <a:pt x="176709" y="1009767"/>
                    <a:pt x="48618" y="896636"/>
                    <a:pt x="0" y="863912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  <p:sp>
          <p:nvSpPr>
            <p:cNvPr id="18459" name="TextBox 281"/>
            <p:cNvSpPr txBox="1">
              <a:spLocks noChangeArrowheads="1"/>
            </p:cNvSpPr>
            <p:nvPr/>
          </p:nvSpPr>
          <p:spPr bwMode="auto">
            <a:xfrm>
              <a:off x="5230570" y="7647803"/>
              <a:ext cx="408419" cy="340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Times New Roman"/>
                </a:rPr>
                <a:t>II</a:t>
              </a:r>
            </a:p>
          </p:txBody>
        </p:sp>
        <p:sp>
          <p:nvSpPr>
            <p:cNvPr id="18460" name="TextBox 282"/>
            <p:cNvSpPr txBox="1">
              <a:spLocks noChangeArrowheads="1"/>
            </p:cNvSpPr>
            <p:nvPr/>
          </p:nvSpPr>
          <p:spPr bwMode="auto">
            <a:xfrm>
              <a:off x="4072261" y="8426632"/>
              <a:ext cx="395725" cy="340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Times New Roman"/>
                </a:rPr>
                <a:t>X</a:t>
              </a:r>
            </a:p>
          </p:txBody>
        </p:sp>
        <p:sp>
          <p:nvSpPr>
            <p:cNvPr id="18461" name="TextBox 283"/>
            <p:cNvSpPr txBox="1">
              <a:spLocks noChangeArrowheads="1"/>
            </p:cNvSpPr>
            <p:nvPr/>
          </p:nvSpPr>
          <p:spPr bwMode="auto">
            <a:xfrm>
              <a:off x="1052983" y="7697698"/>
              <a:ext cx="320455" cy="340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Times New Roman"/>
                </a:rPr>
                <a:t>I</a:t>
              </a:r>
            </a:p>
          </p:txBody>
        </p:sp>
        <p:sp>
          <p:nvSpPr>
            <p:cNvPr id="1278" name="Freeform 284"/>
            <p:cNvSpPr/>
            <p:nvPr/>
          </p:nvSpPr>
          <p:spPr>
            <a:xfrm>
              <a:off x="4637021" y="6571545"/>
              <a:ext cx="171883" cy="217627"/>
            </a:xfrm>
            <a:custGeom>
              <a:avLst/>
              <a:gdLst>
                <a:gd name="connsiteX0" fmla="*/ 129026 w 167359"/>
                <a:gd name="connsiteY0" fmla="*/ 0 h 219718"/>
                <a:gd name="connsiteX1" fmla="*/ 145855 w 167359"/>
                <a:gd name="connsiteY1" fmla="*/ 185124 h 219718"/>
                <a:gd name="connsiteX2" fmla="*/ 0 w 167359"/>
                <a:gd name="connsiteY2" fmla="*/ 207564 h 21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359" h="219718">
                  <a:moveTo>
                    <a:pt x="129026" y="0"/>
                  </a:moveTo>
                  <a:cubicBezTo>
                    <a:pt x="148192" y="75265"/>
                    <a:pt x="167359" y="150530"/>
                    <a:pt x="145855" y="185124"/>
                  </a:cubicBezTo>
                  <a:cubicBezTo>
                    <a:pt x="124351" y="219718"/>
                    <a:pt x="29919" y="207564"/>
                    <a:pt x="0" y="207564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  <p:sp>
          <p:nvSpPr>
            <p:cNvPr id="18463" name="TextBox 285"/>
            <p:cNvSpPr txBox="1">
              <a:spLocks noChangeArrowheads="1"/>
            </p:cNvSpPr>
            <p:nvPr/>
          </p:nvSpPr>
          <p:spPr bwMode="auto">
            <a:xfrm>
              <a:off x="4800600" y="6629401"/>
              <a:ext cx="496381" cy="340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Times New Roman"/>
                </a:rPr>
                <a:t>III</a:t>
              </a:r>
            </a:p>
          </p:txBody>
        </p:sp>
        <p:sp>
          <p:nvSpPr>
            <p:cNvPr id="1280" name="Freeform 286"/>
            <p:cNvSpPr/>
            <p:nvPr/>
          </p:nvSpPr>
          <p:spPr>
            <a:xfrm>
              <a:off x="4227301" y="5909888"/>
              <a:ext cx="69952" cy="161465"/>
            </a:xfrm>
            <a:custGeom>
              <a:avLst/>
              <a:gdLst>
                <a:gd name="connsiteX0" fmla="*/ 50489 w 70123"/>
                <a:gd name="connsiteY0" fmla="*/ 162685 h 162685"/>
                <a:gd name="connsiteX1" fmla="*/ 61708 w 70123"/>
                <a:gd name="connsiteY1" fmla="*/ 44879 h 162685"/>
                <a:gd name="connsiteX2" fmla="*/ 0 w 70123"/>
                <a:gd name="connsiteY2" fmla="*/ 0 h 162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123" h="162685">
                  <a:moveTo>
                    <a:pt x="50489" y="162685"/>
                  </a:moveTo>
                  <a:cubicBezTo>
                    <a:pt x="60306" y="117339"/>
                    <a:pt x="70123" y="71993"/>
                    <a:pt x="61708" y="44879"/>
                  </a:cubicBezTo>
                  <a:cubicBezTo>
                    <a:pt x="53293" y="17765"/>
                    <a:pt x="2805" y="0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  <p:sp>
          <p:nvSpPr>
            <p:cNvPr id="18465" name="TextBox 287"/>
            <p:cNvSpPr txBox="1">
              <a:spLocks noChangeArrowheads="1"/>
            </p:cNvSpPr>
            <p:nvPr/>
          </p:nvSpPr>
          <p:spPr bwMode="auto">
            <a:xfrm>
              <a:off x="4267201" y="5867400"/>
              <a:ext cx="490815" cy="340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Times New Roman"/>
                </a:rPr>
                <a:t>IV</a:t>
              </a:r>
            </a:p>
          </p:txBody>
        </p:sp>
        <p:sp>
          <p:nvSpPr>
            <p:cNvPr id="1282" name="Freeform 288"/>
            <p:cNvSpPr/>
            <p:nvPr/>
          </p:nvSpPr>
          <p:spPr>
            <a:xfrm>
              <a:off x="6110018" y="6994513"/>
              <a:ext cx="121916" cy="156201"/>
            </a:xfrm>
            <a:custGeom>
              <a:avLst/>
              <a:gdLst>
                <a:gd name="connsiteX0" fmla="*/ 100976 w 123415"/>
                <a:gd name="connsiteY0" fmla="*/ 0 h 157075"/>
                <a:gd name="connsiteX1" fmla="*/ 106586 w 123415"/>
                <a:gd name="connsiteY1" fmla="*/ 100977 h 157075"/>
                <a:gd name="connsiteX2" fmla="*/ 0 w 123415"/>
                <a:gd name="connsiteY2" fmla="*/ 157075 h 15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415" h="157075">
                  <a:moveTo>
                    <a:pt x="100976" y="0"/>
                  </a:moveTo>
                  <a:cubicBezTo>
                    <a:pt x="112195" y="37399"/>
                    <a:pt x="123415" y="74798"/>
                    <a:pt x="106586" y="100977"/>
                  </a:cubicBezTo>
                  <a:cubicBezTo>
                    <a:pt x="89757" y="127156"/>
                    <a:pt x="44878" y="142115"/>
                    <a:pt x="0" y="157075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</p:grp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07950" y="333375"/>
            <a:ext cx="2951163" cy="8715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tr-TR" sz="4000" b="1" dirty="0">
                <a:latin typeface="Times New Roman" charset="0"/>
              </a:rPr>
              <a:t>Etiyoloji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12713" y="2262188"/>
            <a:ext cx="450056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800" b="0" dirty="0" err="1">
                <a:cs typeface="Times New Roman" charset="0"/>
              </a:rPr>
              <a:t>Tüm</a:t>
            </a:r>
            <a:r>
              <a:rPr lang="en-US" sz="2800" b="0" dirty="0">
                <a:cs typeface="Times New Roman" charset="0"/>
              </a:rPr>
              <a:t> ND </a:t>
            </a:r>
            <a:r>
              <a:rPr lang="en-US" sz="2800" b="0" dirty="0" err="1">
                <a:cs typeface="Times New Roman" charset="0"/>
              </a:rPr>
              <a:t>virusları</a:t>
            </a:r>
            <a:r>
              <a:rPr lang="en-US" sz="2800" b="0" dirty="0">
                <a:cs typeface="Times New Roman" charset="0"/>
              </a:rPr>
              <a:t> </a:t>
            </a:r>
            <a:r>
              <a:rPr lang="en-US" sz="2800" b="0" dirty="0" err="1">
                <a:cs typeface="Times New Roman" charset="0"/>
              </a:rPr>
              <a:t>tek</a:t>
            </a:r>
            <a:r>
              <a:rPr lang="en-US" sz="2800" b="0" dirty="0">
                <a:cs typeface="Times New Roman" charset="0"/>
              </a:rPr>
              <a:t> </a:t>
            </a:r>
            <a:r>
              <a:rPr lang="en-US" sz="2800" b="0" dirty="0" err="1">
                <a:cs typeface="Times New Roman" charset="0"/>
              </a:rPr>
              <a:t>serotipe</a:t>
            </a:r>
            <a:r>
              <a:rPr lang="en-US" sz="2800" b="0" dirty="0">
                <a:cs typeface="Times New Roman" charset="0"/>
              </a:rPr>
              <a:t> </a:t>
            </a:r>
            <a:r>
              <a:rPr lang="en-US" sz="2800" b="0" dirty="0" err="1">
                <a:cs typeface="Times New Roman" charset="0"/>
              </a:rPr>
              <a:t>ait</a:t>
            </a:r>
            <a:r>
              <a:rPr lang="en-US" sz="2800" b="0" dirty="0">
                <a:cs typeface="Times New Roman" charset="0"/>
              </a:rPr>
              <a:t> </a:t>
            </a:r>
            <a:r>
              <a:rPr lang="en-US" sz="2800" b="0" dirty="0" err="1">
                <a:cs typeface="Times New Roman" charset="0"/>
              </a:rPr>
              <a:t>ancak</a:t>
            </a:r>
            <a:r>
              <a:rPr lang="en-US" sz="2800" b="0" dirty="0">
                <a:cs typeface="Times New Roman" charset="0"/>
              </a:rPr>
              <a:t> </a:t>
            </a:r>
            <a:r>
              <a:rPr lang="en-US" sz="2800" b="0" dirty="0" err="1">
                <a:cs typeface="Times New Roman" charset="0"/>
              </a:rPr>
              <a:t>genetik</a:t>
            </a:r>
            <a:r>
              <a:rPr lang="en-US" sz="2800" b="0" dirty="0">
                <a:cs typeface="Times New Roman" charset="0"/>
              </a:rPr>
              <a:t> </a:t>
            </a:r>
            <a:r>
              <a:rPr lang="en-US" sz="2800" b="0" dirty="0" err="1">
                <a:cs typeface="Times New Roman" charset="0"/>
              </a:rPr>
              <a:t>olarak</a:t>
            </a:r>
            <a:r>
              <a:rPr lang="en-US" sz="2800" b="0" dirty="0">
                <a:cs typeface="Times New Roman" charset="0"/>
              </a:rPr>
              <a:t> </a:t>
            </a:r>
            <a:r>
              <a:rPr lang="en-US" sz="2800" b="0" dirty="0" err="1">
                <a:cs typeface="Times New Roman" charset="0"/>
              </a:rPr>
              <a:t>farklı</a:t>
            </a:r>
            <a:endParaRPr lang="en-US" sz="2800" b="0" dirty="0">
              <a:cs typeface="Times New Roman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800" b="0" dirty="0" err="1">
                <a:cs typeface="Times New Roman" charset="0"/>
              </a:rPr>
              <a:t>Dünyada</a:t>
            </a:r>
            <a:r>
              <a:rPr lang="en-US" sz="2800" b="0" dirty="0">
                <a:cs typeface="Times New Roman" charset="0"/>
              </a:rPr>
              <a:t> </a:t>
            </a:r>
            <a:r>
              <a:rPr lang="en-US" sz="2800" b="0" dirty="0" err="1">
                <a:cs typeface="Times New Roman" charset="0"/>
              </a:rPr>
              <a:t>dolaşımda</a:t>
            </a:r>
            <a:r>
              <a:rPr lang="en-US" sz="2800" b="0" dirty="0">
                <a:cs typeface="Times New Roman" charset="0"/>
              </a:rPr>
              <a:t> </a:t>
            </a:r>
            <a:r>
              <a:rPr lang="en-US" sz="2800" b="0" dirty="0" err="1">
                <a:cs typeface="Times New Roman" charset="0"/>
              </a:rPr>
              <a:t>olan</a:t>
            </a:r>
            <a:r>
              <a:rPr lang="en-US" sz="2800" b="0" dirty="0">
                <a:cs typeface="Times New Roman" charset="0"/>
              </a:rPr>
              <a:t> virulent ND </a:t>
            </a:r>
            <a:r>
              <a:rPr lang="en-US" sz="2800" b="0" dirty="0" err="1">
                <a:cs typeface="Times New Roman" charset="0"/>
              </a:rPr>
              <a:t>virusları</a:t>
            </a:r>
            <a:r>
              <a:rPr lang="en-US" sz="2800" b="0" dirty="0">
                <a:cs typeface="Times New Roman" charset="0"/>
              </a:rPr>
              <a:t> 18 </a:t>
            </a:r>
            <a:r>
              <a:rPr lang="en-US" sz="2800" b="0" dirty="0" err="1">
                <a:cs typeface="Times New Roman" charset="0"/>
              </a:rPr>
              <a:t>farklı</a:t>
            </a:r>
            <a:r>
              <a:rPr lang="en-US" sz="2800" b="0" dirty="0">
                <a:cs typeface="Times New Roman" charset="0"/>
              </a:rPr>
              <a:t> </a:t>
            </a:r>
            <a:r>
              <a:rPr lang="en-US" sz="2800" b="0" dirty="0" err="1">
                <a:cs typeface="Times New Roman" charset="0"/>
              </a:rPr>
              <a:t>genotip</a:t>
            </a:r>
            <a:endParaRPr lang="en-US" sz="2800" b="0" dirty="0">
              <a:cs typeface="Times New Roman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800" b="0" dirty="0">
                <a:cs typeface="Times New Roman" charset="0"/>
              </a:rPr>
              <a:t>Son </a:t>
            </a:r>
            <a:r>
              <a:rPr lang="en-US" sz="2800" b="0" dirty="0" err="1">
                <a:cs typeface="Times New Roman" charset="0"/>
              </a:rPr>
              <a:t>yıllarda</a:t>
            </a:r>
            <a:r>
              <a:rPr lang="en-US" sz="2800" b="0" dirty="0">
                <a:cs typeface="Times New Roman" charset="0"/>
              </a:rPr>
              <a:t> </a:t>
            </a:r>
            <a:r>
              <a:rPr lang="en-US" sz="2800" b="0" dirty="0" err="1">
                <a:cs typeface="Times New Roman" charset="0"/>
              </a:rPr>
              <a:t>genotip</a:t>
            </a:r>
            <a:r>
              <a:rPr lang="en-US" sz="2800" b="0" dirty="0">
                <a:cs typeface="Times New Roman" charset="0"/>
              </a:rPr>
              <a:t> VII</a:t>
            </a:r>
            <a:r>
              <a:rPr lang="tr-TR" sz="2800" b="0" dirty="0">
                <a:cs typeface="Times New Roman" charset="0"/>
              </a:rPr>
              <a:t>,</a:t>
            </a:r>
            <a:r>
              <a:rPr lang="en-US" sz="2800" b="0" dirty="0">
                <a:cs typeface="Times New Roman" charset="0"/>
              </a:rPr>
              <a:t> XIII</a:t>
            </a:r>
            <a:r>
              <a:rPr lang="tr-TR" sz="2800" b="0" dirty="0">
                <a:cs typeface="Times New Roman" charset="0"/>
              </a:rPr>
              <a:t>, XVII</a:t>
            </a:r>
            <a:r>
              <a:rPr lang="en-US" sz="2800" b="0" dirty="0">
                <a:cs typeface="Times New Roman" charset="0"/>
              </a:rPr>
              <a:t> </a:t>
            </a:r>
            <a:r>
              <a:rPr lang="en-US" sz="2800" b="0" dirty="0" err="1">
                <a:cs typeface="Times New Roman" charset="0"/>
              </a:rPr>
              <a:t>nedenli</a:t>
            </a:r>
            <a:r>
              <a:rPr lang="en-US" sz="2800" b="0" dirty="0">
                <a:cs typeface="Times New Roman" charset="0"/>
              </a:rPr>
              <a:t> </a:t>
            </a:r>
            <a:r>
              <a:rPr lang="en-US" sz="2800" b="0" dirty="0" err="1">
                <a:cs typeface="Times New Roman" charset="0"/>
              </a:rPr>
              <a:t>vakalar</a:t>
            </a:r>
            <a:r>
              <a:rPr lang="en-US" sz="2800" b="0" dirty="0">
                <a:cs typeface="Times New Roman" charset="0"/>
              </a:rPr>
              <a:t> </a:t>
            </a:r>
            <a:r>
              <a:rPr lang="en-US" sz="2800" b="0" dirty="0" err="1">
                <a:cs typeface="Times New Roman" charset="0"/>
              </a:rPr>
              <a:t>yaygın</a:t>
            </a:r>
            <a:endParaRPr lang="en-US" sz="2800" b="0" dirty="0">
              <a:latin typeface="Times New Roman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318200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609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r-TR" altLang="tr-TR" sz="4000" b="1" dirty="0">
                <a:solidFill>
                  <a:srgbClr val="000000"/>
                </a:solidFill>
                <a:latin typeface="Times New Roman"/>
                <a:ea typeface="+mj-ea"/>
                <a:cs typeface="Times New Roman"/>
              </a:rPr>
              <a:t>Epidemiyoloji</a:t>
            </a:r>
            <a:endParaRPr lang="tr-TR" altLang="tr-TR" sz="4000" dirty="0">
              <a:solidFill>
                <a:srgbClr val="000000"/>
              </a:solidFill>
              <a:latin typeface="Times New Roman"/>
              <a:ea typeface="+mj-ea"/>
              <a:cs typeface="Times New Roman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474" y="1402881"/>
            <a:ext cx="8916526" cy="458779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  <a:defRPr/>
            </a:pPr>
            <a:r>
              <a:rPr lang="tr-TR" sz="2800" dirty="0">
                <a:latin typeface="Times New Roman" charset="0"/>
                <a:cs typeface="Times New Roman" charset="0"/>
              </a:rPr>
              <a:t>Hastalık 236 kanatlı türünde saptanmıştır</a:t>
            </a:r>
            <a:endParaRPr lang="tr-TR" sz="2800" dirty="0">
              <a:latin typeface="Times New Roman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defRPr/>
            </a:pPr>
            <a:r>
              <a:rPr lang="tr-TR" sz="2800" dirty="0">
                <a:latin typeface="Times New Roman" charset="0"/>
                <a:cs typeface="Times New Roman" charset="0"/>
              </a:rPr>
              <a:t>Konakçı </a:t>
            </a:r>
            <a:r>
              <a:rPr lang="tr-TR" sz="2800" dirty="0" err="1">
                <a:latin typeface="Times New Roman" charset="0"/>
                <a:cs typeface="Times New Roman" charset="0"/>
              </a:rPr>
              <a:t>spekturumu</a:t>
            </a:r>
            <a:r>
              <a:rPr lang="tr-TR" sz="2800" dirty="0">
                <a:latin typeface="Times New Roman" charset="0"/>
                <a:cs typeface="Times New Roman" charset="0"/>
              </a:rPr>
              <a:t> değişken 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defRPr/>
            </a:pPr>
            <a:r>
              <a:rPr lang="tr-TR" dirty="0">
                <a:latin typeface="Times New Roman" charset="0"/>
                <a:cs typeface="Times New Roman" charset="0"/>
              </a:rPr>
              <a:t>sürüngenlerden insanlara</a:t>
            </a:r>
            <a:endParaRPr lang="tr-TR" dirty="0">
              <a:latin typeface="Times New Roman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defRPr/>
            </a:pPr>
            <a:r>
              <a:rPr lang="tr-TR" sz="2800" dirty="0">
                <a:latin typeface="Times New Roman" charset="0"/>
                <a:cs typeface="Times New Roman" charset="0"/>
              </a:rPr>
              <a:t>Çok bulaşıcıdır ve </a:t>
            </a:r>
            <a:r>
              <a:rPr lang="tr-TR" sz="2800" dirty="0" err="1">
                <a:latin typeface="Times New Roman" charset="0"/>
                <a:cs typeface="Times New Roman" charset="0"/>
              </a:rPr>
              <a:t>pandemik</a:t>
            </a:r>
            <a:r>
              <a:rPr lang="tr-TR" sz="2800" dirty="0">
                <a:latin typeface="Times New Roman" charset="0"/>
                <a:cs typeface="Times New Roman" charset="0"/>
              </a:rPr>
              <a:t> seyir gösterebilir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Haziran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2009-Aralık 2011, 86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ülkede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vNDV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30000"/>
              </a:lnSpc>
              <a:spcBef>
                <a:spcPct val="0"/>
              </a:spcBef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Özellikle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Ortadoğu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Afrika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Avrupa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tr-TR" sz="2400" dirty="0">
              <a:latin typeface="Times New Roman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defRPr/>
            </a:pPr>
            <a:r>
              <a:rPr lang="tr-TR" sz="2800" dirty="0">
                <a:latin typeface="Times New Roman" charset="0"/>
                <a:cs typeface="Times New Roman" charset="0"/>
              </a:rPr>
              <a:t>Hastalık ilk olarak 1926 yılında ortaya konmuştur</a:t>
            </a:r>
            <a:endParaRPr lang="tr-TR" sz="2800" dirty="0">
              <a:latin typeface="Times New Roman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defRPr/>
            </a:pPr>
            <a:r>
              <a:rPr lang="tr-TR" sz="2800" dirty="0">
                <a:latin typeface="Times New Roman" charset="0"/>
                <a:cs typeface="Times New Roman" charset="0"/>
              </a:rPr>
              <a:t>1970’li yıllarda ise tüm kıtalarda ve çoğu ülkede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defRPr/>
            </a:pPr>
            <a:r>
              <a:rPr lang="tr-TR" sz="2800" dirty="0">
                <a:latin typeface="Times New Roman" charset="0"/>
                <a:cs typeface="Times New Roman" charset="0"/>
              </a:rPr>
              <a:t>Türkiye’de ilk olarak 194</a:t>
            </a:r>
            <a:r>
              <a:rPr lang="tr-TR" sz="2800" dirty="0">
                <a:latin typeface="Times New Roman" charset="0"/>
              </a:rPr>
              <a:t>4</a:t>
            </a:r>
            <a:r>
              <a:rPr lang="tr-TR" sz="2800" dirty="0">
                <a:latin typeface="Times New Roman" charset="0"/>
                <a:cs typeface="Times New Roman" charset="0"/>
              </a:rPr>
              <a:t> yılında</a:t>
            </a:r>
            <a:endParaRPr lang="tr-TR" sz="28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339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3292"/>
            <a:ext cx="8229600" cy="3508131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ND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salgınları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1926,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Avrupa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İngiltere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genotipler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II, III, IV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1960-1973,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Ortadoğu-Çok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sayıda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genotip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psittacinler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1970-1984, 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Kuzey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Afrika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Ortadoğu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sayıda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ülke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PPMV-1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1990-devam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ediyor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Güney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doğu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Afrika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Avrupa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Güney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Amerika (2008),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genotip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VII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686534"/>
            <a:ext cx="7772400" cy="533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r-TR" altLang="tr-TR" sz="4000" b="1" dirty="0">
                <a:solidFill>
                  <a:srgbClr val="000000"/>
                </a:solidFill>
                <a:latin typeface="Times New Roman"/>
                <a:ea typeface="+mj-ea"/>
                <a:cs typeface="Times New Roman"/>
              </a:rPr>
              <a:t>Epidemiyoloji</a:t>
            </a:r>
            <a:endParaRPr lang="tr-TR" altLang="tr-TR" sz="4000" dirty="0">
              <a:solidFill>
                <a:srgbClr val="000000"/>
              </a:solidFill>
              <a:latin typeface="Times New Roman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1092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824413"/>
          </a:xfrm>
        </p:spPr>
        <p:txBody>
          <a:bodyPr/>
          <a:lstStyle/>
          <a:p>
            <a:pPr lvl="1" eaLnBrk="1" hangingPunct="1">
              <a:defRPr/>
            </a:pPr>
            <a:r>
              <a:rPr lang="tr-TR" b="1">
                <a:latin typeface="Times New Roman" charset="0"/>
                <a:cs typeface="Times New Roman" charset="0"/>
              </a:rPr>
              <a:t>Canlı kanatlıların hareketi</a:t>
            </a:r>
          </a:p>
          <a:p>
            <a:pPr lvl="2" eaLnBrk="1" hangingPunct="1">
              <a:defRPr/>
            </a:pPr>
            <a:r>
              <a:rPr lang="tr-TR" sz="2800" b="1">
                <a:latin typeface="Times New Roman" charset="0"/>
                <a:cs typeface="Times New Roman" charset="0"/>
              </a:rPr>
              <a:t>Göçmen kuşlar</a:t>
            </a:r>
          </a:p>
          <a:p>
            <a:pPr lvl="2" eaLnBrk="1" hangingPunct="1">
              <a:defRPr/>
            </a:pPr>
            <a:r>
              <a:rPr lang="tr-TR" sz="2800" b="1">
                <a:latin typeface="Times New Roman" charset="0"/>
                <a:cs typeface="Times New Roman" charset="0"/>
              </a:rPr>
              <a:t>Serbest kuşlar</a:t>
            </a:r>
          </a:p>
          <a:p>
            <a:pPr lvl="2" eaLnBrk="1" hangingPunct="1">
              <a:defRPr/>
            </a:pPr>
            <a:r>
              <a:rPr lang="tr-TR" sz="2800" b="1">
                <a:latin typeface="Times New Roman" charset="0"/>
                <a:cs typeface="Times New Roman" charset="0"/>
              </a:rPr>
              <a:t>Evcil kanatlı</a:t>
            </a:r>
            <a:endParaRPr lang="tr-TR" sz="2800" b="1">
              <a:latin typeface="Times New Roman" charset="0"/>
            </a:endParaRPr>
          </a:p>
          <a:p>
            <a:pPr lvl="1" eaLnBrk="1" hangingPunct="1">
              <a:defRPr/>
            </a:pPr>
            <a:r>
              <a:rPr lang="tr-TR" b="1">
                <a:latin typeface="Times New Roman" charset="0"/>
                <a:cs typeface="Times New Roman" charset="0"/>
              </a:rPr>
              <a:t>İnsan ve ekipman hareketleri</a:t>
            </a:r>
            <a:endParaRPr lang="tr-TR" b="1">
              <a:latin typeface="Times New Roman" charset="0"/>
            </a:endParaRPr>
          </a:p>
          <a:p>
            <a:pPr lvl="1" eaLnBrk="1" hangingPunct="1">
              <a:defRPr/>
            </a:pPr>
            <a:r>
              <a:rPr lang="tr-TR">
                <a:latin typeface="Times New Roman" charset="0"/>
                <a:cs typeface="Times New Roman" charset="0"/>
              </a:rPr>
              <a:t>Kanatlı ürünlerinin hareketleri</a:t>
            </a:r>
          </a:p>
          <a:p>
            <a:pPr lvl="1" eaLnBrk="1" hangingPunct="1">
              <a:defRPr/>
            </a:pPr>
            <a:r>
              <a:rPr lang="tr-TR">
                <a:latin typeface="Times New Roman" charset="0"/>
              </a:rPr>
              <a:t>Y</a:t>
            </a:r>
            <a:r>
              <a:rPr lang="tr-TR">
                <a:latin typeface="Times New Roman" charset="0"/>
                <a:cs typeface="Times New Roman" charset="0"/>
              </a:rPr>
              <a:t>em ve su</a:t>
            </a:r>
            <a:endParaRPr lang="tr-TR">
              <a:latin typeface="Times New Roman" charset="0"/>
            </a:endParaRPr>
          </a:p>
          <a:p>
            <a:pPr lvl="1" eaLnBrk="1" hangingPunct="1">
              <a:defRPr/>
            </a:pPr>
            <a:r>
              <a:rPr lang="tr-TR">
                <a:latin typeface="Times New Roman" charset="0"/>
                <a:cs typeface="Times New Roman" charset="0"/>
              </a:rPr>
              <a:t>Hava yolu ile yayılma</a:t>
            </a:r>
            <a:endParaRPr lang="tr-TR">
              <a:latin typeface="Times New Roman" charset="0"/>
            </a:endParaRPr>
          </a:p>
          <a:p>
            <a:pPr lvl="1" eaLnBrk="1" hangingPunct="1">
              <a:defRPr/>
            </a:pPr>
            <a:r>
              <a:rPr lang="tr-TR">
                <a:latin typeface="Times New Roman" charset="0"/>
                <a:cs typeface="Times New Roman" charset="0"/>
              </a:rPr>
              <a:t>Kanatlı olmayan taşıyıcılar</a:t>
            </a:r>
            <a:endParaRPr lang="tr-TR">
              <a:latin typeface="Times New Roman" charset="0"/>
            </a:endParaRP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33375"/>
            <a:ext cx="7924800" cy="457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r-TR" sz="4000" b="1" dirty="0">
                <a:solidFill>
                  <a:srgbClr val="000000"/>
                </a:solidFill>
                <a:latin typeface="Times New Roman"/>
                <a:cs typeface="Times New Roman"/>
              </a:rPr>
              <a:t>Epidemiyoloji</a:t>
            </a:r>
            <a:endParaRPr lang="tr-TR" sz="4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0622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850" y="2205038"/>
            <a:ext cx="3960813" cy="2808287"/>
          </a:xfrm>
        </p:spPr>
        <p:txBody>
          <a:bodyPr/>
          <a:lstStyle/>
          <a:p>
            <a:pPr algn="l">
              <a:lnSpc>
                <a:spcPct val="150000"/>
              </a:lnSpc>
              <a:defRPr/>
            </a:pPr>
            <a:r>
              <a:rPr lang="tr-TR" sz="2800" dirty="0">
                <a:solidFill>
                  <a:srgbClr val="000000"/>
                </a:solidFill>
                <a:latin typeface="Times New Roman" charset="0"/>
              </a:rPr>
              <a:t>2012 18 adet </a:t>
            </a:r>
            <a:br>
              <a:rPr lang="tr-TR" sz="2800" dirty="0">
                <a:solidFill>
                  <a:srgbClr val="000000"/>
                </a:solidFill>
                <a:latin typeface="Times New Roman" charset="0"/>
              </a:rPr>
            </a:br>
            <a:r>
              <a:rPr lang="tr-TR" sz="2800" dirty="0">
                <a:solidFill>
                  <a:srgbClr val="000000"/>
                </a:solidFill>
                <a:latin typeface="Times New Roman" charset="0"/>
              </a:rPr>
              <a:t>2013 24 adet </a:t>
            </a:r>
            <a:br>
              <a:rPr lang="tr-TR" sz="2800" dirty="0">
                <a:solidFill>
                  <a:srgbClr val="000000"/>
                </a:solidFill>
                <a:latin typeface="Times New Roman" charset="0"/>
              </a:rPr>
            </a:br>
            <a:r>
              <a:rPr lang="tr-TR" sz="2800" dirty="0">
                <a:solidFill>
                  <a:srgbClr val="000000"/>
                </a:solidFill>
                <a:latin typeface="Times New Roman" charset="0"/>
              </a:rPr>
              <a:t>2014 27 adet</a:t>
            </a:r>
            <a:br>
              <a:rPr lang="tr-TR" sz="2800" dirty="0">
                <a:solidFill>
                  <a:srgbClr val="000000"/>
                </a:solidFill>
                <a:latin typeface="Times New Roman" charset="0"/>
              </a:rPr>
            </a:br>
            <a:r>
              <a:rPr lang="tr-TR" sz="2800" dirty="0">
                <a:solidFill>
                  <a:srgbClr val="000000"/>
                </a:solidFill>
                <a:latin typeface="Times New Roman" charset="0"/>
              </a:rPr>
              <a:t>Toplam 69 </a:t>
            </a:r>
            <a:r>
              <a:rPr lang="tr-TR" sz="2800" dirty="0" err="1">
                <a:solidFill>
                  <a:srgbClr val="000000"/>
                </a:solidFill>
                <a:latin typeface="Times New Roman" charset="0"/>
              </a:rPr>
              <a:t>izolat</a:t>
            </a:r>
            <a:r>
              <a:rPr lang="tr-TR" sz="2800" dirty="0">
                <a:solidFill>
                  <a:srgbClr val="000000"/>
                </a:solidFill>
                <a:latin typeface="Times New Roman" charset="0"/>
              </a:rPr>
              <a:t> </a:t>
            </a:r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5292725" y="2276475"/>
            <a:ext cx="309562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tr-TR" sz="2800" dirty="0" err="1">
                <a:solidFill>
                  <a:srgbClr val="000000"/>
                </a:solidFill>
                <a:latin typeface="Times New Roman"/>
                <a:cs typeface="Times New Roman"/>
              </a:rPr>
              <a:t>vNDV</a:t>
            </a:r>
            <a:endParaRPr lang="tr-TR" sz="2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tr-TR" sz="2800" dirty="0">
                <a:solidFill>
                  <a:srgbClr val="000000"/>
                </a:solidFill>
                <a:latin typeface="Times New Roman"/>
                <a:cs typeface="Times New Roman"/>
              </a:rPr>
              <a:t>ICPI 1.70-1.95 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8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112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RRQKR↓F</a:t>
            </a:r>
            <a:r>
              <a:rPr lang="en-US" sz="28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117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cs typeface="Times New Roman"/>
              </a:rPr>
              <a:t>Genotip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cs typeface="Times New Roman"/>
              </a:rPr>
              <a:t>VIIi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7651" name="Başlık 1"/>
          <p:cNvSpPr txBox="1">
            <a:spLocks/>
          </p:cNvSpPr>
          <p:nvPr/>
        </p:nvSpPr>
        <p:spPr bwMode="auto">
          <a:xfrm>
            <a:off x="250825" y="549275"/>
            <a:ext cx="82296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tr-TR" sz="4000" dirty="0">
                <a:solidFill>
                  <a:srgbClr val="000000"/>
                </a:solidFill>
              </a:rPr>
              <a:t>Moleküler Epidemiyoloji</a:t>
            </a:r>
          </a:p>
        </p:txBody>
      </p:sp>
      <p:sp>
        <p:nvSpPr>
          <p:cNvPr id="27652" name="Başlık 1"/>
          <p:cNvSpPr txBox="1">
            <a:spLocks/>
          </p:cNvSpPr>
          <p:nvPr/>
        </p:nvSpPr>
        <p:spPr bwMode="auto">
          <a:xfrm>
            <a:off x="250825" y="1557338"/>
            <a:ext cx="82296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tr-TR" sz="2800" b="0" dirty="0"/>
              <a:t>Moleküler epidemiyolojik çalışma</a:t>
            </a:r>
          </a:p>
        </p:txBody>
      </p:sp>
    </p:spTree>
    <p:extLst>
      <p:ext uri="{BB962C8B-B14F-4D97-AF65-F5344CB8AC3E}">
        <p14:creationId xmlns:p14="http://schemas.microsoft.com/office/powerpoint/2010/main" val="2147703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Unvan 1"/>
          <p:cNvSpPr>
            <a:spLocks noGrp="1"/>
          </p:cNvSpPr>
          <p:nvPr>
            <p:ph type="title"/>
          </p:nvPr>
        </p:nvSpPr>
        <p:spPr>
          <a:xfrm>
            <a:off x="179388" y="291936"/>
            <a:ext cx="8229600" cy="647700"/>
          </a:xfrm>
        </p:spPr>
        <p:txBody>
          <a:bodyPr/>
          <a:lstStyle/>
          <a:p>
            <a:r>
              <a:rPr lang="tr-TR" sz="3600" b="1" dirty="0">
                <a:solidFill>
                  <a:srgbClr val="000000"/>
                </a:solidFill>
                <a:effectLst/>
                <a:latin typeface="Times New Roman" charset="0"/>
              </a:rPr>
              <a:t>Ekonomik Önemi</a:t>
            </a:r>
          </a:p>
        </p:txBody>
      </p:sp>
      <p:sp>
        <p:nvSpPr>
          <p:cNvPr id="54274" name="İçerik Yer Tutucusu 2"/>
          <p:cNvSpPr>
            <a:spLocks noGrp="1"/>
          </p:cNvSpPr>
          <p:nvPr>
            <p:ph idx="1"/>
          </p:nvPr>
        </p:nvSpPr>
        <p:spPr>
          <a:xfrm>
            <a:off x="611188" y="1125538"/>
            <a:ext cx="8229600" cy="5183187"/>
          </a:xfrm>
        </p:spPr>
        <p:txBody>
          <a:bodyPr/>
          <a:lstStyle/>
          <a:p>
            <a:r>
              <a:rPr lang="tr-TR" sz="2800" b="1" dirty="0">
                <a:solidFill>
                  <a:srgbClr val="000000"/>
                </a:solidFill>
                <a:effectLst/>
                <a:latin typeface="Times New Roman" charset="0"/>
              </a:rPr>
              <a:t>Köy kanatlıları</a:t>
            </a:r>
          </a:p>
          <a:p>
            <a:pPr lvl="1"/>
            <a:r>
              <a:rPr lang="tr-TR" b="1" dirty="0">
                <a:solidFill>
                  <a:srgbClr val="000000"/>
                </a:solidFill>
                <a:effectLst/>
                <a:latin typeface="Times New Roman" charset="0"/>
              </a:rPr>
              <a:t>Direkt kayıplar</a:t>
            </a:r>
          </a:p>
          <a:p>
            <a:pPr lvl="1"/>
            <a:r>
              <a:rPr lang="tr-TR" b="1" dirty="0">
                <a:solidFill>
                  <a:srgbClr val="000000"/>
                </a:solidFill>
                <a:effectLst/>
                <a:latin typeface="Times New Roman" charset="0"/>
              </a:rPr>
              <a:t>Sosyoekonomik etkileri</a:t>
            </a:r>
          </a:p>
          <a:p>
            <a:r>
              <a:rPr lang="tr-TR" sz="2800" dirty="0">
                <a:solidFill>
                  <a:srgbClr val="000000"/>
                </a:solidFill>
                <a:effectLst/>
                <a:latin typeface="Times New Roman" charset="0"/>
              </a:rPr>
              <a:t>Ticari sürüler için potansiyel bulaşma</a:t>
            </a:r>
          </a:p>
          <a:p>
            <a:pPr lvl="1"/>
            <a:r>
              <a:rPr lang="tr-TR" dirty="0">
                <a:solidFill>
                  <a:srgbClr val="000000"/>
                </a:solidFill>
                <a:effectLst/>
                <a:latin typeface="Times New Roman" charset="0"/>
              </a:rPr>
              <a:t>Üretim kayıpları</a:t>
            </a:r>
          </a:p>
          <a:p>
            <a:pPr lvl="1"/>
            <a:r>
              <a:rPr lang="tr-TR" dirty="0">
                <a:solidFill>
                  <a:srgbClr val="000000"/>
                </a:solidFill>
                <a:effectLst/>
                <a:latin typeface="Times New Roman" charset="0"/>
              </a:rPr>
              <a:t>Kapasite kullanım kayıpları</a:t>
            </a:r>
          </a:p>
          <a:p>
            <a:pPr lvl="1"/>
            <a:r>
              <a:rPr lang="tr-TR" dirty="0">
                <a:solidFill>
                  <a:srgbClr val="000000"/>
                </a:solidFill>
                <a:effectLst/>
                <a:latin typeface="Times New Roman" charset="0"/>
              </a:rPr>
              <a:t>Üretici kayıpları</a:t>
            </a:r>
          </a:p>
          <a:p>
            <a:r>
              <a:rPr lang="tr-TR" sz="2800" dirty="0">
                <a:solidFill>
                  <a:srgbClr val="000000"/>
                </a:solidFill>
                <a:effectLst/>
                <a:latin typeface="Times New Roman" charset="0"/>
              </a:rPr>
              <a:t>Ülkesel kayıplar</a:t>
            </a:r>
          </a:p>
          <a:p>
            <a:pPr lvl="1"/>
            <a:r>
              <a:rPr lang="tr-TR" dirty="0">
                <a:solidFill>
                  <a:srgbClr val="000000"/>
                </a:solidFill>
                <a:effectLst/>
                <a:latin typeface="Times New Roman" charset="0"/>
              </a:rPr>
              <a:t>İhracatın azalması</a:t>
            </a:r>
          </a:p>
          <a:p>
            <a:pPr lvl="1"/>
            <a:r>
              <a:rPr lang="tr-TR" dirty="0">
                <a:solidFill>
                  <a:srgbClr val="000000"/>
                </a:solidFill>
                <a:effectLst/>
                <a:latin typeface="Times New Roman" charset="0"/>
              </a:rPr>
              <a:t>Etkin izleme/kontrol programlarının yürütülmesi</a:t>
            </a:r>
          </a:p>
        </p:txBody>
      </p:sp>
    </p:spTree>
    <p:extLst>
      <p:ext uri="{BB962C8B-B14F-4D97-AF65-F5344CB8AC3E}">
        <p14:creationId xmlns:p14="http://schemas.microsoft.com/office/powerpoint/2010/main" val="2844281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420988"/>
            <a:ext cx="75438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600" b="1" dirty="0">
                <a:latin typeface="Times New Roman" charset="0"/>
                <a:cs typeface="Times New Roman" charset="0"/>
              </a:rPr>
              <a:t>Teşhis	</a:t>
            </a:r>
            <a:endParaRPr lang="tr-TR" sz="3600" dirty="0">
              <a:latin typeface="Times New Roman" charset="0"/>
            </a:endParaRP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577655"/>
            <a:ext cx="8001000" cy="430330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tr-TR" sz="2800" b="1" dirty="0">
                <a:latin typeface="Times New Roman" charset="0"/>
                <a:cs typeface="Times New Roman" charset="0"/>
              </a:rPr>
              <a:t>Materyal</a:t>
            </a:r>
            <a:r>
              <a:rPr lang="tr-TR" sz="2800" dirty="0">
                <a:latin typeface="Times New Roman" charset="0"/>
                <a:cs typeface="Times New Roman" charset="0"/>
              </a:rPr>
              <a:t>: Dışkı, </a:t>
            </a:r>
            <a:r>
              <a:rPr lang="tr-TR" sz="2800" dirty="0" err="1">
                <a:latin typeface="Times New Roman" charset="0"/>
                <a:cs typeface="Times New Roman" charset="0"/>
              </a:rPr>
              <a:t>kloakal</a:t>
            </a:r>
            <a:r>
              <a:rPr lang="tr-TR" sz="2800" dirty="0">
                <a:latin typeface="Times New Roman" charset="0"/>
                <a:cs typeface="Times New Roman" charset="0"/>
              </a:rPr>
              <a:t> </a:t>
            </a:r>
            <a:r>
              <a:rPr lang="tr-TR" sz="2800" dirty="0" err="1">
                <a:latin typeface="Times New Roman" charset="0"/>
                <a:cs typeface="Times New Roman" charset="0"/>
              </a:rPr>
              <a:t>svap</a:t>
            </a:r>
            <a:r>
              <a:rPr lang="tr-TR" sz="2800" dirty="0">
                <a:latin typeface="Times New Roman" charset="0"/>
                <a:cs typeface="Times New Roman" charset="0"/>
              </a:rPr>
              <a:t>, </a:t>
            </a:r>
            <a:r>
              <a:rPr lang="tr-TR" sz="2800" dirty="0" err="1">
                <a:latin typeface="Times New Roman" charset="0"/>
                <a:cs typeface="Times New Roman" charset="0"/>
              </a:rPr>
              <a:t>tr</a:t>
            </a:r>
            <a:r>
              <a:rPr lang="tr-TR" sz="2800" dirty="0" err="1">
                <a:latin typeface="Times New Roman" charset="0"/>
              </a:rPr>
              <a:t>a</a:t>
            </a:r>
            <a:r>
              <a:rPr lang="tr-TR" sz="2800" dirty="0" err="1">
                <a:latin typeface="Times New Roman" charset="0"/>
                <a:cs typeface="Times New Roman" charset="0"/>
              </a:rPr>
              <a:t>chea</a:t>
            </a:r>
            <a:r>
              <a:rPr lang="tr-TR" sz="2800" dirty="0">
                <a:latin typeface="Times New Roman" charset="0"/>
                <a:cs typeface="Times New Roman" charset="0"/>
              </a:rPr>
              <a:t>, </a:t>
            </a:r>
            <a:r>
              <a:rPr lang="tr-TR" sz="2800" dirty="0" err="1">
                <a:latin typeface="Times New Roman" charset="0"/>
                <a:cs typeface="Times New Roman" charset="0"/>
              </a:rPr>
              <a:t>tr</a:t>
            </a:r>
            <a:r>
              <a:rPr lang="tr-TR" sz="2800" dirty="0" err="1">
                <a:latin typeface="Times New Roman" charset="0"/>
              </a:rPr>
              <a:t>a</a:t>
            </a:r>
            <a:r>
              <a:rPr lang="tr-TR" sz="2800" dirty="0" err="1">
                <a:latin typeface="Times New Roman" charset="0"/>
                <a:cs typeface="Times New Roman" charset="0"/>
              </a:rPr>
              <a:t>cheal</a:t>
            </a:r>
            <a:r>
              <a:rPr lang="tr-TR" sz="2800" dirty="0">
                <a:latin typeface="Times New Roman" charset="0"/>
                <a:cs typeface="Times New Roman" charset="0"/>
              </a:rPr>
              <a:t> </a:t>
            </a:r>
            <a:r>
              <a:rPr lang="tr-TR" sz="2800" dirty="0" err="1">
                <a:latin typeface="Times New Roman" charset="0"/>
                <a:cs typeface="Times New Roman" charset="0"/>
              </a:rPr>
              <a:t>svap</a:t>
            </a:r>
            <a:r>
              <a:rPr lang="tr-TR" sz="2800" dirty="0">
                <a:latin typeface="Times New Roman" charset="0"/>
                <a:cs typeface="Times New Roman" charset="0"/>
              </a:rPr>
              <a:t> </a:t>
            </a:r>
            <a:endParaRPr lang="tr-TR" sz="2800" b="1" dirty="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tr-TR" sz="2800" b="1" dirty="0" err="1">
                <a:latin typeface="Times New Roman" charset="0"/>
                <a:cs typeface="Times New Roman" charset="0"/>
              </a:rPr>
              <a:t>Virus</a:t>
            </a:r>
            <a:r>
              <a:rPr lang="tr-TR" sz="2800" b="1" dirty="0">
                <a:latin typeface="Times New Roman" charset="0"/>
                <a:cs typeface="Times New Roman" charset="0"/>
              </a:rPr>
              <a:t> izolasyonu</a:t>
            </a:r>
            <a:r>
              <a:rPr lang="tr-TR" sz="2800" b="1" dirty="0">
                <a:latin typeface="Times New Roman" charset="0"/>
              </a:rPr>
              <a:t>:</a:t>
            </a:r>
            <a:r>
              <a:rPr lang="tr-TR" sz="2800" dirty="0">
                <a:latin typeface="Times New Roman" charset="0"/>
                <a:cs typeface="Times New Roman" charset="0"/>
              </a:rPr>
              <a:t> ETY, DK</a:t>
            </a:r>
            <a:br>
              <a:rPr lang="tr-TR" sz="2800" dirty="0">
                <a:latin typeface="Times New Roman" charset="0"/>
                <a:cs typeface="Times New Roman" charset="0"/>
              </a:rPr>
            </a:br>
            <a:r>
              <a:rPr lang="tr-TR" sz="2800" dirty="0">
                <a:latin typeface="Times New Roman" charset="0"/>
                <a:cs typeface="Times New Roman" charset="0"/>
              </a:rPr>
              <a:t>İzole edilen </a:t>
            </a:r>
            <a:r>
              <a:rPr lang="tr-TR" sz="2800" dirty="0" err="1">
                <a:latin typeface="Times New Roman" charset="0"/>
                <a:cs typeface="Times New Roman" charset="0"/>
              </a:rPr>
              <a:t>virusun</a:t>
            </a:r>
            <a:r>
              <a:rPr lang="tr-TR" sz="2800" dirty="0">
                <a:latin typeface="Times New Roman" charset="0"/>
                <a:cs typeface="Times New Roman" charset="0"/>
              </a:rPr>
              <a:t> </a:t>
            </a:r>
            <a:r>
              <a:rPr lang="tr-TR" sz="2800" dirty="0" err="1">
                <a:latin typeface="Times New Roman" charset="0"/>
                <a:cs typeface="Times New Roman" charset="0"/>
              </a:rPr>
              <a:t>patojenite</a:t>
            </a:r>
            <a:r>
              <a:rPr lang="tr-TR" sz="2800" dirty="0">
                <a:latin typeface="Times New Roman" charset="0"/>
                <a:cs typeface="Times New Roman" charset="0"/>
              </a:rPr>
              <a:t> testleri </a:t>
            </a:r>
          </a:p>
          <a:p>
            <a:pPr lvl="1">
              <a:lnSpc>
                <a:spcPct val="150000"/>
              </a:lnSpc>
            </a:pPr>
            <a:r>
              <a:rPr lang="tr-TR" dirty="0">
                <a:latin typeface="Times New Roman" charset="0"/>
                <a:cs typeface="Times New Roman" charset="0"/>
              </a:rPr>
              <a:t>MDT, ICPI, IVPI </a:t>
            </a:r>
          </a:p>
          <a:p>
            <a:pPr lvl="1">
              <a:lnSpc>
                <a:spcPct val="150000"/>
              </a:lnSpc>
            </a:pPr>
            <a:r>
              <a:rPr lang="tr-TR" b="1" dirty="0">
                <a:latin typeface="Times New Roman" charset="0"/>
                <a:cs typeface="Times New Roman" charset="0"/>
              </a:rPr>
              <a:t>Moleküler yöntemler</a:t>
            </a:r>
            <a:endParaRPr lang="tr-TR" dirty="0">
              <a:latin typeface="Times New Roman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tr-TR" sz="2800" b="1" dirty="0" err="1">
                <a:latin typeface="Times New Roman" charset="0"/>
                <a:cs typeface="Times New Roman" charset="0"/>
              </a:rPr>
              <a:t>Virusun</a:t>
            </a:r>
            <a:r>
              <a:rPr lang="tr-TR" sz="2800" b="1" dirty="0">
                <a:latin typeface="Times New Roman" charset="0"/>
                <a:cs typeface="Times New Roman" charset="0"/>
              </a:rPr>
              <a:t> direkt teşhisi</a:t>
            </a:r>
            <a:r>
              <a:rPr lang="tr-TR" sz="2800" b="1" dirty="0">
                <a:latin typeface="Times New Roman" charset="0"/>
              </a:rPr>
              <a:t>:</a:t>
            </a:r>
            <a:r>
              <a:rPr lang="tr-TR" sz="2800" dirty="0">
                <a:latin typeface="Times New Roman" charset="0"/>
                <a:cs typeface="Times New Roman" charset="0"/>
              </a:rPr>
              <a:t> RT-PCR</a:t>
            </a:r>
          </a:p>
          <a:p>
            <a:pPr eaLnBrk="1" hangingPunct="1">
              <a:lnSpc>
                <a:spcPct val="150000"/>
              </a:lnSpc>
            </a:pPr>
            <a:r>
              <a:rPr lang="tr-TR" sz="2800" b="1" dirty="0">
                <a:latin typeface="Times New Roman" charset="0"/>
                <a:cs typeface="Times New Roman" charset="0"/>
              </a:rPr>
              <a:t>Moleküler epidemiyoloji</a:t>
            </a:r>
            <a:endParaRPr lang="tr-TR" sz="2800" b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367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Başlık 1"/>
          <p:cNvSpPr>
            <a:spLocks noGrp="1"/>
          </p:cNvSpPr>
          <p:nvPr>
            <p:ph type="title"/>
          </p:nvPr>
        </p:nvSpPr>
        <p:spPr>
          <a:xfrm>
            <a:off x="395288" y="125748"/>
            <a:ext cx="8229600" cy="864852"/>
          </a:xfrm>
        </p:spPr>
        <p:txBody>
          <a:bodyPr/>
          <a:lstStyle/>
          <a:p>
            <a:r>
              <a:rPr lang="tr-TR" sz="3600" b="1" dirty="0">
                <a:solidFill>
                  <a:srgbClr val="000000"/>
                </a:solidFill>
                <a:effectLst/>
                <a:latin typeface="Times New Roman" charset="0"/>
              </a:rPr>
              <a:t>Koruma ve Kontrol: Temel İlkeler</a:t>
            </a:r>
          </a:p>
        </p:txBody>
      </p:sp>
      <p:sp>
        <p:nvSpPr>
          <p:cNvPr id="32770" name="İçerik Yer Tutucusu 2"/>
          <p:cNvSpPr>
            <a:spLocks noGrp="1"/>
          </p:cNvSpPr>
          <p:nvPr>
            <p:ph idx="1"/>
          </p:nvPr>
        </p:nvSpPr>
        <p:spPr>
          <a:xfrm>
            <a:off x="395288" y="981075"/>
            <a:ext cx="8270875" cy="5555649"/>
          </a:xfrm>
        </p:spPr>
        <p:txBody>
          <a:bodyPr>
            <a:normAutofit lnSpcReduction="10000"/>
          </a:bodyPr>
          <a:lstStyle/>
          <a:p>
            <a:r>
              <a:rPr lang="tr-TR" sz="2800" b="1" dirty="0">
                <a:solidFill>
                  <a:srgbClr val="000000"/>
                </a:solidFill>
                <a:effectLst/>
                <a:latin typeface="Times New Roman" charset="0"/>
              </a:rPr>
              <a:t>Risk analizi/yönetimi</a:t>
            </a:r>
          </a:p>
          <a:p>
            <a:pPr lvl="1">
              <a:lnSpc>
                <a:spcPct val="150000"/>
              </a:lnSpc>
            </a:pPr>
            <a:r>
              <a:rPr lang="tr-TR" dirty="0">
                <a:solidFill>
                  <a:srgbClr val="000000"/>
                </a:solidFill>
                <a:effectLst/>
                <a:latin typeface="Times New Roman" charset="0"/>
              </a:rPr>
              <a:t>Sulak alanlar-serbest kanatlı-evcil kanatlı</a:t>
            </a:r>
          </a:p>
          <a:p>
            <a:pPr lvl="1">
              <a:lnSpc>
                <a:spcPct val="150000"/>
              </a:lnSpc>
            </a:pPr>
            <a:r>
              <a:rPr lang="tr-TR" dirty="0">
                <a:solidFill>
                  <a:srgbClr val="000000"/>
                </a:solidFill>
                <a:effectLst/>
                <a:latin typeface="Times New Roman" charset="0"/>
              </a:rPr>
              <a:t>Köy kanatlı hayvanları </a:t>
            </a:r>
          </a:p>
          <a:p>
            <a:pPr lvl="1">
              <a:lnSpc>
                <a:spcPct val="150000"/>
              </a:lnSpc>
            </a:pPr>
            <a:r>
              <a:rPr lang="tr-TR" dirty="0">
                <a:solidFill>
                  <a:srgbClr val="000000"/>
                </a:solidFill>
                <a:effectLst/>
                <a:latin typeface="Times New Roman" charset="0"/>
              </a:rPr>
              <a:t>Bölgesel yoğunluk/İşletmedeki kanatlı yoğunluğu</a:t>
            </a:r>
          </a:p>
          <a:p>
            <a:pPr lvl="1">
              <a:lnSpc>
                <a:spcPct val="150000"/>
              </a:lnSpc>
            </a:pPr>
            <a:r>
              <a:rPr lang="tr-TR" dirty="0">
                <a:solidFill>
                  <a:srgbClr val="000000"/>
                </a:solidFill>
                <a:effectLst/>
                <a:latin typeface="Times New Roman" charset="0"/>
              </a:rPr>
              <a:t>Yetersiz </a:t>
            </a:r>
            <a:r>
              <a:rPr lang="tr-TR" dirty="0" err="1">
                <a:solidFill>
                  <a:srgbClr val="000000"/>
                </a:solidFill>
                <a:effectLst/>
                <a:latin typeface="Times New Roman" charset="0"/>
              </a:rPr>
              <a:t>biyogüvenlik</a:t>
            </a:r>
            <a:r>
              <a:rPr lang="tr-TR" dirty="0">
                <a:solidFill>
                  <a:srgbClr val="000000"/>
                </a:solidFill>
                <a:effectLst/>
                <a:latin typeface="Times New Roman" charset="0"/>
              </a:rPr>
              <a:t>/sanitasyon</a:t>
            </a:r>
          </a:p>
          <a:p>
            <a:r>
              <a:rPr lang="tr-TR" sz="2800" b="1" dirty="0">
                <a:solidFill>
                  <a:srgbClr val="000000"/>
                </a:solidFill>
                <a:effectLst/>
                <a:latin typeface="Times New Roman" charset="0"/>
              </a:rPr>
              <a:t>Teşhis</a:t>
            </a:r>
          </a:p>
          <a:p>
            <a:r>
              <a:rPr lang="tr-TR" sz="2800" b="1" dirty="0">
                <a:solidFill>
                  <a:srgbClr val="000000"/>
                </a:solidFill>
                <a:effectLst/>
                <a:latin typeface="Times New Roman" charset="0"/>
              </a:rPr>
              <a:t>Koruma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latin typeface="Times New Roman" charset="0"/>
              </a:rPr>
              <a:t>Bi</a:t>
            </a:r>
            <a:r>
              <a:rPr lang="tr-TR" dirty="0" err="1">
                <a:solidFill>
                  <a:srgbClr val="000000"/>
                </a:solidFill>
                <a:effectLst/>
                <a:latin typeface="Times New Roman" charset="0"/>
              </a:rPr>
              <a:t>yogüvenlik</a:t>
            </a:r>
            <a:endParaRPr lang="en-US" dirty="0">
              <a:solidFill>
                <a:srgbClr val="000000"/>
              </a:solidFill>
              <a:effectLst/>
              <a:latin typeface="Times New Roman" charset="0"/>
            </a:endParaRPr>
          </a:p>
          <a:p>
            <a:pPr lvl="1"/>
            <a:r>
              <a:rPr lang="tr-TR" dirty="0">
                <a:solidFill>
                  <a:srgbClr val="000000"/>
                </a:solidFill>
                <a:effectLst/>
                <a:latin typeface="Times New Roman" charset="0"/>
              </a:rPr>
              <a:t>Aşılama (ND için)</a:t>
            </a:r>
          </a:p>
          <a:p>
            <a:r>
              <a:rPr lang="tr-TR" sz="2800" b="1" dirty="0">
                <a:solidFill>
                  <a:srgbClr val="000000"/>
                </a:solidFill>
                <a:effectLst/>
                <a:latin typeface="Times New Roman" charset="0"/>
              </a:rPr>
              <a:t>Kontrol</a:t>
            </a:r>
          </a:p>
          <a:p>
            <a:pPr>
              <a:buFont typeface="Wingdings" charset="0"/>
              <a:buNone/>
            </a:pPr>
            <a:endParaRPr lang="tr-TR" sz="2800" dirty="0">
              <a:solidFill>
                <a:srgbClr val="000000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83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996774E-2F56-654F-A803-5CFE8899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33" y="853474"/>
            <a:ext cx="8229600" cy="774700"/>
          </a:xfrm>
        </p:spPr>
        <p:txBody>
          <a:bodyPr>
            <a:normAutofit/>
          </a:bodyPr>
          <a:lstStyle/>
          <a:p>
            <a:r>
              <a:rPr lang="tr-TR" altLang="tr-TR" sz="36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Genel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0E0D53-4B01-8949-998E-767083597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04" y="1971654"/>
            <a:ext cx="8229600" cy="3193470"/>
          </a:xfrm>
        </p:spPr>
        <p:txBody>
          <a:bodyPr>
            <a:normAutofit/>
          </a:bodyPr>
          <a:lstStyle/>
          <a:p>
            <a:r>
              <a:rPr lang="tr-TR" altLang="tr-TR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OIE-Uluslararası önem/bildirim</a:t>
            </a:r>
          </a:p>
          <a:p>
            <a:pPr lvl="1">
              <a:lnSpc>
                <a:spcPct val="150000"/>
              </a:lnSpc>
            </a:pPr>
            <a:r>
              <a:rPr lang="tr-TR" altLang="tr-TR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HPAI (H5/H7)</a:t>
            </a:r>
          </a:p>
          <a:p>
            <a:pPr lvl="1">
              <a:lnSpc>
                <a:spcPct val="150000"/>
              </a:lnSpc>
            </a:pPr>
            <a:r>
              <a:rPr lang="tr-TR" altLang="tr-TR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H5/H7 LPAI</a:t>
            </a:r>
          </a:p>
          <a:p>
            <a:r>
              <a:rPr lang="tr-TR" altLang="tr-TR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Ülkemizde de bildirimi zorunlu ve tazminatlı</a:t>
            </a:r>
          </a:p>
        </p:txBody>
      </p:sp>
    </p:spTree>
    <p:extLst>
      <p:ext uri="{BB962C8B-B14F-4D97-AF65-F5344CB8AC3E}">
        <p14:creationId xmlns:p14="http://schemas.microsoft.com/office/powerpoint/2010/main" val="794759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5" y="1125538"/>
            <a:ext cx="7886700" cy="5229225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defRPr/>
            </a:pPr>
            <a:r>
              <a:rPr lang="tr-TR" sz="2800" b="1" dirty="0">
                <a:latin typeface="Times New Roman" charset="0"/>
                <a:cs typeface="Times New Roman" charset="0"/>
              </a:rPr>
              <a:t>Kontrol</a:t>
            </a:r>
          </a:p>
          <a:p>
            <a:pPr lvl="1">
              <a:lnSpc>
                <a:spcPct val="90000"/>
              </a:lnSpc>
              <a:defRPr/>
            </a:pPr>
            <a:r>
              <a:rPr lang="tr-TR" b="1" dirty="0">
                <a:latin typeface="Times New Roman" charset="0"/>
                <a:cs typeface="Times New Roman" charset="0"/>
              </a:rPr>
              <a:t>Aktif </a:t>
            </a:r>
            <a:r>
              <a:rPr lang="tr-TR" b="1" dirty="0" err="1">
                <a:latin typeface="Times New Roman" charset="0"/>
                <a:cs typeface="Times New Roman" charset="0"/>
              </a:rPr>
              <a:t>survey</a:t>
            </a:r>
            <a:r>
              <a:rPr lang="tr-TR" b="1" dirty="0">
                <a:latin typeface="Times New Roman" charset="0"/>
                <a:cs typeface="Times New Roman" charset="0"/>
              </a:rPr>
              <a:t> çalışmaları</a:t>
            </a:r>
          </a:p>
          <a:p>
            <a:pPr lvl="2">
              <a:lnSpc>
                <a:spcPct val="90000"/>
              </a:lnSpc>
              <a:defRPr/>
            </a:pPr>
            <a:r>
              <a:rPr lang="tr-TR" sz="2800" dirty="0">
                <a:latin typeface="Times New Roman" charset="0"/>
                <a:cs typeface="Times New Roman" charset="0"/>
              </a:rPr>
              <a:t>Serbest kanatlılar</a:t>
            </a:r>
          </a:p>
          <a:p>
            <a:pPr lvl="2">
              <a:lnSpc>
                <a:spcPct val="90000"/>
              </a:lnSpc>
              <a:defRPr/>
            </a:pPr>
            <a:r>
              <a:rPr lang="tr-TR" sz="2800" dirty="0">
                <a:latin typeface="Times New Roman" charset="0"/>
                <a:cs typeface="Times New Roman" charset="0"/>
              </a:rPr>
              <a:t>Köy kanatlılarında</a:t>
            </a:r>
          </a:p>
          <a:p>
            <a:pPr lvl="2">
              <a:lnSpc>
                <a:spcPct val="90000"/>
              </a:lnSpc>
              <a:defRPr/>
            </a:pPr>
            <a:r>
              <a:rPr lang="tr-TR" sz="2800" dirty="0">
                <a:latin typeface="Times New Roman" charset="0"/>
                <a:cs typeface="Times New Roman" charset="0"/>
              </a:rPr>
              <a:t>Ticari işletmelerde</a:t>
            </a:r>
          </a:p>
          <a:p>
            <a:pPr lvl="3">
              <a:lnSpc>
                <a:spcPct val="90000"/>
              </a:lnSpc>
              <a:defRPr/>
            </a:pPr>
            <a:r>
              <a:rPr lang="tr-TR" sz="2800" dirty="0">
                <a:latin typeface="Times New Roman" charset="0"/>
                <a:cs typeface="Times New Roman" charset="0"/>
              </a:rPr>
              <a:t>Yoğun kanatlı bölgeleri</a:t>
            </a:r>
          </a:p>
          <a:p>
            <a:pPr lvl="1">
              <a:lnSpc>
                <a:spcPct val="90000"/>
              </a:lnSpc>
              <a:defRPr/>
            </a:pPr>
            <a:r>
              <a:rPr lang="tr-TR" b="1" dirty="0">
                <a:latin typeface="Times New Roman" charset="0"/>
                <a:cs typeface="Times New Roman" charset="0"/>
              </a:rPr>
              <a:t>Şüpheli durumlarda hastalığın teşhisine yönelik çalışmaları yapmak</a:t>
            </a:r>
          </a:p>
          <a:p>
            <a:pPr lvl="2">
              <a:lnSpc>
                <a:spcPct val="90000"/>
              </a:lnSpc>
              <a:defRPr/>
            </a:pPr>
            <a:r>
              <a:rPr lang="tr-TR" sz="2800" dirty="0">
                <a:latin typeface="Times New Roman" charset="0"/>
                <a:cs typeface="Times New Roman" charset="0"/>
              </a:rPr>
              <a:t>İl/İlçe teşkilatları</a:t>
            </a:r>
          </a:p>
          <a:p>
            <a:pPr lvl="2">
              <a:lnSpc>
                <a:spcPct val="90000"/>
              </a:lnSpc>
              <a:defRPr/>
            </a:pPr>
            <a:r>
              <a:rPr lang="tr-TR" sz="2800" dirty="0">
                <a:latin typeface="Times New Roman" charset="0"/>
                <a:cs typeface="Times New Roman" charset="0"/>
              </a:rPr>
              <a:t>Ticari işletmeci/üretici</a:t>
            </a:r>
          </a:p>
          <a:p>
            <a:pPr lvl="2">
              <a:lnSpc>
                <a:spcPct val="90000"/>
              </a:lnSpc>
              <a:defRPr/>
            </a:pPr>
            <a:r>
              <a:rPr lang="tr-TR" sz="2800" dirty="0">
                <a:latin typeface="Times New Roman" charset="0"/>
                <a:cs typeface="Times New Roman" charset="0"/>
              </a:rPr>
              <a:t>Kanatlı besleyenler</a:t>
            </a:r>
            <a:endParaRPr lang="tr-TR" dirty="0">
              <a:latin typeface="Times New Roman" charset="0"/>
              <a:cs typeface="Calibri" charset="0"/>
            </a:endParaRPr>
          </a:p>
          <a:p>
            <a:pPr>
              <a:lnSpc>
                <a:spcPct val="90000"/>
              </a:lnSpc>
              <a:defRPr/>
            </a:pPr>
            <a:endParaRPr lang="en-GB" sz="2800" dirty="0">
              <a:latin typeface="Times New Roman" charset="0"/>
              <a:cs typeface="Times New Roman" charset="0"/>
            </a:endParaRPr>
          </a:p>
        </p:txBody>
      </p:sp>
      <p:sp>
        <p:nvSpPr>
          <p:cNvPr id="52226" name="Unvan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tr-TR"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Koruma ve Kontrol: Temel İlkeler</a:t>
            </a:r>
          </a:p>
        </p:txBody>
      </p:sp>
    </p:spTree>
    <p:extLst>
      <p:ext uri="{BB962C8B-B14F-4D97-AF65-F5344CB8AC3E}">
        <p14:creationId xmlns:p14="http://schemas.microsoft.com/office/powerpoint/2010/main" val="958833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341438"/>
            <a:ext cx="7886700" cy="50117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2800" b="1" dirty="0">
                <a:latin typeface="Times New Roman" charset="0"/>
                <a:cs typeface="Times New Roman" charset="0"/>
              </a:rPr>
              <a:t>Kontrol</a:t>
            </a:r>
          </a:p>
          <a:p>
            <a:pPr lvl="1">
              <a:defRPr/>
            </a:pPr>
            <a:r>
              <a:rPr lang="tr-TR" b="1" dirty="0">
                <a:latin typeface="Times New Roman" charset="0"/>
                <a:cs typeface="Times New Roman" charset="0"/>
              </a:rPr>
              <a:t>Köy kanatlıları</a:t>
            </a:r>
          </a:p>
          <a:p>
            <a:pPr lvl="2">
              <a:defRPr/>
            </a:pPr>
            <a:r>
              <a:rPr lang="tr-TR" sz="2800" dirty="0">
                <a:latin typeface="Times New Roman" charset="0"/>
                <a:cs typeface="Times New Roman" charset="0"/>
              </a:rPr>
              <a:t>Kayıt altına almak ve izlemek</a:t>
            </a:r>
          </a:p>
          <a:p>
            <a:pPr lvl="1">
              <a:defRPr/>
            </a:pPr>
            <a:r>
              <a:rPr lang="tr-TR" b="1" dirty="0">
                <a:latin typeface="Times New Roman" charset="0"/>
                <a:cs typeface="Times New Roman" charset="0"/>
              </a:rPr>
              <a:t>Kanatlı hareketlerinin kontrolü</a:t>
            </a:r>
          </a:p>
          <a:p>
            <a:pPr lvl="1">
              <a:defRPr/>
            </a:pPr>
            <a:r>
              <a:rPr lang="tr-TR" dirty="0">
                <a:latin typeface="Times New Roman" charset="0"/>
                <a:cs typeface="Times New Roman" charset="0"/>
              </a:rPr>
              <a:t>Sulak alan yakınındaki köy kanatlıları ve ticari işletmelerle ilgili önlemleri artırmak</a:t>
            </a:r>
          </a:p>
          <a:p>
            <a:pPr lvl="1">
              <a:defRPr/>
            </a:pPr>
            <a:r>
              <a:rPr lang="tr-TR" dirty="0">
                <a:latin typeface="Times New Roman" charset="0"/>
                <a:cs typeface="Times New Roman" charset="0"/>
              </a:rPr>
              <a:t>İnsan hareketleri</a:t>
            </a:r>
          </a:p>
          <a:p>
            <a:pPr lvl="1">
              <a:defRPr/>
            </a:pPr>
            <a:r>
              <a:rPr lang="tr-TR" dirty="0">
                <a:latin typeface="Times New Roman" charset="0"/>
                <a:cs typeface="Times New Roman" charset="0"/>
              </a:rPr>
              <a:t>Serbest kuşlar</a:t>
            </a:r>
          </a:p>
          <a:p>
            <a:pPr lvl="1">
              <a:defRPr/>
            </a:pPr>
            <a:r>
              <a:rPr lang="tr-TR" b="1" dirty="0">
                <a:latin typeface="Times New Roman" charset="0"/>
                <a:cs typeface="Times New Roman" charset="0"/>
              </a:rPr>
              <a:t>Eğitim ve bilgilendirme çalışmaları</a:t>
            </a:r>
            <a:endParaRPr lang="tr-TR" dirty="0">
              <a:latin typeface="Times New Roman" charset="0"/>
              <a:cs typeface="Times New Roman" charset="0"/>
            </a:endParaRPr>
          </a:p>
        </p:txBody>
      </p:sp>
      <p:sp>
        <p:nvSpPr>
          <p:cNvPr id="53250" name="Unvan 1"/>
          <p:cNvSpPr>
            <a:spLocks noGrp="1"/>
          </p:cNvSpPr>
          <p:nvPr>
            <p:ph type="title"/>
          </p:nvPr>
        </p:nvSpPr>
        <p:spPr>
          <a:xfrm>
            <a:off x="228600" y="404813"/>
            <a:ext cx="8229600" cy="719137"/>
          </a:xfrm>
        </p:spPr>
        <p:txBody>
          <a:bodyPr/>
          <a:lstStyle/>
          <a:p>
            <a:pPr>
              <a:defRPr/>
            </a:pPr>
            <a:r>
              <a:rPr lang="tr-TR"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Koruma ve Kontrol: Temel İlkeler</a:t>
            </a:r>
          </a:p>
        </p:txBody>
      </p:sp>
    </p:spTree>
    <p:extLst>
      <p:ext uri="{BB962C8B-B14F-4D97-AF65-F5344CB8AC3E}">
        <p14:creationId xmlns:p14="http://schemas.microsoft.com/office/powerpoint/2010/main" val="1943312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İçerik Yer Tutucusu 2"/>
          <p:cNvSpPr>
            <a:spLocks noGrp="1"/>
          </p:cNvSpPr>
          <p:nvPr>
            <p:ph idx="1"/>
          </p:nvPr>
        </p:nvSpPr>
        <p:spPr>
          <a:xfrm>
            <a:off x="468313" y="1796503"/>
            <a:ext cx="8280400" cy="4126243"/>
          </a:xfrm>
        </p:spPr>
        <p:txBody>
          <a:bodyPr>
            <a:normAutofit/>
          </a:bodyPr>
          <a:lstStyle/>
          <a:p>
            <a:pPr marL="1009650" lvl="1" indent="-609600" algn="just">
              <a:lnSpc>
                <a:spcPct val="150000"/>
              </a:lnSpc>
              <a:spcBef>
                <a:spcPct val="0"/>
              </a:spcBef>
              <a:buFont typeface="Wingdings" charset="0"/>
              <a:buChar char="Ø"/>
            </a:pPr>
            <a:r>
              <a:rPr lang="tr-TR" dirty="0">
                <a:latin typeface="Times New Roman" charset="0"/>
                <a:cs typeface="Times New Roman" charset="0"/>
              </a:rPr>
              <a:t>Kordon/Karantina</a:t>
            </a:r>
          </a:p>
          <a:p>
            <a:pPr marL="1009650" lvl="1" indent="-609600" algn="just">
              <a:lnSpc>
                <a:spcPct val="150000"/>
              </a:lnSpc>
              <a:spcBef>
                <a:spcPct val="0"/>
              </a:spcBef>
              <a:buFont typeface="Wingdings" charset="0"/>
              <a:buChar char="Ø"/>
            </a:pPr>
            <a:r>
              <a:rPr lang="tr-TR" dirty="0">
                <a:effectLst/>
                <a:latin typeface="Times New Roman" charset="0"/>
                <a:cs typeface="Times New Roman" charset="0"/>
              </a:rPr>
              <a:t>İtlaf/imha</a:t>
            </a:r>
          </a:p>
          <a:p>
            <a:pPr marL="1009650" lvl="1" indent="-609600" algn="just">
              <a:lnSpc>
                <a:spcPct val="150000"/>
              </a:lnSpc>
              <a:spcBef>
                <a:spcPct val="0"/>
              </a:spcBef>
              <a:buFont typeface="Wingdings" charset="0"/>
              <a:buChar char="Ø"/>
            </a:pPr>
            <a:r>
              <a:rPr lang="tr-TR" dirty="0">
                <a:latin typeface="Times New Roman" charset="0"/>
                <a:cs typeface="Times New Roman" charset="0"/>
              </a:rPr>
              <a:t>Hayvan hareketlerinin kontrolü</a:t>
            </a:r>
            <a:endParaRPr lang="tr-TR" dirty="0">
              <a:effectLst/>
              <a:latin typeface="Times New Roman" charset="0"/>
              <a:cs typeface="Times New Roman" charset="0"/>
            </a:endParaRPr>
          </a:p>
          <a:p>
            <a:pPr marL="1009650" lvl="1" indent="-609600" algn="just">
              <a:lnSpc>
                <a:spcPct val="150000"/>
              </a:lnSpc>
              <a:spcBef>
                <a:spcPct val="0"/>
              </a:spcBef>
              <a:buFont typeface="Wingdings" charset="0"/>
              <a:buChar char="Ø"/>
            </a:pPr>
            <a:r>
              <a:rPr lang="tr-TR" dirty="0">
                <a:effectLst/>
                <a:latin typeface="Times New Roman" charset="0"/>
                <a:cs typeface="Times New Roman" charset="0"/>
              </a:rPr>
              <a:t>Temizlik/Dezenfeksiyon</a:t>
            </a:r>
          </a:p>
          <a:p>
            <a:pPr marL="1009650" lvl="1" indent="-609600" algn="just">
              <a:lnSpc>
                <a:spcPct val="150000"/>
              </a:lnSpc>
              <a:spcBef>
                <a:spcPct val="0"/>
              </a:spcBef>
              <a:buFont typeface="Wingdings" charset="0"/>
              <a:buChar char="Ø"/>
            </a:pPr>
            <a:r>
              <a:rPr lang="tr-TR" dirty="0">
                <a:latin typeface="Times New Roman" charset="0"/>
                <a:cs typeface="Times New Roman" charset="0"/>
              </a:rPr>
              <a:t>Aşılama (ND için)</a:t>
            </a:r>
            <a:endParaRPr lang="tr-TR" dirty="0">
              <a:effectLst/>
              <a:latin typeface="Times New Roman" charset="0"/>
              <a:cs typeface="Times New Roman" charset="0"/>
            </a:endParaRPr>
          </a:p>
        </p:txBody>
      </p:sp>
      <p:sp>
        <p:nvSpPr>
          <p:cNvPr id="4" name="Başlık 1"/>
          <p:cNvSpPr txBox="1">
            <a:spLocks/>
          </p:cNvSpPr>
          <p:nvPr/>
        </p:nvSpPr>
        <p:spPr bwMode="auto">
          <a:xfrm>
            <a:off x="323850" y="679450"/>
            <a:ext cx="82296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tr-TR" altLang="tr-TR" sz="4000" b="1" kern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Mevzuat</a:t>
            </a:r>
          </a:p>
        </p:txBody>
      </p:sp>
    </p:spTree>
    <p:extLst>
      <p:ext uri="{BB962C8B-B14F-4D97-AF65-F5344CB8AC3E}">
        <p14:creationId xmlns:p14="http://schemas.microsoft.com/office/powerpoint/2010/main" val="2230675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Unvan 1"/>
          <p:cNvSpPr>
            <a:spLocks noGrp="1"/>
          </p:cNvSpPr>
          <p:nvPr>
            <p:ph type="title"/>
          </p:nvPr>
        </p:nvSpPr>
        <p:spPr>
          <a:xfrm>
            <a:off x="179388" y="404813"/>
            <a:ext cx="8229600" cy="647700"/>
          </a:xfrm>
        </p:spPr>
        <p:txBody>
          <a:bodyPr>
            <a:noAutofit/>
          </a:bodyPr>
          <a:lstStyle/>
          <a:p>
            <a:r>
              <a:rPr lang="tr-TR" sz="4000" b="1" dirty="0">
                <a:solidFill>
                  <a:srgbClr val="000000"/>
                </a:solidFill>
                <a:effectLst/>
                <a:latin typeface="Times New Roman" charset="0"/>
              </a:rPr>
              <a:t>Sonuç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752975"/>
          </a:xfrm>
        </p:spPr>
        <p:txBody>
          <a:bodyPr/>
          <a:lstStyle/>
          <a:p>
            <a:pPr>
              <a:defRPr/>
            </a:pPr>
            <a:r>
              <a:rPr lang="tr-TR" sz="2800" dirty="0">
                <a:latin typeface="Times New Roman" charset="0"/>
              </a:rPr>
              <a:t>Hastalıkların hızlı/doğru teşhisi ve paylaşımı</a:t>
            </a:r>
          </a:p>
          <a:p>
            <a:pPr>
              <a:defRPr/>
            </a:pPr>
            <a:r>
              <a:rPr lang="tr-TR" sz="2800" dirty="0">
                <a:latin typeface="Times New Roman" charset="0"/>
              </a:rPr>
              <a:t>İzleme/epidemiyolojik yaklaşım</a:t>
            </a:r>
          </a:p>
          <a:p>
            <a:pPr>
              <a:defRPr/>
            </a:pPr>
            <a:r>
              <a:rPr lang="tr-TR" sz="2800" dirty="0">
                <a:latin typeface="Times New Roman" charset="0"/>
              </a:rPr>
              <a:t>Etkin </a:t>
            </a:r>
            <a:r>
              <a:rPr lang="tr-TR" sz="2800" dirty="0" err="1">
                <a:latin typeface="Times New Roman" charset="0"/>
              </a:rPr>
              <a:t>biyogüvenlik</a:t>
            </a:r>
            <a:r>
              <a:rPr lang="tr-TR" sz="2800" dirty="0">
                <a:latin typeface="Times New Roman" charset="0"/>
              </a:rPr>
              <a:t> uygulamaları</a:t>
            </a:r>
          </a:p>
          <a:p>
            <a:pPr>
              <a:defRPr/>
            </a:pPr>
            <a:r>
              <a:rPr lang="tr-TR" sz="2800" dirty="0">
                <a:latin typeface="Times New Roman" charset="0"/>
              </a:rPr>
              <a:t>Teknik ekibin eğitimi</a:t>
            </a:r>
          </a:p>
          <a:p>
            <a:pPr>
              <a:defRPr/>
            </a:pPr>
            <a:r>
              <a:rPr lang="tr-TR" sz="2800" dirty="0" err="1">
                <a:latin typeface="Times New Roman" charset="0"/>
              </a:rPr>
              <a:t>Bölgelendirme</a:t>
            </a:r>
            <a:r>
              <a:rPr lang="tr-TR" sz="2800" dirty="0">
                <a:latin typeface="Times New Roman" charset="0"/>
              </a:rPr>
              <a:t>/bölümlendirme</a:t>
            </a:r>
          </a:p>
          <a:p>
            <a:pPr lvl="1">
              <a:defRPr/>
            </a:pPr>
            <a:r>
              <a:rPr lang="tr-TR" dirty="0">
                <a:latin typeface="Times New Roman" charset="0"/>
              </a:rPr>
              <a:t>Uluslararası ticaret</a:t>
            </a:r>
          </a:p>
          <a:p>
            <a:pPr lvl="1">
              <a:defRPr/>
            </a:pPr>
            <a:r>
              <a:rPr lang="tr-TR" dirty="0">
                <a:latin typeface="Times New Roman" charset="0"/>
              </a:rPr>
              <a:t>Etkin kontrol</a:t>
            </a:r>
          </a:p>
          <a:p>
            <a:pPr>
              <a:defRPr/>
            </a:pPr>
            <a:r>
              <a:rPr lang="tr-TR" sz="2800" dirty="0">
                <a:latin typeface="Times New Roman" charset="0"/>
              </a:rPr>
              <a:t>Resmi otorite-sektör işbirliğinin arttırılması</a:t>
            </a:r>
          </a:p>
        </p:txBody>
      </p:sp>
    </p:spTree>
    <p:extLst>
      <p:ext uri="{BB962C8B-B14F-4D97-AF65-F5344CB8AC3E}">
        <p14:creationId xmlns:p14="http://schemas.microsoft.com/office/powerpoint/2010/main" val="4180039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9D267AA1-BA5C-6C41-9267-F4F3F1EB5E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544595"/>
            <a:ext cx="8424863" cy="437429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altLang="tr-TR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Avian</a:t>
            </a:r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tr-TR" altLang="tr-TR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Influenza</a:t>
            </a:r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(AI), uluslararası bir problemdir.</a:t>
            </a:r>
            <a:r>
              <a:rPr lang="en-GB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endParaRPr lang="tr-TR" altLang="tr-TR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1959-</a:t>
            </a:r>
            <a:r>
              <a:rPr lang="en-GB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1999</a:t>
            </a:r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yılları arasında sadece </a:t>
            </a:r>
            <a:r>
              <a:rPr lang="en-GB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18 </a:t>
            </a:r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vaka bildirilmiş ve bu vakalarda yaklaşık </a:t>
            </a:r>
            <a:r>
              <a:rPr lang="en-GB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23 mil</a:t>
            </a:r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yon kanatlı etkilenmiştir.</a:t>
            </a:r>
            <a:r>
              <a:rPr lang="en-GB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</a:t>
            </a:r>
            <a:endParaRPr lang="tr-TR" altLang="tr-TR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1999</a:t>
            </a:r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-2006 yılları arasında </a:t>
            </a:r>
            <a:r>
              <a:rPr lang="en-GB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H5N1</a:t>
            </a:r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nedenli vakalar görülmekte ve bu vakalarda 3</a:t>
            </a:r>
            <a:r>
              <a:rPr lang="en-GB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00 mil</a:t>
            </a:r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y</a:t>
            </a:r>
            <a:r>
              <a:rPr lang="en-GB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on</a:t>
            </a:r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dan fazla kanatlı etkilenmiştir.</a:t>
            </a:r>
            <a:r>
              <a:rPr lang="en-GB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endParaRPr lang="tr-TR" altLang="tr-TR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2006-  yaygın, farklı ülkelerde önemli ekonomik kayıplar, ayrıca insan vakaları</a:t>
            </a:r>
          </a:p>
        </p:txBody>
      </p:sp>
      <p:sp>
        <p:nvSpPr>
          <p:cNvPr id="24578" name="1 Başlık">
            <a:extLst>
              <a:ext uri="{FF2B5EF4-FFF2-40B4-BE49-F238E27FC236}">
                <a16:creationId xmlns:a16="http://schemas.microsoft.com/office/drawing/2014/main" id="{A61D5558-B923-244D-AF7B-B1737EE72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558800"/>
          </a:xfrm>
        </p:spPr>
        <p:txBody>
          <a:bodyPr>
            <a:noAutofit/>
          </a:bodyPr>
          <a:lstStyle/>
          <a:p>
            <a:pPr algn="l"/>
            <a:r>
              <a:rPr lang="tr-TR" altLang="tr-TR" sz="3600" b="1" dirty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Genel Bilgi</a:t>
            </a:r>
          </a:p>
        </p:txBody>
      </p:sp>
    </p:spTree>
    <p:extLst>
      <p:ext uri="{BB962C8B-B14F-4D97-AF65-F5344CB8AC3E}">
        <p14:creationId xmlns:p14="http://schemas.microsoft.com/office/powerpoint/2010/main" val="139529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>
            <a:extLst>
              <a:ext uri="{FF2B5EF4-FFF2-40B4-BE49-F238E27FC236}">
                <a16:creationId xmlns:a16="http://schemas.microsoft.com/office/drawing/2014/main" id="{0DF3786C-D960-3E4D-AA95-F3E6E9B5E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Etiyoloji</a:t>
            </a:r>
            <a:r>
              <a:rPr lang="tr-TR" altLang="tr-TR" sz="32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20867" name="Rectangle 3">
            <a:extLst>
              <a:ext uri="{FF2B5EF4-FFF2-40B4-BE49-F238E27FC236}">
                <a16:creationId xmlns:a16="http://schemas.microsoft.com/office/drawing/2014/main" id="{4EA9ACF5-8A52-FA46-814C-3433AB0ACE2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28775"/>
            <a:ext cx="4038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Orthomyxoviridae</a:t>
            </a:r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tr-TR" altLang="tr-TR" sz="2800" b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Influenza</a:t>
            </a:r>
            <a:r>
              <a:rPr lang="tr-TR" altLang="tr-TR" sz="2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 </a:t>
            </a:r>
            <a:r>
              <a:rPr lang="tr-TR" altLang="tr-TR" sz="2800" b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virusu</a:t>
            </a:r>
            <a:b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endParaRPr lang="tr-TR" altLang="tr-TR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Influenza</a:t>
            </a:r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tr-TR" altLang="tr-TR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virusları</a:t>
            </a:r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A, B, C, D olmak üzere 4 gruba ayrılmıştır.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tr-TR" altLang="tr-TR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2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grubu</a:t>
            </a:r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kanatlılarda hastalıktan sorumlu etkenleri içerir.</a:t>
            </a:r>
          </a:p>
        </p:txBody>
      </p:sp>
      <p:pic>
        <p:nvPicPr>
          <p:cNvPr id="25603" name="Picture 4" descr="FLUCOLO3">
            <a:extLst>
              <a:ext uri="{FF2B5EF4-FFF2-40B4-BE49-F238E27FC236}">
                <a16:creationId xmlns:a16="http://schemas.microsoft.com/office/drawing/2014/main" id="{C2B59C08-9B0F-9E40-92CE-06DFF6F12D4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628774"/>
            <a:ext cx="3889375" cy="42159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92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0FA37BDD-9262-FB41-9569-E7569E6B7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81300"/>
            <a:ext cx="8382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tr-TR" u="sng" dirty="0"/>
              <a:t>1</a:t>
            </a:r>
            <a:r>
              <a:rPr lang="tr-TR" altLang="tr-TR" u="sng" dirty="0"/>
              <a:t>6</a:t>
            </a:r>
            <a:r>
              <a:rPr lang="fr-FR" altLang="tr-TR" u="sng" dirty="0"/>
              <a:t> </a:t>
            </a:r>
            <a:r>
              <a:rPr lang="tr-TR" altLang="tr-TR" u="sng" dirty="0"/>
              <a:t>tip</a:t>
            </a:r>
            <a:r>
              <a:rPr lang="fr-FR" altLang="tr-TR" u="sng" dirty="0"/>
              <a:t> H</a:t>
            </a:r>
            <a:r>
              <a:rPr lang="tr-TR" altLang="tr-TR" u="sng" dirty="0"/>
              <a:t> antijeni</a:t>
            </a:r>
            <a:r>
              <a:rPr lang="fr-FR" altLang="tr-TR" dirty="0"/>
              <a:t> = </a:t>
            </a:r>
            <a:r>
              <a:rPr lang="fr-FR" altLang="tr-TR" dirty="0" err="1"/>
              <a:t>hemagl</a:t>
            </a:r>
            <a:r>
              <a:rPr lang="tr-TR" altLang="tr-TR" dirty="0"/>
              <a:t>ü</a:t>
            </a:r>
            <a:r>
              <a:rPr lang="fr-FR" altLang="tr-TR" dirty="0" err="1"/>
              <a:t>tinin</a:t>
            </a:r>
            <a:endParaRPr lang="fr-FR" altLang="tr-TR" dirty="0"/>
          </a:p>
          <a:p>
            <a:pPr eaLnBrk="1" hangingPunct="1">
              <a:spcBef>
                <a:spcPct val="50000"/>
              </a:spcBef>
            </a:pPr>
            <a:r>
              <a:rPr lang="fr-FR" altLang="tr-TR" dirty="0"/>
              <a:t>	</a:t>
            </a:r>
            <a:r>
              <a:rPr lang="tr-TR" altLang="tr-TR" dirty="0"/>
              <a:t>(</a:t>
            </a:r>
            <a:r>
              <a:rPr lang="fr-FR" altLang="tr-TR" dirty="0"/>
              <a:t>H1</a:t>
            </a:r>
            <a:r>
              <a:rPr lang="tr-TR" altLang="tr-TR" dirty="0"/>
              <a:t>-</a:t>
            </a:r>
            <a:r>
              <a:rPr lang="fr-FR" altLang="tr-TR" dirty="0"/>
              <a:t>H1</a:t>
            </a:r>
            <a:r>
              <a:rPr lang="tr-TR" altLang="tr-TR" dirty="0"/>
              <a:t>6)</a:t>
            </a:r>
            <a:r>
              <a:rPr lang="fr-FR" altLang="tr-TR" dirty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tr-TR" u="sng" dirty="0"/>
              <a:t>9 </a:t>
            </a:r>
            <a:r>
              <a:rPr lang="fr-FR" altLang="tr-TR" u="sng" dirty="0" err="1"/>
              <a:t>t</a:t>
            </a:r>
            <a:r>
              <a:rPr lang="tr-TR" altLang="tr-TR" u="sng" dirty="0"/>
              <a:t>ip N antijeni</a:t>
            </a:r>
            <a:r>
              <a:rPr lang="fr-FR" altLang="tr-TR" dirty="0"/>
              <a:t> = n</a:t>
            </a:r>
            <a:r>
              <a:rPr lang="tr-TR" altLang="tr-TR" dirty="0"/>
              <a:t>ö</a:t>
            </a:r>
            <a:r>
              <a:rPr lang="fr-FR" altLang="tr-TR" dirty="0" err="1"/>
              <a:t>raminida</a:t>
            </a:r>
            <a:r>
              <a:rPr lang="tr-TR" altLang="tr-TR" dirty="0"/>
              <a:t>z</a:t>
            </a:r>
            <a:endParaRPr lang="fr-FR" altLang="tr-TR" dirty="0"/>
          </a:p>
          <a:p>
            <a:pPr eaLnBrk="1" hangingPunct="1">
              <a:spcBef>
                <a:spcPct val="50000"/>
              </a:spcBef>
            </a:pPr>
            <a:r>
              <a:rPr lang="fr-FR" altLang="tr-TR" dirty="0"/>
              <a:t>	</a:t>
            </a:r>
            <a:r>
              <a:rPr lang="tr-TR" altLang="tr-TR" dirty="0"/>
              <a:t>(</a:t>
            </a:r>
            <a:r>
              <a:rPr lang="fr-FR" altLang="tr-TR" dirty="0"/>
              <a:t>N1</a:t>
            </a:r>
            <a:r>
              <a:rPr lang="tr-TR" altLang="tr-TR" dirty="0"/>
              <a:t>-</a:t>
            </a:r>
            <a:r>
              <a:rPr lang="fr-FR" altLang="tr-TR" dirty="0"/>
              <a:t>N9</a:t>
            </a:r>
            <a:r>
              <a:rPr lang="tr-TR" altLang="tr-TR" dirty="0"/>
              <a:t>)</a:t>
            </a:r>
            <a:endParaRPr lang="fr-FR" altLang="tr-TR" dirty="0"/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DFFF0550-242F-F04C-B45F-78A63022B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300663"/>
            <a:ext cx="8382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tr-TR" b="0"/>
              <a:t>AI virus</a:t>
            </a:r>
            <a:r>
              <a:rPr lang="tr-TR" altLang="tr-TR" b="0"/>
              <a:t>ları </a:t>
            </a:r>
            <a:r>
              <a:rPr lang="fr-FR" altLang="tr-TR" b="0"/>
              <a:t>HxNy</a:t>
            </a:r>
            <a:r>
              <a:rPr lang="tr-TR" altLang="tr-TR" b="0"/>
              <a:t> olarak 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b="0"/>
              <a:t>isimlendirilir (Örnek </a:t>
            </a:r>
            <a:r>
              <a:rPr lang="fr-FR" altLang="tr-TR" b="0"/>
              <a:t>H7N2, H5N1</a:t>
            </a:r>
            <a:r>
              <a:rPr lang="tr-TR" altLang="tr-TR" b="0"/>
              <a:t>)</a:t>
            </a:r>
            <a:endParaRPr lang="fr-FR" altLang="tr-TR" b="0"/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E4755002-267F-BD40-9791-2209AC9E7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84313"/>
            <a:ext cx="8001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tr-TR" altLang="tr-TR" b="0" dirty="0"/>
              <a:t>Genetik materyali (</a:t>
            </a:r>
            <a:r>
              <a:rPr lang="fr-FR" altLang="tr-TR" b="0" dirty="0"/>
              <a:t>RNA</a:t>
            </a:r>
            <a:r>
              <a:rPr lang="tr-TR" altLang="tr-TR" b="0" dirty="0"/>
              <a:t>)</a:t>
            </a:r>
            <a:r>
              <a:rPr lang="fr-FR" altLang="tr-TR" b="0" dirty="0"/>
              <a:t> </a:t>
            </a:r>
            <a:r>
              <a:rPr lang="fr-FR" altLang="tr-TR" b="0" u="sng" dirty="0"/>
              <a:t>8 </a:t>
            </a:r>
            <a:r>
              <a:rPr lang="tr-TR" altLang="tr-TR" b="0" u="sng" dirty="0"/>
              <a:t>bağımsız </a:t>
            </a:r>
            <a:r>
              <a:rPr lang="fr-FR" altLang="tr-TR" b="0" u="sng" dirty="0"/>
              <a:t>segment</a:t>
            </a:r>
            <a:r>
              <a:rPr lang="tr-TR" altLang="tr-TR" b="0" u="sng" dirty="0"/>
              <a:t>ten oluşur</a:t>
            </a:r>
            <a:endParaRPr lang="fr-FR" altLang="tr-TR" b="0" u="sng" dirty="0">
              <a:sym typeface="Wingdings" pitchFamily="2" charset="2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altLang="tr-TR" b="0" dirty="0">
                <a:sym typeface="Wingdings" pitchFamily="2" charset="2"/>
              </a:rPr>
              <a:t> </a:t>
            </a:r>
            <a:r>
              <a:rPr lang="tr-TR" altLang="tr-TR" b="0" dirty="0">
                <a:sym typeface="Wingdings" pitchFamily="2" charset="2"/>
              </a:rPr>
              <a:t>Yüksek düzeyde mutasyonlara ve değişimlere eğilimlidir</a:t>
            </a:r>
            <a:r>
              <a:rPr lang="fr-FR" altLang="tr-TR" b="0" dirty="0">
                <a:sym typeface="Wingdings" pitchFamily="2" charset="2"/>
              </a:rPr>
              <a:t>.</a:t>
            </a:r>
            <a:endParaRPr lang="fr-FR" altLang="tr-TR" b="0" dirty="0"/>
          </a:p>
        </p:txBody>
      </p:sp>
      <p:pic>
        <p:nvPicPr>
          <p:cNvPr id="26628" name="Picture 5" descr="fludiag">
            <a:extLst>
              <a:ext uri="{FF2B5EF4-FFF2-40B4-BE49-F238E27FC236}">
                <a16:creationId xmlns:a16="http://schemas.microsoft.com/office/drawing/2014/main" id="{37627DA5-CC9F-BC4B-93BF-4564914A1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8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r="17249"/>
          <a:stretch>
            <a:fillRect/>
          </a:stretch>
        </p:blipFill>
        <p:spPr bwMode="auto">
          <a:xfrm>
            <a:off x="4859338" y="2492375"/>
            <a:ext cx="3719512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7">
            <a:extLst>
              <a:ext uri="{FF2B5EF4-FFF2-40B4-BE49-F238E27FC236}">
                <a16:creationId xmlns:a16="http://schemas.microsoft.com/office/drawing/2014/main" id="{F1859447-6FFA-1F4F-93CB-45FF65387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75612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tr-TR" sz="3600" dirty="0" err="1"/>
              <a:t>Avian</a:t>
            </a:r>
            <a:r>
              <a:rPr lang="hu-HU" altLang="tr-TR" sz="3600" dirty="0"/>
              <a:t> Influenza (AI)</a:t>
            </a:r>
            <a:r>
              <a:rPr lang="en-US" altLang="tr-TR" sz="3600" dirty="0"/>
              <a:t> </a:t>
            </a:r>
            <a:r>
              <a:rPr lang="tr-TR" altLang="tr-TR" sz="3600" dirty="0" err="1"/>
              <a:t>virusları</a:t>
            </a:r>
            <a:endParaRPr lang="en-US" altLang="tr-TR" sz="3600" dirty="0"/>
          </a:p>
        </p:txBody>
      </p:sp>
      <p:sp>
        <p:nvSpPr>
          <p:cNvPr id="10247" name="Line 8">
            <a:extLst>
              <a:ext uri="{FF2B5EF4-FFF2-40B4-BE49-F238E27FC236}">
                <a16:creationId xmlns:a16="http://schemas.microsoft.com/office/drawing/2014/main" id="{26B80266-059B-C04E-ACE4-4385C3CAC8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3438" y="2852738"/>
            <a:ext cx="1152525" cy="1444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0248" name="Line 9">
            <a:extLst>
              <a:ext uri="{FF2B5EF4-FFF2-40B4-BE49-F238E27FC236}">
                <a16:creationId xmlns:a16="http://schemas.microsoft.com/office/drawing/2014/main" id="{ED784B7C-F2F0-454D-92DE-B5780288EF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7538" y="2781300"/>
            <a:ext cx="2376487" cy="1152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0249" name="Line 10">
            <a:extLst>
              <a:ext uri="{FF2B5EF4-FFF2-40B4-BE49-F238E27FC236}">
                <a16:creationId xmlns:a16="http://schemas.microsoft.com/office/drawing/2014/main" id="{186ED0C4-8884-C64C-9777-A30041F7FE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59563" y="1927655"/>
            <a:ext cx="360362" cy="193314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9926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4" name="Rectangle 4">
            <a:extLst>
              <a:ext uri="{FF2B5EF4-FFF2-40B4-BE49-F238E27FC236}">
                <a16:creationId xmlns:a16="http://schemas.microsoft.com/office/drawing/2014/main" id="{E2184844-384D-8040-8472-1DA1EAD9F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205038"/>
            <a:ext cx="426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endParaRPr lang="en-US" altLang="tr-TR" sz="2400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30405" name="Rectangle 5">
            <a:extLst>
              <a:ext uri="{FF2B5EF4-FFF2-40B4-BE49-F238E27FC236}">
                <a16:creationId xmlns:a16="http://schemas.microsoft.com/office/drawing/2014/main" id="{1DAAF009-843A-E349-83EA-899A4E441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0350"/>
            <a:ext cx="7777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tr-TR" altLang="tr-TR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</a:rPr>
              <a:t>Patojenite</a:t>
            </a:r>
            <a:endParaRPr lang="en-US" altLang="tr-TR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+mn-ea"/>
            </a:endParaRPr>
          </a:p>
        </p:txBody>
      </p:sp>
      <p:grpSp>
        <p:nvGrpSpPr>
          <p:cNvPr id="28675" name="Group 11">
            <a:extLst>
              <a:ext uri="{FF2B5EF4-FFF2-40B4-BE49-F238E27FC236}">
                <a16:creationId xmlns:a16="http://schemas.microsoft.com/office/drawing/2014/main" id="{C2656CE5-D610-0249-B640-067C15D22E6F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052513"/>
            <a:ext cx="8353425" cy="5618162"/>
            <a:chOff x="249" y="663"/>
            <a:chExt cx="5262" cy="3539"/>
          </a:xfrm>
        </p:grpSpPr>
        <p:sp>
          <p:nvSpPr>
            <p:cNvPr id="230402" name="Rectangle 2">
              <a:extLst>
                <a:ext uri="{FF2B5EF4-FFF2-40B4-BE49-F238E27FC236}">
                  <a16:creationId xmlns:a16="http://schemas.microsoft.com/office/drawing/2014/main" id="{CB85FD4E-F59D-164C-BE96-D4AA2174D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663"/>
              <a:ext cx="51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tr-TR" altLang="tr-TR" sz="2800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Kanatlılarda </a:t>
              </a:r>
              <a:r>
                <a:rPr lang="tr-TR" altLang="tr-TR" sz="2800" b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Influenza</a:t>
              </a:r>
              <a:r>
                <a:rPr lang="tr-TR" altLang="tr-TR" sz="2800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A </a:t>
              </a:r>
              <a:r>
                <a:rPr lang="tr-TR" altLang="tr-TR" sz="2800" b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viruslarının</a:t>
              </a:r>
              <a:r>
                <a:rPr lang="tr-TR" altLang="tr-TR" sz="2800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iki </a:t>
              </a:r>
              <a:r>
                <a:rPr lang="tr-TR" altLang="tr-TR" sz="2800" b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patotipi</a:t>
              </a:r>
              <a:r>
                <a:rPr lang="tr-TR" altLang="tr-TR" sz="2800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vardır</a:t>
              </a:r>
              <a:endParaRPr lang="en-US" altLang="tr-TR" sz="28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0403" name="Rectangle 3">
              <a:extLst>
                <a:ext uri="{FF2B5EF4-FFF2-40B4-BE49-F238E27FC236}">
                  <a16:creationId xmlns:a16="http://schemas.microsoft.com/office/drawing/2014/main" id="{C173BEB8-E8F0-ED41-A895-F11020FD6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" y="1248"/>
              <a:ext cx="2562" cy="2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anose="020B0604030504040204" pitchFamily="34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  <a:defRPr/>
              </a:pPr>
              <a:endParaRPr lang="en-US" altLang="tr-TR">
                <a:ea typeface="+mn-ea"/>
              </a:endParaRPr>
            </a:p>
          </p:txBody>
        </p:sp>
        <p:sp>
          <p:nvSpPr>
            <p:cNvPr id="230406" name="Rectangle 6">
              <a:extLst>
                <a:ext uri="{FF2B5EF4-FFF2-40B4-BE49-F238E27FC236}">
                  <a16:creationId xmlns:a16="http://schemas.microsoft.com/office/drawing/2014/main" id="{2B17EB97-BD56-7E4D-B399-8D47E0BCF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525"/>
              <a:ext cx="2495" cy="26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tr-TR" altLang="tr-TR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Yüksek </a:t>
              </a:r>
              <a:r>
                <a:rPr lang="tr-TR" altLang="tr-TR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patojeniteli</a:t>
              </a:r>
              <a:endParaRPr lang="tr-TR" alt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eaLnBrk="1" hangingPunct="1"/>
              <a:r>
                <a:rPr lang="tr-TR" altLang="tr-TR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en-US" altLang="tr-TR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Highly pathogenic</a:t>
              </a:r>
              <a:r>
                <a:rPr lang="tr-TR" altLang="tr-TR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; </a:t>
              </a:r>
              <a:r>
                <a:rPr lang="en-US" altLang="tr-TR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HPAI)</a:t>
              </a:r>
              <a:endParaRPr lang="tr-TR" altLang="tr-T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eaLnBrk="1" hangingPunct="1"/>
              <a:endParaRPr lang="en-US" altLang="tr-TR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eaLnBrk="1" hangingPunct="1">
                <a:buFontTx/>
                <a:buChar char="•"/>
              </a:pPr>
              <a:r>
                <a:rPr lang="tr-TR" altLang="tr-TR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Ciddi hastalık oluştururlar</a:t>
              </a:r>
              <a:endParaRPr lang="en-US" altLang="tr-TR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eaLnBrk="1" hangingPunct="1">
                <a:buFontTx/>
                <a:buChar char="•"/>
              </a:pPr>
              <a:r>
                <a:rPr lang="tr-TR" altLang="tr-TR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tr-TR" altLang="tr-TR" b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Mortalite</a:t>
              </a:r>
              <a:r>
                <a:rPr lang="tr-TR" altLang="tr-TR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%1</a:t>
              </a:r>
              <a:r>
                <a:rPr lang="en-US" altLang="tr-TR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00</a:t>
              </a:r>
              <a:r>
                <a:rPr lang="tr-TR" altLang="en-US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’</a:t>
              </a:r>
              <a:r>
                <a:rPr lang="tr-TR" altLang="tr-TR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 </a:t>
              </a:r>
              <a:r>
                <a:rPr lang="tr-TR" altLang="tr-TR" b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ulaşabiir</a:t>
              </a:r>
              <a:endParaRPr lang="en-US" altLang="tr-TR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eaLnBrk="1" hangingPunct="1">
                <a:buFontTx/>
                <a:buChar char="•"/>
              </a:pPr>
              <a:r>
                <a:rPr lang="tr-TR" altLang="tr-TR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altLang="tr-TR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H5 </a:t>
              </a:r>
              <a:r>
                <a:rPr lang="tr-TR" altLang="tr-TR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veya</a:t>
              </a:r>
              <a:r>
                <a:rPr lang="en-US" altLang="tr-TR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H7 </a:t>
              </a:r>
              <a:r>
                <a:rPr lang="tr-TR" altLang="tr-TR" b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alttipleri</a:t>
              </a:r>
              <a:r>
                <a:rPr lang="en-US" altLang="tr-TR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tr-TR" altLang="tr-TR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eaLnBrk="1" hangingPunct="1"/>
              <a:r>
                <a:rPr lang="tr-TR" altLang="tr-TR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Ancak tüm</a:t>
              </a:r>
              <a:r>
                <a:rPr lang="en-US" altLang="tr-TR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H7</a:t>
              </a:r>
              <a:r>
                <a:rPr lang="tr-TR" altLang="tr-TR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veya</a:t>
              </a:r>
              <a:r>
                <a:rPr lang="en-US" altLang="tr-TR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H5 </a:t>
              </a:r>
              <a:endParaRPr lang="tr-TR" altLang="tr-TR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eaLnBrk="1" hangingPunct="1"/>
              <a:r>
                <a:rPr lang="tr-TR" altLang="tr-TR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</a:t>
              </a:r>
              <a:r>
                <a:rPr lang="tr-TR" altLang="tr-TR" b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alttipleri</a:t>
              </a:r>
              <a:r>
                <a:rPr lang="tr-TR" altLang="tr-TR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altLang="tr-TR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HPAI</a:t>
              </a:r>
              <a:r>
                <a:rPr lang="tr-TR" altLang="tr-TR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değildir</a:t>
              </a:r>
            </a:p>
            <a:p>
              <a:pPr eaLnBrk="1" hangingPunct="1">
                <a:buFontTx/>
                <a:buChar char="•"/>
              </a:pPr>
              <a:endParaRPr lang="tr-TR" altLang="tr-TR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eaLnBrk="1" hangingPunct="1"/>
              <a:endParaRPr lang="tr-TR" altLang="tr-TR" dirty="0"/>
            </a:p>
          </p:txBody>
        </p:sp>
        <p:sp>
          <p:nvSpPr>
            <p:cNvPr id="230408" name="Rectangle 8">
              <a:extLst>
                <a:ext uri="{FF2B5EF4-FFF2-40B4-BE49-F238E27FC236}">
                  <a16:creationId xmlns:a16="http://schemas.microsoft.com/office/drawing/2014/main" id="{D8BD1E57-8B2B-534A-9DA2-56C496E4D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1525"/>
              <a:ext cx="2495" cy="26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tr-TR" altLang="tr-TR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Düşük </a:t>
              </a:r>
              <a:r>
                <a:rPr lang="tr-TR" altLang="tr-TR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patojeniteli</a:t>
              </a:r>
              <a:endParaRPr lang="tr-TR" alt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eaLnBrk="1" hangingPunct="1"/>
              <a:r>
                <a:rPr lang="tr-TR" altLang="tr-TR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tr-TR" altLang="tr-TR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Low</a:t>
              </a:r>
              <a:r>
                <a:rPr lang="tr-TR" altLang="tr-TR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tr-TR" altLang="tr-TR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pathogenic</a:t>
              </a:r>
              <a:r>
                <a:rPr lang="tr-TR" altLang="tr-TR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; LPAI)</a:t>
              </a:r>
            </a:p>
            <a:p>
              <a:pPr eaLnBrk="1" hangingPunct="1"/>
              <a:r>
                <a:rPr lang="en-US" altLang="tr-TR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tr-TR" altLang="tr-TR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eaLnBrk="1" hangingPunct="1">
                <a:buFontTx/>
                <a:buChar char="•"/>
              </a:pPr>
              <a:r>
                <a:rPr lang="tr-TR" altLang="tr-TR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Hafif solunum hastalığı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Yumurta veriminde düşme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Halsizlik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Diğer </a:t>
              </a:r>
              <a:r>
                <a:rPr lang="tr-TR" altLang="tr-TR" b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infeksiyonlarla</a:t>
              </a:r>
              <a:r>
                <a:rPr lang="tr-TR" altLang="tr-TR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ve kötü </a:t>
              </a:r>
            </a:p>
            <a:p>
              <a:pPr eaLnBrk="1" hangingPunct="1"/>
              <a:r>
                <a:rPr lang="tr-TR" altLang="tr-TR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bakım-idare ile daha şiddetli </a:t>
              </a:r>
            </a:p>
            <a:p>
              <a:pPr eaLnBrk="1" hangingPunct="1"/>
              <a:r>
                <a:rPr lang="tr-TR" altLang="tr-TR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hastalık oluştururlar</a:t>
              </a:r>
              <a:endParaRPr lang="en-US" altLang="tr-TR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eaLnBrk="1" hangingPunct="1"/>
              <a:endParaRPr lang="tr-TR" altLang="tr-TR" dirty="0"/>
            </a:p>
          </p:txBody>
        </p:sp>
        <p:sp>
          <p:nvSpPr>
            <p:cNvPr id="12297" name="AutoShape 9">
              <a:extLst>
                <a:ext uri="{FF2B5EF4-FFF2-40B4-BE49-F238E27FC236}">
                  <a16:creationId xmlns:a16="http://schemas.microsoft.com/office/drawing/2014/main" id="{A0333CBF-B2FA-7542-869C-3CB58DAEA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981"/>
              <a:ext cx="273" cy="453"/>
            </a:xfrm>
            <a:prstGeom prst="downArrow">
              <a:avLst>
                <a:gd name="adj1" fmla="val 50000"/>
                <a:gd name="adj2" fmla="val 4148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298" name="AutoShape 10">
              <a:extLst>
                <a:ext uri="{FF2B5EF4-FFF2-40B4-BE49-F238E27FC236}">
                  <a16:creationId xmlns:a16="http://schemas.microsoft.com/office/drawing/2014/main" id="{55279999-81A1-2848-AB50-D558B5D05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981"/>
              <a:ext cx="273" cy="498"/>
            </a:xfrm>
            <a:prstGeom prst="downArrow">
              <a:avLst>
                <a:gd name="adj1" fmla="val 50000"/>
                <a:gd name="adj2" fmla="val 4560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Times New Roman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0873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>
            <a:extLst>
              <a:ext uri="{FF2B5EF4-FFF2-40B4-BE49-F238E27FC236}">
                <a16:creationId xmlns:a16="http://schemas.microsoft.com/office/drawing/2014/main" id="{443BDB73-0D9A-234A-AEE5-0D3FB4C6CD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72400" cy="685800"/>
          </a:xfrm>
        </p:spPr>
        <p:txBody>
          <a:bodyPr/>
          <a:lstStyle/>
          <a:p>
            <a:pPr eaLnBrk="1" hangingPunct="1"/>
            <a:r>
              <a:rPr lang="tr-TR" altLang="tr-TR" sz="3600" b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Önemli Avian Influenza Salgınları</a:t>
            </a:r>
            <a:endParaRPr lang="tr-TR" altLang="tr-TR" sz="36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23939" name="Rectangle 3">
            <a:extLst>
              <a:ext uri="{FF2B5EF4-FFF2-40B4-BE49-F238E27FC236}">
                <a16:creationId xmlns:a16="http://schemas.microsoft.com/office/drawing/2014/main" id="{E8921564-AB29-954A-96D6-8EC7D23C4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142287" cy="4103688"/>
          </a:xfrm>
        </p:spPr>
        <p:txBody>
          <a:bodyPr/>
          <a:lstStyle/>
          <a:p>
            <a:pPr eaLnBrk="1" hangingPunct="1"/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Bugüne kadar görülen ciddi seyirli salgınlarda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</a:t>
            </a:r>
            <a:r>
              <a:rPr lang="tr-TR" altLang="tr-TR" sz="28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H5</a:t>
            </a:r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ve </a:t>
            </a:r>
            <a:r>
              <a:rPr lang="tr-TR" altLang="tr-TR" sz="28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H7</a:t>
            </a:r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alt tipler etkili olmuştur.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z="28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/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Pennsylvania-Virginia-New Jersey (1983-84) </a:t>
            </a:r>
            <a:r>
              <a:rPr lang="tr-TR" altLang="tr-TR" sz="28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H5N2</a:t>
            </a:r>
          </a:p>
          <a:p>
            <a:pPr eaLnBrk="1" hangingPunct="1"/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İtalya (1999-2001)	</a:t>
            </a:r>
            <a:r>
              <a:rPr lang="tr-TR" altLang="tr-TR" sz="28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H7N1</a:t>
            </a:r>
          </a:p>
          <a:p>
            <a:pPr eaLnBrk="1" hangingPunct="1"/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Hollanda-Belçika (2003)	</a:t>
            </a:r>
            <a:r>
              <a:rPr lang="tr-TR" altLang="tr-TR" sz="28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H7N7</a:t>
            </a:r>
          </a:p>
          <a:p>
            <a:pPr eaLnBrk="1" hangingPunct="1"/>
            <a:r>
              <a:rPr lang="tr-TR" altLang="tr-TR" sz="28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Asya</a:t>
            </a:r>
            <a:r>
              <a:rPr lang="ja-JP" altLang="tr-TR" sz="2800" b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’</a:t>
            </a:r>
            <a:r>
              <a:rPr lang="tr-TR" altLang="ja-JP" sz="28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da görülen salgın (2003- ) H5N1, </a:t>
            </a:r>
            <a:r>
              <a:rPr lang="tr-TR" altLang="ja-JP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H5N2, H5N3, H5N8, H7N2, H7N3, H7N7, H7N9</a:t>
            </a:r>
            <a:endParaRPr lang="tr-TR" altLang="tr-TR" sz="28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16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>
            <a:extLst>
              <a:ext uri="{FF2B5EF4-FFF2-40B4-BE49-F238E27FC236}">
                <a16:creationId xmlns:a16="http://schemas.microsoft.com/office/drawing/2014/main" id="{6A64F962-A6E1-B84A-A903-BEA6116828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229600" cy="774700"/>
          </a:xfrm>
        </p:spPr>
        <p:txBody>
          <a:bodyPr/>
          <a:lstStyle/>
          <a:p>
            <a:pPr eaLnBrk="1" hangingPunct="1"/>
            <a:r>
              <a:rPr lang="tr-TR" altLang="tr-TR" sz="36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Konakçı dağılımı</a:t>
            </a:r>
            <a:endParaRPr lang="tr-TR" altLang="tr-TR" sz="3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25987" name="Rectangle 3">
            <a:extLst>
              <a:ext uri="{FF2B5EF4-FFF2-40B4-BE49-F238E27FC236}">
                <a16:creationId xmlns:a16="http://schemas.microsoft.com/office/drawing/2014/main" id="{96188B9C-4839-7944-88B6-83B736904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Kanatlı, insan, at, domuz, fok, balina, vizon, </a:t>
            </a:r>
            <a:r>
              <a:rPr lang="tr-TR" altLang="tr-TR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kedigiller</a:t>
            </a:r>
            <a:b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endParaRPr lang="tr-TR" altLang="tr-TR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Kanatlılar arasında;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tr-TR" altLang="tr-TR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hindi, tavuk, ördek-kaz, bıldırcın, deve kuşu</a:t>
            </a:r>
          </a:p>
          <a:p>
            <a:pPr lvl="1" eaLnBrk="1" hangingPunct="1"/>
            <a:r>
              <a:rPr lang="tr-TR" altLang="tr-TR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sülün, </a:t>
            </a:r>
            <a:r>
              <a:rPr lang="tr-TR" altLang="tr-TR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beç</a:t>
            </a:r>
            <a:r>
              <a:rPr lang="tr-TR" altLang="tr-TR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tavuğu, martı, keklik, deniz kuşları, bataklık kuşları</a:t>
            </a:r>
          </a:p>
          <a:p>
            <a:pPr lvl="1" eaLnBrk="1" hangingPunct="1"/>
            <a:r>
              <a:rPr lang="tr-TR" altLang="tr-TR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muhabbet kuşu, tavus kuşu, papağan</a:t>
            </a:r>
          </a:p>
        </p:txBody>
      </p:sp>
    </p:spTree>
    <p:extLst>
      <p:ext uri="{BB962C8B-B14F-4D97-AF65-F5344CB8AC3E}">
        <p14:creationId xmlns:p14="http://schemas.microsoft.com/office/powerpoint/2010/main" val="3640758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1053</Words>
  <Application>Microsoft Macintosh PowerPoint</Application>
  <PresentationFormat>Ekran Gösterisi (4:3)</PresentationFormat>
  <Paragraphs>233</Paragraphs>
  <Slides>33</Slides>
  <Notes>4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41" baseType="lpstr">
      <vt:lpstr>Arial</vt:lpstr>
      <vt:lpstr>Calibri</vt:lpstr>
      <vt:lpstr>MS Sans Serif</vt:lpstr>
      <vt:lpstr>Times New Roman</vt:lpstr>
      <vt:lpstr>Verdana</vt:lpstr>
      <vt:lpstr>Wingdings</vt:lpstr>
      <vt:lpstr>Office Theme</vt:lpstr>
      <vt:lpstr>Bit Eşlem Resmi</vt:lpstr>
      <vt:lpstr>Viral Solunum Sistemi Hastalıkları: AI ve ND</vt:lpstr>
      <vt:lpstr>Tavuk Vebası (Kuş Gribi, Avian Influenza) </vt:lpstr>
      <vt:lpstr>Genel</vt:lpstr>
      <vt:lpstr>Genel Bilgi</vt:lpstr>
      <vt:lpstr>Etiyoloji </vt:lpstr>
      <vt:lpstr>PowerPoint Sunusu</vt:lpstr>
      <vt:lpstr>PowerPoint Sunusu</vt:lpstr>
      <vt:lpstr>Önemli Avian Influenza Salgınları</vt:lpstr>
      <vt:lpstr>Konakçı dağılımı</vt:lpstr>
      <vt:lpstr>Virusun Yayılması ve Göçmen Kuşlar </vt:lpstr>
      <vt:lpstr>PowerPoint Sunusu</vt:lpstr>
      <vt:lpstr>Bulaşma</vt:lpstr>
      <vt:lpstr>Virusun Bulaşması</vt:lpstr>
      <vt:lpstr>Dünya’da Avian Influenza</vt:lpstr>
      <vt:lpstr>Kanatlılarda Avian Influenza (Kuş gribi) vakaları: 2005-2021 yılları</vt:lpstr>
      <vt:lpstr> Türkiye'de Avian Influenza</vt:lpstr>
      <vt:lpstr>Türkiye’de Kanatlılarda Kuş Gribi Vakaları</vt:lpstr>
      <vt:lpstr>Newcastle Hastalığı: Yeni Genotipler ve kontrol stratejileri</vt:lpstr>
      <vt:lpstr>Yalancı Tavuk Vebası (ND)    - OIE liste hastalıkları arasında    - Ülkemizde bildirimi zorunlu   - Uluslararası bir problem  </vt:lpstr>
      <vt:lpstr>Etiyoloji</vt:lpstr>
      <vt:lpstr>Etiyoloji</vt:lpstr>
      <vt:lpstr>Etiyoloji</vt:lpstr>
      <vt:lpstr>Epidemiyoloji</vt:lpstr>
      <vt:lpstr>Epidemiyoloji</vt:lpstr>
      <vt:lpstr>Epidemiyoloji</vt:lpstr>
      <vt:lpstr>2012 18 adet  2013 24 adet  2014 27 adet Toplam 69 izolat </vt:lpstr>
      <vt:lpstr>Ekonomik Önemi</vt:lpstr>
      <vt:lpstr>Teşhis </vt:lpstr>
      <vt:lpstr>Koruma ve Kontrol: Temel İlkeler</vt:lpstr>
      <vt:lpstr>Koruma ve Kontrol: Temel İlkeler</vt:lpstr>
      <vt:lpstr>Koruma ve Kontrol: Temel İlkeler</vt:lpstr>
      <vt:lpstr>PowerPoint Sunusu</vt:lpstr>
      <vt:lpstr>Sonuç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Newcastle Hastalığı (ND)</dc:title>
  <dc:creator>Mehmet  Akan</dc:creator>
  <cp:lastModifiedBy>Microsoft Office User</cp:lastModifiedBy>
  <cp:revision>52</cp:revision>
  <dcterms:created xsi:type="dcterms:W3CDTF">2018-03-26T19:21:53Z</dcterms:created>
  <dcterms:modified xsi:type="dcterms:W3CDTF">2022-01-01T15:30:18Z</dcterms:modified>
</cp:coreProperties>
</file>