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61" r:id="rId3"/>
    <p:sldId id="268" r:id="rId4"/>
    <p:sldId id="266" r:id="rId5"/>
    <p:sldId id="257" r:id="rId6"/>
    <p:sldId id="258" r:id="rId7"/>
    <p:sldId id="259" r:id="rId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2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3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22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51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7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30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83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10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15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17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519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0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6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EF8C79-EE35-2B4C-B907-15A0A4F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TEMA ve KAVRAMLAR</a:t>
            </a:r>
          </a:p>
        </p:txBody>
      </p:sp>
    </p:spTree>
    <p:extLst>
      <p:ext uri="{BB962C8B-B14F-4D97-AF65-F5344CB8AC3E}">
        <p14:creationId xmlns:p14="http://schemas.microsoft.com/office/powerpoint/2010/main" val="68076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Projeyi yönlendiren tema ve kavramlar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A82BD9-C04D-7B46-99F2-3D7DBDE6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9" y="447907"/>
            <a:ext cx="7037503" cy="50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396025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800" dirty="0">
                <a:latin typeface="Lucida Console" panose="020B0609040504020204" pitchFamily="49" charset="0"/>
                <a:ea typeface="Baskerville" panose="02020502070401020303" pitchFamily="18" charset="0"/>
              </a:rPr>
              <a:t>Alan gereksinimlerine uygun tematik gösterimler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4176FEC-6120-EC4B-976E-2926C16F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9" y="0"/>
            <a:ext cx="5820937" cy="61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353331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800" dirty="0">
                <a:latin typeface="Lucida Console" panose="020B0609040504020204" pitchFamily="49" charset="0"/>
                <a:ea typeface="Baskerville" panose="02020502070401020303" pitchFamily="18" charset="0"/>
              </a:rPr>
              <a:t>Fikirden eskize, eskizden uygulamaya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E40B9ED-D9F3-DE46-A88A-78D29EF29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0" y="-1"/>
            <a:ext cx="1513268" cy="685800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20541B5-80F7-614E-97A8-0ED80E0C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48" y="106307"/>
            <a:ext cx="7351952" cy="42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3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AF1A026-DD46-DD40-9852-9F340616D92F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Kentsel tasarımda yaya önceliği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79142A-70C6-B441-BD30-80D2B480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793"/>
            <a:ext cx="9144000" cy="5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>
            <a:extLst>
              <a:ext uri="{FF2B5EF4-FFF2-40B4-BE49-F238E27FC236}">
                <a16:creationId xmlns:a16="http://schemas.microsoft.com/office/drawing/2014/main" id="{93B303DA-047B-8E44-9841-2776FD474D97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Tasarımda erişilebilirlik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2A5C071-FE29-6F4D-B264-6137C5EC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7265"/>
            <a:ext cx="9144000" cy="32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>
            <a:extLst>
              <a:ext uri="{FF2B5EF4-FFF2-40B4-BE49-F238E27FC236}">
                <a16:creationId xmlns:a16="http://schemas.microsoft.com/office/drawing/2014/main" id="{D8D13A46-1BAA-F646-A919-C1394E128F36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608742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Dönüşüm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B99630F-D599-5348-AE88-2B917AD3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415"/>
            <a:ext cx="9143536" cy="33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16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25</Words>
  <Application>Microsoft Macintosh PowerPoint</Application>
  <PresentationFormat>Ekran Gösterisi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Arial</vt:lpstr>
      <vt:lpstr>Baskerville</vt:lpstr>
      <vt:lpstr>Calibri</vt:lpstr>
      <vt:lpstr>Calibri Light</vt:lpstr>
      <vt:lpstr>Lucida Console</vt:lpstr>
      <vt:lpstr>Office Teması</vt:lpstr>
      <vt:lpstr>TEMA ve KAVRAMLAR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22</cp:revision>
  <dcterms:created xsi:type="dcterms:W3CDTF">2020-06-25T17:31:50Z</dcterms:created>
  <dcterms:modified xsi:type="dcterms:W3CDTF">2020-06-26T13:47:23Z</dcterms:modified>
</cp:coreProperties>
</file>