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6" r:id="rId5"/>
    <p:sldId id="258" r:id="rId6"/>
    <p:sldId id="267" r:id="rId7"/>
    <p:sldId id="268" r:id="rId8"/>
    <p:sldId id="264" r:id="rId9"/>
    <p:sldId id="261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8274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9227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6955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499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095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4645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2086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1241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2062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6343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2414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BA38FA-790D-4065-8784-C8B3F5CD15C8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7673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Çağdaş Polonya Edebiyatı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93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YİRMİNCİ YÜZ YIL POLONYA ŞİİRİNİN EN BÜYÜK DÖRT ŞAİRİ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Tadeusz</a:t>
            </a:r>
            <a:r>
              <a:rPr lang="tr-TR" dirty="0" smtClean="0"/>
              <a:t> </a:t>
            </a:r>
            <a:r>
              <a:rPr lang="pl-PL" dirty="0" smtClean="0"/>
              <a:t>Różewicz</a:t>
            </a:r>
          </a:p>
          <a:p>
            <a:r>
              <a:rPr lang="pl-PL" dirty="0" smtClean="0"/>
              <a:t>Czesław Miłosz </a:t>
            </a:r>
          </a:p>
          <a:p>
            <a:r>
              <a:rPr lang="pl-PL" dirty="0" smtClean="0"/>
              <a:t>Zbigniew Herbert</a:t>
            </a:r>
          </a:p>
          <a:p>
            <a:r>
              <a:rPr lang="pl-PL" dirty="0" smtClean="0"/>
              <a:t>Wisława Szymborska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100403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Czesław Miłosz </a:t>
            </a:r>
            <a:br>
              <a:rPr lang="pl-PL" dirty="0"/>
            </a:b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l-PL" dirty="0" smtClean="0"/>
              <a:t>19</a:t>
            </a:r>
            <a:r>
              <a:rPr lang="tr-TR" dirty="0" smtClean="0"/>
              <a:t>1</a:t>
            </a:r>
            <a:r>
              <a:rPr lang="pl-PL" dirty="0" smtClean="0"/>
              <a:t>1 y</a:t>
            </a:r>
            <a:r>
              <a:rPr lang="tr-TR" dirty="0" err="1" smtClean="0"/>
              <a:t>ılında</a:t>
            </a:r>
            <a:r>
              <a:rPr lang="tr-TR" dirty="0" smtClean="0"/>
              <a:t> doğan sanatçının, iki savaş arası dönemde </a:t>
            </a:r>
            <a:r>
              <a:rPr lang="pl-PL" dirty="0" smtClean="0"/>
              <a:t> Żagary</a:t>
            </a:r>
            <a:r>
              <a:rPr lang="tr-TR" dirty="0" smtClean="0"/>
              <a:t> şiir grubuyla birlikte yazdığı ilk şiirleri karamsar ve </a:t>
            </a:r>
            <a:r>
              <a:rPr lang="tr-TR" dirty="0" err="1" smtClean="0"/>
              <a:t>felaketçidir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II. Dünya Savaşı sırasında yeraltı </a:t>
            </a:r>
            <a:r>
              <a:rPr lang="pl-PL" dirty="0" smtClean="0"/>
              <a:t>k</a:t>
            </a:r>
            <a:r>
              <a:rPr lang="tr-TR" dirty="0" err="1" smtClean="0"/>
              <a:t>ültür</a:t>
            </a:r>
            <a:r>
              <a:rPr lang="tr-TR" dirty="0" smtClean="0"/>
              <a:t> faaliyetlerine katılır.</a:t>
            </a:r>
            <a:endParaRPr lang="pl-PL" dirty="0" smtClean="0"/>
          </a:p>
          <a:p>
            <a:r>
              <a:rPr lang="tr-TR" dirty="0" smtClean="0"/>
              <a:t>Savaştan sonra 1946 yılında kültür </a:t>
            </a:r>
            <a:r>
              <a:rPr lang="tr-TR" dirty="0" err="1" smtClean="0"/>
              <a:t>ateşesi</a:t>
            </a:r>
            <a:r>
              <a:rPr lang="tr-TR" dirty="0" smtClean="0"/>
              <a:t> olarak New York’a gönderilir. 1950 yılında ise Paris’e gönderilir. Sosyalizmin despotizmini dışarıdan </a:t>
            </a:r>
            <a:r>
              <a:rPr lang="tr-TR" dirty="0"/>
              <a:t>daha net bir bakışla gördüğü </a:t>
            </a:r>
            <a:r>
              <a:rPr lang="tr-TR" dirty="0" smtClean="0"/>
              <a:t>için Paris’ten Polonya’ya bir daha dönmez. 1960 yılında Amerika’ya gider ve Harvard üniversitesinde çalışmaya başlar. </a:t>
            </a:r>
          </a:p>
          <a:p>
            <a:r>
              <a:rPr lang="tr-TR" dirty="0" smtClean="0"/>
              <a:t>1980 yılında Nobel Edebiyat Ödülü’nü kazanır. </a:t>
            </a:r>
          </a:p>
          <a:p>
            <a:r>
              <a:rPr lang="tr-TR" dirty="0" smtClean="0"/>
              <a:t>1981 yılında uzun süren sürgün yıllarının ardından ilk defa Polonya’ya döner. Leh </a:t>
            </a:r>
            <a:r>
              <a:rPr lang="tr-TR" dirty="0" err="1" smtClean="0"/>
              <a:t>Wa</a:t>
            </a:r>
            <a:r>
              <a:rPr lang="pl-PL" dirty="0" smtClean="0"/>
              <a:t>łęsa</a:t>
            </a:r>
            <a:r>
              <a:rPr lang="tr-TR" dirty="0" smtClean="0"/>
              <a:t> ve </a:t>
            </a:r>
            <a:r>
              <a:rPr lang="tr-TR" dirty="0" err="1" smtClean="0"/>
              <a:t>Solidarite</a:t>
            </a:r>
            <a:r>
              <a:rPr lang="tr-TR" dirty="0" smtClean="0"/>
              <a:t> hareketinin diğer direnişçileriyle buluşur.</a:t>
            </a:r>
          </a:p>
          <a:p>
            <a:r>
              <a:rPr lang="tr-TR" dirty="0" smtClean="0"/>
              <a:t>2004 yılında, doksan üç yaşındayken ölür.</a:t>
            </a:r>
          </a:p>
        </p:txBody>
      </p:sp>
    </p:spTree>
    <p:extLst>
      <p:ext uri="{BB962C8B-B14F-4D97-AF65-F5344CB8AC3E}">
        <p14:creationId xmlns:p14="http://schemas.microsoft.com/office/powerpoint/2010/main" val="1062460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Sanatçılığı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1940 yılında savaş sırasında yazdığı şiirleri </a:t>
            </a:r>
            <a:r>
              <a:rPr lang="tr-TR" dirty="0"/>
              <a:t>Jan </a:t>
            </a:r>
            <a:r>
              <a:rPr lang="tr-TR" dirty="0" err="1"/>
              <a:t>Syru</a:t>
            </a:r>
            <a:r>
              <a:rPr lang="pl-PL" dirty="0"/>
              <a:t>ć</a:t>
            </a:r>
            <a:r>
              <a:rPr lang="tr-TR" dirty="0"/>
              <a:t> takma adıyla </a:t>
            </a:r>
            <a:r>
              <a:rPr lang="tr-TR" dirty="0" smtClean="0"/>
              <a:t>yayınladı.</a:t>
            </a:r>
          </a:p>
          <a:p>
            <a:r>
              <a:rPr lang="tr-TR" dirty="0" smtClean="0"/>
              <a:t>1945 yılında ise en önemli şiir ciltlerinin başında gelen kitabı «</a:t>
            </a:r>
            <a:r>
              <a:rPr lang="tr-TR" dirty="0" err="1" smtClean="0"/>
              <a:t>Ocalenie»yi</a:t>
            </a:r>
            <a:r>
              <a:rPr lang="tr-TR" dirty="0" smtClean="0"/>
              <a:t> yayımladı.</a:t>
            </a:r>
          </a:p>
          <a:p>
            <a:r>
              <a:rPr lang="tr-TR" dirty="0" smtClean="0"/>
              <a:t>Savaşta yaptığı tanıklıkları içeren kitapta, lirik özneyi şairin kendisiyle özdeşleştirmek mümkündür.</a:t>
            </a:r>
          </a:p>
          <a:p>
            <a:r>
              <a:rPr lang="tr-TR" dirty="0" smtClean="0"/>
              <a:t>İltica ettikten sonra ülke içinde bütün eserleri yasaklanır. Bu rağmen ömrünün sonuna dek yazmaya devam eder. </a:t>
            </a:r>
          </a:p>
          <a:p>
            <a:r>
              <a:rPr lang="tr-TR" dirty="0" smtClean="0"/>
              <a:t>Yapıtlarında yaşadığı döneme yaptığı tanıklıklar yer alır.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324450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En Önemli Şiir Ciltleri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pl-PL" dirty="0"/>
              <a:t>Wiersze, 1940</a:t>
            </a:r>
          </a:p>
          <a:p>
            <a:r>
              <a:rPr lang="pl-PL" dirty="0"/>
              <a:t>Ocalenie, 1945</a:t>
            </a:r>
          </a:p>
          <a:p>
            <a:r>
              <a:rPr lang="pl-PL" dirty="0"/>
              <a:t>Światło dzienne, 1953</a:t>
            </a:r>
          </a:p>
          <a:p>
            <a:r>
              <a:rPr lang="pl-PL" dirty="0"/>
              <a:t>Traktat poetycki, 1957</a:t>
            </a:r>
          </a:p>
          <a:p>
            <a:r>
              <a:rPr lang="pl-PL" dirty="0"/>
              <a:t>Król Popiel i inne wiersze,1962</a:t>
            </a:r>
          </a:p>
          <a:p>
            <a:r>
              <a:rPr lang="pl-PL" dirty="0"/>
              <a:t>Gucio zaczarowany, 1965</a:t>
            </a:r>
          </a:p>
          <a:p>
            <a:r>
              <a:rPr lang="pl-PL" dirty="0"/>
              <a:t>Miasto bez imienia,1969</a:t>
            </a:r>
          </a:p>
          <a:p>
            <a:r>
              <a:rPr lang="pl-PL" dirty="0"/>
              <a:t>Gdzie wschodzi słońce i kędy zapada, 1974</a:t>
            </a:r>
          </a:p>
          <a:p>
            <a:r>
              <a:rPr lang="pl-PL" dirty="0"/>
              <a:t>Nieobjęta ziemia, Paryż 1984</a:t>
            </a:r>
          </a:p>
          <a:p>
            <a:r>
              <a:rPr lang="pl-PL" dirty="0"/>
              <a:t>Kroniki, Paryż 1987</a:t>
            </a:r>
          </a:p>
          <a:p>
            <a:r>
              <a:rPr lang="pl-PL" dirty="0"/>
              <a:t>Na brzegu rzeki, Kraków 1994</a:t>
            </a:r>
          </a:p>
          <a:p>
            <a:r>
              <a:rPr lang="pl-PL" dirty="0"/>
              <a:t>To, Kraków 2000</a:t>
            </a:r>
          </a:p>
          <a:p>
            <a:r>
              <a:rPr lang="pl-PL" dirty="0"/>
              <a:t>Druga przestrzeń, Kraków 2002</a:t>
            </a:r>
          </a:p>
          <a:p>
            <a:r>
              <a:rPr lang="pl-PL" dirty="0"/>
              <a:t>Orfeusz i Eurydyka, Kraków 2002</a:t>
            </a:r>
          </a:p>
          <a:p>
            <a:r>
              <a:rPr lang="pl-PL" dirty="0"/>
              <a:t>Wiersze ostatnie, Warszawa 2006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225841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numCol="3">
            <a:normAutofit fontScale="40000" lnSpcReduction="20000"/>
          </a:bodyPr>
          <a:lstStyle/>
          <a:p>
            <a:r>
              <a:rPr lang="tr-TR" b="1" i="1" dirty="0"/>
              <a:t>W </a:t>
            </a:r>
            <a:r>
              <a:rPr lang="tr-TR" b="1" i="1" dirty="0" err="1"/>
              <a:t>Warszawie</a:t>
            </a:r>
            <a:endParaRPr lang="tr-TR" dirty="0"/>
          </a:p>
          <a:p>
            <a:r>
              <a:rPr lang="tr-TR" i="1" dirty="0"/>
              <a:t> </a:t>
            </a:r>
            <a:endParaRPr lang="tr-TR" dirty="0"/>
          </a:p>
          <a:p>
            <a:r>
              <a:rPr lang="tr-TR" i="1" dirty="0" err="1"/>
              <a:t>Co</a:t>
            </a:r>
            <a:r>
              <a:rPr lang="tr-TR" i="1" dirty="0"/>
              <a:t> </a:t>
            </a:r>
            <a:r>
              <a:rPr lang="tr-TR" i="1" dirty="0" err="1"/>
              <a:t>czynisz</a:t>
            </a:r>
            <a:r>
              <a:rPr lang="tr-TR" i="1" dirty="0"/>
              <a:t> </a:t>
            </a:r>
            <a:r>
              <a:rPr lang="tr-TR" i="1" dirty="0" err="1"/>
              <a:t>na</a:t>
            </a:r>
            <a:r>
              <a:rPr lang="tr-TR" i="1" dirty="0"/>
              <a:t> </a:t>
            </a:r>
            <a:r>
              <a:rPr lang="tr-TR" i="1" dirty="0" err="1"/>
              <a:t>gruzach</a:t>
            </a:r>
            <a:r>
              <a:rPr lang="tr-TR" i="1" dirty="0"/>
              <a:t> </a:t>
            </a:r>
            <a:r>
              <a:rPr lang="tr-TR" i="1" dirty="0" err="1"/>
              <a:t>katedry</a:t>
            </a:r>
            <a:endParaRPr lang="tr-TR" dirty="0"/>
          </a:p>
          <a:p>
            <a:r>
              <a:rPr lang="tr-TR" i="1" dirty="0" err="1"/>
              <a:t>Świętego</a:t>
            </a:r>
            <a:r>
              <a:rPr lang="tr-TR" i="1" dirty="0"/>
              <a:t> </a:t>
            </a:r>
            <a:r>
              <a:rPr lang="tr-TR" i="1" dirty="0" err="1"/>
              <a:t>Jana</a:t>
            </a:r>
            <a:r>
              <a:rPr lang="tr-TR" i="1" dirty="0"/>
              <a:t>, </a:t>
            </a:r>
            <a:r>
              <a:rPr lang="tr-TR" i="1" dirty="0" err="1"/>
              <a:t>poeto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/>
              <a:t>W ten </a:t>
            </a:r>
            <a:r>
              <a:rPr lang="tr-TR" i="1" dirty="0" err="1"/>
              <a:t>ciepły</a:t>
            </a:r>
            <a:r>
              <a:rPr lang="tr-TR" i="1" dirty="0"/>
              <a:t>, </a:t>
            </a:r>
            <a:r>
              <a:rPr lang="tr-TR" i="1" dirty="0" err="1"/>
              <a:t>wiosenny</a:t>
            </a:r>
            <a:r>
              <a:rPr lang="tr-TR" i="1" dirty="0"/>
              <a:t> </a:t>
            </a:r>
            <a:r>
              <a:rPr lang="tr-TR" i="1" dirty="0" err="1"/>
              <a:t>dzień</a:t>
            </a:r>
            <a:r>
              <a:rPr lang="tr-TR" i="1" dirty="0"/>
              <a:t>?</a:t>
            </a:r>
            <a:endParaRPr lang="tr-TR" dirty="0"/>
          </a:p>
          <a:p>
            <a:r>
              <a:rPr lang="tr-TR" i="1" dirty="0"/>
              <a:t> </a:t>
            </a:r>
            <a:endParaRPr lang="tr-TR" dirty="0"/>
          </a:p>
          <a:p>
            <a:r>
              <a:rPr lang="tr-TR" i="1" dirty="0" err="1"/>
              <a:t>Co</a:t>
            </a:r>
            <a:r>
              <a:rPr lang="tr-TR" i="1" dirty="0"/>
              <a:t> </a:t>
            </a:r>
            <a:r>
              <a:rPr lang="tr-TR" i="1" dirty="0" err="1"/>
              <a:t>myślisz</a:t>
            </a:r>
            <a:r>
              <a:rPr lang="tr-TR" i="1" dirty="0"/>
              <a:t> </a:t>
            </a:r>
            <a:r>
              <a:rPr lang="tr-TR" i="1" dirty="0" err="1"/>
              <a:t>tutaj</a:t>
            </a:r>
            <a:r>
              <a:rPr lang="tr-TR" i="1" dirty="0"/>
              <a:t>, </a:t>
            </a:r>
            <a:r>
              <a:rPr lang="tr-TR" i="1" dirty="0" err="1"/>
              <a:t>gdzie</a:t>
            </a:r>
            <a:r>
              <a:rPr lang="tr-TR" i="1" dirty="0"/>
              <a:t> </a:t>
            </a:r>
            <a:r>
              <a:rPr lang="tr-TR" i="1" dirty="0" err="1"/>
              <a:t>wiatr</a:t>
            </a:r>
            <a:endParaRPr lang="tr-TR" dirty="0"/>
          </a:p>
          <a:p>
            <a:r>
              <a:rPr lang="tr-TR" i="1" dirty="0"/>
              <a:t>Od </a:t>
            </a:r>
            <a:r>
              <a:rPr lang="tr-TR" i="1" dirty="0" err="1"/>
              <a:t>Wisły</a:t>
            </a:r>
            <a:r>
              <a:rPr lang="tr-TR" i="1" dirty="0"/>
              <a:t> </a:t>
            </a:r>
            <a:r>
              <a:rPr lang="tr-TR" i="1" dirty="0" err="1"/>
              <a:t>wiejąc</a:t>
            </a:r>
            <a:r>
              <a:rPr lang="tr-TR" i="1" dirty="0"/>
              <a:t> </a:t>
            </a:r>
            <a:r>
              <a:rPr lang="tr-TR" i="1" dirty="0" err="1"/>
              <a:t>rozwiewa</a:t>
            </a:r>
            <a:endParaRPr lang="tr-TR" dirty="0"/>
          </a:p>
          <a:p>
            <a:r>
              <a:rPr lang="tr-TR" i="1" dirty="0" err="1"/>
              <a:t>Czerwony</a:t>
            </a:r>
            <a:r>
              <a:rPr lang="tr-TR" i="1" dirty="0"/>
              <a:t> </a:t>
            </a:r>
            <a:r>
              <a:rPr lang="tr-TR" i="1" dirty="0" err="1"/>
              <a:t>pył</a:t>
            </a:r>
            <a:r>
              <a:rPr lang="tr-TR" i="1" dirty="0"/>
              <a:t> </a:t>
            </a:r>
            <a:r>
              <a:rPr lang="tr-TR" i="1" dirty="0" err="1"/>
              <a:t>rumowiska</a:t>
            </a:r>
            <a:r>
              <a:rPr lang="tr-TR" i="1" dirty="0"/>
              <a:t>?</a:t>
            </a:r>
            <a:endParaRPr lang="tr-TR" dirty="0"/>
          </a:p>
          <a:p>
            <a:r>
              <a:rPr lang="tr-TR" i="1" dirty="0"/>
              <a:t> </a:t>
            </a:r>
            <a:endParaRPr lang="tr-TR" dirty="0"/>
          </a:p>
          <a:p>
            <a:r>
              <a:rPr lang="tr-TR" i="1" dirty="0" err="1"/>
              <a:t>Przysięgałeś</a:t>
            </a:r>
            <a:r>
              <a:rPr lang="tr-TR" i="1" dirty="0"/>
              <a:t>, </a:t>
            </a:r>
            <a:r>
              <a:rPr lang="tr-TR" i="1" dirty="0" err="1"/>
              <a:t>że</a:t>
            </a:r>
            <a:r>
              <a:rPr lang="tr-TR" i="1" dirty="0"/>
              <a:t> </a:t>
            </a:r>
            <a:r>
              <a:rPr lang="tr-TR" i="1" dirty="0" err="1"/>
              <a:t>nigdy</a:t>
            </a:r>
            <a:r>
              <a:rPr lang="tr-TR" i="1" dirty="0"/>
              <a:t> </a:t>
            </a:r>
            <a:r>
              <a:rPr lang="tr-TR" i="1" dirty="0" err="1"/>
              <a:t>nie</a:t>
            </a:r>
            <a:r>
              <a:rPr lang="tr-TR" i="1" dirty="0"/>
              <a:t> </a:t>
            </a:r>
            <a:r>
              <a:rPr lang="tr-TR" i="1" dirty="0" err="1"/>
              <a:t>będziesz</a:t>
            </a:r>
            <a:endParaRPr lang="tr-TR" dirty="0"/>
          </a:p>
          <a:p>
            <a:r>
              <a:rPr lang="tr-TR" i="1" dirty="0" err="1"/>
              <a:t>Płaczką</a:t>
            </a:r>
            <a:r>
              <a:rPr lang="tr-TR" i="1" dirty="0"/>
              <a:t> </a:t>
            </a:r>
            <a:r>
              <a:rPr lang="tr-TR" i="1" dirty="0" err="1"/>
              <a:t>żałobną</a:t>
            </a:r>
            <a:r>
              <a:rPr lang="tr-TR" i="1" dirty="0"/>
              <a:t>.</a:t>
            </a:r>
            <a:endParaRPr lang="tr-TR" dirty="0"/>
          </a:p>
          <a:p>
            <a:r>
              <a:rPr lang="tr-TR" i="1" dirty="0" err="1"/>
              <a:t>Przysięgałeś</a:t>
            </a:r>
            <a:r>
              <a:rPr lang="tr-TR" i="1" dirty="0"/>
              <a:t>, </a:t>
            </a:r>
            <a:r>
              <a:rPr lang="tr-TR" i="1" dirty="0" err="1"/>
              <a:t>że</a:t>
            </a:r>
            <a:r>
              <a:rPr lang="tr-TR" i="1" dirty="0"/>
              <a:t> </a:t>
            </a:r>
            <a:r>
              <a:rPr lang="tr-TR" i="1" dirty="0" err="1"/>
              <a:t>nigdy</a:t>
            </a:r>
            <a:r>
              <a:rPr lang="tr-TR" i="1" dirty="0"/>
              <a:t> </a:t>
            </a:r>
            <a:r>
              <a:rPr lang="tr-TR" i="1" dirty="0" err="1"/>
              <a:t>nie</a:t>
            </a:r>
            <a:r>
              <a:rPr lang="tr-TR" i="1" dirty="0"/>
              <a:t> </a:t>
            </a:r>
            <a:r>
              <a:rPr lang="tr-TR" i="1" dirty="0" err="1"/>
              <a:t>dotkniesz</a:t>
            </a:r>
            <a:endParaRPr lang="tr-TR" dirty="0"/>
          </a:p>
          <a:p>
            <a:r>
              <a:rPr lang="tr-TR" i="1" dirty="0" err="1"/>
              <a:t>Ran</a:t>
            </a:r>
            <a:r>
              <a:rPr lang="tr-TR" i="1" dirty="0"/>
              <a:t> </a:t>
            </a:r>
            <a:r>
              <a:rPr lang="tr-TR" i="1" dirty="0" err="1"/>
              <a:t>wielkich</a:t>
            </a:r>
            <a:r>
              <a:rPr lang="tr-TR" i="1" dirty="0"/>
              <a:t> </a:t>
            </a:r>
            <a:r>
              <a:rPr lang="tr-TR" i="1" dirty="0" err="1"/>
              <a:t>swego</a:t>
            </a:r>
            <a:r>
              <a:rPr lang="tr-TR" i="1" dirty="0"/>
              <a:t> </a:t>
            </a:r>
            <a:r>
              <a:rPr lang="tr-TR" i="1" dirty="0" err="1"/>
              <a:t>narodu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 err="1"/>
              <a:t>Aby</a:t>
            </a:r>
            <a:r>
              <a:rPr lang="tr-TR" i="1" dirty="0"/>
              <a:t> </a:t>
            </a:r>
            <a:r>
              <a:rPr lang="tr-TR" i="1" dirty="0" err="1"/>
              <a:t>nie</a:t>
            </a:r>
            <a:r>
              <a:rPr lang="tr-TR" i="1" dirty="0"/>
              <a:t> </a:t>
            </a:r>
            <a:r>
              <a:rPr lang="tr-TR" i="1" dirty="0" err="1"/>
              <a:t>zmienić</a:t>
            </a:r>
            <a:r>
              <a:rPr lang="tr-TR" i="1" dirty="0"/>
              <a:t> </a:t>
            </a:r>
            <a:r>
              <a:rPr lang="tr-TR" i="1" dirty="0" err="1"/>
              <a:t>ich</a:t>
            </a:r>
            <a:r>
              <a:rPr lang="tr-TR" i="1" dirty="0"/>
              <a:t> w </a:t>
            </a:r>
            <a:r>
              <a:rPr lang="tr-TR" i="1" dirty="0" err="1"/>
              <a:t>świętość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 err="1"/>
              <a:t>Przeklętą</a:t>
            </a:r>
            <a:r>
              <a:rPr lang="tr-TR" i="1" dirty="0"/>
              <a:t> </a:t>
            </a:r>
            <a:r>
              <a:rPr lang="tr-TR" i="1" dirty="0" err="1"/>
              <a:t>świętość</a:t>
            </a:r>
            <a:r>
              <a:rPr lang="tr-TR" i="1" dirty="0"/>
              <a:t>, </a:t>
            </a:r>
            <a:r>
              <a:rPr lang="tr-TR" i="1" dirty="0" err="1"/>
              <a:t>co</a:t>
            </a:r>
            <a:r>
              <a:rPr lang="tr-TR" i="1" dirty="0"/>
              <a:t> </a:t>
            </a:r>
            <a:r>
              <a:rPr lang="tr-TR" i="1" dirty="0" err="1"/>
              <a:t>ściga</a:t>
            </a:r>
            <a:endParaRPr lang="tr-TR" dirty="0"/>
          </a:p>
          <a:p>
            <a:r>
              <a:rPr lang="tr-TR" i="1" dirty="0" err="1"/>
              <a:t>Przez</a:t>
            </a:r>
            <a:r>
              <a:rPr lang="tr-TR" i="1" dirty="0"/>
              <a:t> </a:t>
            </a:r>
            <a:r>
              <a:rPr lang="tr-TR" i="1" dirty="0" err="1"/>
              <a:t>dalsze</a:t>
            </a:r>
            <a:r>
              <a:rPr lang="tr-TR" i="1" dirty="0"/>
              <a:t> </a:t>
            </a:r>
            <a:r>
              <a:rPr lang="tr-TR" i="1" dirty="0" err="1"/>
              <a:t>wieki</a:t>
            </a:r>
            <a:r>
              <a:rPr lang="tr-TR" i="1" dirty="0"/>
              <a:t> </a:t>
            </a:r>
            <a:r>
              <a:rPr lang="tr-TR" i="1" dirty="0" err="1"/>
              <a:t>potomnych</a:t>
            </a:r>
            <a:r>
              <a:rPr lang="tr-TR" i="1" dirty="0"/>
              <a:t>.</a:t>
            </a:r>
            <a:endParaRPr lang="tr-TR" dirty="0"/>
          </a:p>
          <a:p>
            <a:r>
              <a:rPr lang="tr-TR" i="1" dirty="0"/>
              <a:t> </a:t>
            </a:r>
            <a:endParaRPr lang="tr-TR" dirty="0"/>
          </a:p>
          <a:p>
            <a:r>
              <a:rPr lang="tr-TR" i="1" dirty="0" err="1"/>
              <a:t>Ale</a:t>
            </a:r>
            <a:r>
              <a:rPr lang="tr-TR" i="1" dirty="0"/>
              <a:t> ten </a:t>
            </a:r>
            <a:r>
              <a:rPr lang="tr-TR" i="1" dirty="0" err="1"/>
              <a:t>płacz</a:t>
            </a:r>
            <a:r>
              <a:rPr lang="tr-TR" i="1" dirty="0"/>
              <a:t> </a:t>
            </a:r>
            <a:r>
              <a:rPr lang="tr-TR" i="1" dirty="0" err="1"/>
              <a:t>Antygony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 err="1"/>
              <a:t>Co</a:t>
            </a:r>
            <a:r>
              <a:rPr lang="tr-TR" i="1" dirty="0"/>
              <a:t> </a:t>
            </a:r>
            <a:r>
              <a:rPr lang="tr-TR" i="1" dirty="0" err="1"/>
              <a:t>szuka</a:t>
            </a:r>
            <a:r>
              <a:rPr lang="tr-TR" i="1" dirty="0"/>
              <a:t> </a:t>
            </a:r>
            <a:r>
              <a:rPr lang="tr-TR" i="1" dirty="0" err="1"/>
              <a:t>swojego</a:t>
            </a:r>
            <a:r>
              <a:rPr lang="tr-TR" i="1" dirty="0"/>
              <a:t> </a:t>
            </a:r>
            <a:r>
              <a:rPr lang="tr-TR" i="1" dirty="0" err="1"/>
              <a:t>brata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 err="1"/>
              <a:t>To</a:t>
            </a:r>
            <a:r>
              <a:rPr lang="tr-TR" i="1" dirty="0"/>
              <a:t> jest </a:t>
            </a:r>
            <a:r>
              <a:rPr lang="tr-TR" i="1" dirty="0" err="1"/>
              <a:t>zaiste</a:t>
            </a:r>
            <a:r>
              <a:rPr lang="tr-TR" i="1" dirty="0"/>
              <a:t> </a:t>
            </a:r>
            <a:r>
              <a:rPr lang="tr-TR" i="1" dirty="0" err="1"/>
              <a:t>nad</a:t>
            </a:r>
            <a:r>
              <a:rPr lang="tr-TR" i="1" dirty="0"/>
              <a:t> </a:t>
            </a:r>
            <a:r>
              <a:rPr lang="tr-TR" i="1" dirty="0" err="1"/>
              <a:t>miarę</a:t>
            </a:r>
            <a:endParaRPr lang="tr-TR" dirty="0"/>
          </a:p>
          <a:p>
            <a:r>
              <a:rPr lang="tr-TR" i="1" dirty="0" err="1"/>
              <a:t>Wytrzymałości</a:t>
            </a:r>
            <a:r>
              <a:rPr lang="tr-TR" i="1" dirty="0"/>
              <a:t>. A serce</a:t>
            </a:r>
            <a:endParaRPr lang="tr-TR" dirty="0"/>
          </a:p>
          <a:p>
            <a:r>
              <a:rPr lang="tr-TR" i="1" dirty="0" err="1"/>
              <a:t>To</a:t>
            </a:r>
            <a:r>
              <a:rPr lang="tr-TR" i="1" dirty="0"/>
              <a:t> </a:t>
            </a:r>
            <a:r>
              <a:rPr lang="tr-TR" i="1" dirty="0" err="1"/>
              <a:t>kamień</a:t>
            </a:r>
            <a:r>
              <a:rPr lang="tr-TR" i="1" dirty="0"/>
              <a:t>, w </a:t>
            </a:r>
            <a:r>
              <a:rPr lang="tr-TR" i="1" dirty="0" err="1"/>
              <a:t>którym</a:t>
            </a:r>
            <a:r>
              <a:rPr lang="tr-TR" i="1" dirty="0"/>
              <a:t> </a:t>
            </a:r>
            <a:r>
              <a:rPr lang="tr-TR" i="1" dirty="0" err="1"/>
              <a:t>jak</a:t>
            </a:r>
            <a:r>
              <a:rPr lang="tr-TR" i="1" dirty="0"/>
              <a:t> </a:t>
            </a:r>
            <a:r>
              <a:rPr lang="tr-TR" i="1" dirty="0" err="1"/>
              <a:t>owad</a:t>
            </a:r>
            <a:endParaRPr lang="tr-TR" dirty="0"/>
          </a:p>
          <a:p>
            <a:r>
              <a:rPr lang="tr-TR" i="1" dirty="0" err="1"/>
              <a:t>Zamknięta</a:t>
            </a:r>
            <a:r>
              <a:rPr lang="tr-TR" i="1" dirty="0"/>
              <a:t> jest </a:t>
            </a:r>
            <a:r>
              <a:rPr lang="tr-TR" i="1" dirty="0" err="1"/>
              <a:t>ciemna</a:t>
            </a:r>
            <a:r>
              <a:rPr lang="tr-TR" i="1" dirty="0"/>
              <a:t> </a:t>
            </a:r>
            <a:r>
              <a:rPr lang="tr-TR" i="1" dirty="0" err="1"/>
              <a:t>miłość</a:t>
            </a:r>
            <a:endParaRPr lang="tr-TR" dirty="0"/>
          </a:p>
          <a:p>
            <a:r>
              <a:rPr lang="tr-TR" i="1" dirty="0" err="1"/>
              <a:t>Najnieszczęśliwszej</a:t>
            </a:r>
            <a:r>
              <a:rPr lang="tr-TR" i="1" dirty="0"/>
              <a:t> </a:t>
            </a:r>
            <a:r>
              <a:rPr lang="tr-TR" i="1" dirty="0" err="1"/>
              <a:t>ziemi</a:t>
            </a:r>
            <a:r>
              <a:rPr lang="tr-TR" i="1" dirty="0"/>
              <a:t>.</a:t>
            </a:r>
            <a:endParaRPr lang="tr-TR" dirty="0"/>
          </a:p>
          <a:p>
            <a:r>
              <a:rPr lang="tr-TR" i="1" dirty="0"/>
              <a:t> </a:t>
            </a:r>
            <a:endParaRPr lang="tr-TR" dirty="0"/>
          </a:p>
          <a:p>
            <a:r>
              <a:rPr lang="tr-TR" i="1" dirty="0" err="1"/>
              <a:t>Nie</a:t>
            </a:r>
            <a:r>
              <a:rPr lang="tr-TR" i="1" dirty="0"/>
              <a:t> </a:t>
            </a:r>
            <a:r>
              <a:rPr lang="tr-TR" i="1" dirty="0" err="1"/>
              <a:t>chciałem</a:t>
            </a:r>
            <a:r>
              <a:rPr lang="tr-TR" i="1" dirty="0"/>
              <a:t> </a:t>
            </a:r>
            <a:r>
              <a:rPr lang="tr-TR" i="1" dirty="0" err="1"/>
              <a:t>kochać</a:t>
            </a:r>
            <a:r>
              <a:rPr lang="tr-TR" i="1" dirty="0"/>
              <a:t> tak,</a:t>
            </a:r>
            <a:endParaRPr lang="tr-TR" dirty="0"/>
          </a:p>
          <a:p>
            <a:r>
              <a:rPr lang="tr-TR" i="1" dirty="0" err="1"/>
              <a:t>Nie</a:t>
            </a:r>
            <a:r>
              <a:rPr lang="tr-TR" i="1" dirty="0"/>
              <a:t> </a:t>
            </a:r>
            <a:r>
              <a:rPr lang="tr-TR" i="1" dirty="0" err="1"/>
              <a:t>było</a:t>
            </a:r>
            <a:r>
              <a:rPr lang="tr-TR" i="1" dirty="0"/>
              <a:t> </a:t>
            </a:r>
            <a:r>
              <a:rPr lang="tr-TR" i="1" dirty="0" err="1"/>
              <a:t>to</a:t>
            </a:r>
            <a:r>
              <a:rPr lang="tr-TR" i="1" dirty="0"/>
              <a:t> </a:t>
            </a:r>
            <a:r>
              <a:rPr lang="tr-TR" i="1" dirty="0" err="1"/>
              <a:t>moim</a:t>
            </a:r>
            <a:r>
              <a:rPr lang="tr-TR" i="1" dirty="0"/>
              <a:t> </a:t>
            </a:r>
            <a:r>
              <a:rPr lang="tr-TR" i="1" dirty="0" err="1"/>
              <a:t>zamiarem</a:t>
            </a:r>
            <a:r>
              <a:rPr lang="tr-TR" i="1" dirty="0"/>
              <a:t>.</a:t>
            </a:r>
            <a:endParaRPr lang="tr-TR" dirty="0"/>
          </a:p>
          <a:p>
            <a:r>
              <a:rPr lang="tr-TR" i="1" dirty="0" err="1"/>
              <a:t>Nie</a:t>
            </a:r>
            <a:r>
              <a:rPr lang="tr-TR" i="1" dirty="0"/>
              <a:t> </a:t>
            </a:r>
            <a:r>
              <a:rPr lang="tr-TR" i="1" dirty="0" err="1"/>
              <a:t>chciałem</a:t>
            </a:r>
            <a:r>
              <a:rPr lang="tr-TR" i="1" dirty="0"/>
              <a:t> </a:t>
            </a:r>
            <a:r>
              <a:rPr lang="tr-TR" i="1" dirty="0" err="1"/>
              <a:t>litować</a:t>
            </a:r>
            <a:r>
              <a:rPr lang="tr-TR" i="1" dirty="0"/>
              <a:t> </a:t>
            </a:r>
            <a:r>
              <a:rPr lang="tr-TR" i="1" dirty="0" err="1"/>
              <a:t>się</a:t>
            </a:r>
            <a:r>
              <a:rPr lang="tr-TR" i="1" dirty="0"/>
              <a:t> tak,</a:t>
            </a:r>
            <a:endParaRPr lang="tr-TR" dirty="0"/>
          </a:p>
          <a:p>
            <a:r>
              <a:rPr lang="tr-TR" i="1" dirty="0" err="1"/>
              <a:t>Nie</a:t>
            </a:r>
            <a:r>
              <a:rPr lang="tr-TR" i="1" dirty="0"/>
              <a:t> </a:t>
            </a:r>
            <a:r>
              <a:rPr lang="tr-TR" i="1" dirty="0" err="1"/>
              <a:t>było</a:t>
            </a:r>
            <a:r>
              <a:rPr lang="tr-TR" i="1" dirty="0"/>
              <a:t> </a:t>
            </a:r>
            <a:r>
              <a:rPr lang="tr-TR" i="1" dirty="0" err="1"/>
              <a:t>to</a:t>
            </a:r>
            <a:r>
              <a:rPr lang="tr-TR" i="1" dirty="0"/>
              <a:t> </a:t>
            </a:r>
            <a:r>
              <a:rPr lang="tr-TR" i="1" dirty="0" err="1"/>
              <a:t>moim</a:t>
            </a:r>
            <a:r>
              <a:rPr lang="tr-TR" i="1" dirty="0"/>
              <a:t> </a:t>
            </a:r>
            <a:r>
              <a:rPr lang="tr-TR" i="1" dirty="0" err="1"/>
              <a:t>zamiarem</a:t>
            </a:r>
            <a:r>
              <a:rPr lang="tr-TR" i="1" dirty="0"/>
              <a:t>.</a:t>
            </a:r>
            <a:endParaRPr lang="tr-TR" dirty="0"/>
          </a:p>
          <a:p>
            <a:r>
              <a:rPr lang="tr-TR" i="1" dirty="0" err="1"/>
              <a:t>Moje</a:t>
            </a:r>
            <a:r>
              <a:rPr lang="tr-TR" i="1" dirty="0"/>
              <a:t> </a:t>
            </a:r>
            <a:r>
              <a:rPr lang="tr-TR" i="1" dirty="0" err="1"/>
              <a:t>pióro</a:t>
            </a:r>
            <a:r>
              <a:rPr lang="tr-TR" i="1" dirty="0"/>
              <a:t> jest </a:t>
            </a:r>
            <a:r>
              <a:rPr lang="tr-TR" i="1" dirty="0" err="1"/>
              <a:t>lżejsze</a:t>
            </a:r>
            <a:endParaRPr lang="tr-TR" dirty="0"/>
          </a:p>
          <a:p>
            <a:r>
              <a:rPr lang="tr-TR" i="1" dirty="0" err="1"/>
              <a:t>Niż</a:t>
            </a:r>
            <a:r>
              <a:rPr lang="tr-TR" i="1" dirty="0"/>
              <a:t> </a:t>
            </a:r>
            <a:r>
              <a:rPr lang="tr-TR" i="1" dirty="0" err="1"/>
              <a:t>pióro</a:t>
            </a:r>
            <a:r>
              <a:rPr lang="tr-TR" i="1" dirty="0"/>
              <a:t> </a:t>
            </a:r>
            <a:r>
              <a:rPr lang="tr-TR" i="1" dirty="0" err="1"/>
              <a:t>kolibra</a:t>
            </a:r>
            <a:r>
              <a:rPr lang="tr-TR" i="1" dirty="0"/>
              <a:t>. </a:t>
            </a:r>
            <a:r>
              <a:rPr lang="tr-TR" i="1" dirty="0" err="1"/>
              <a:t>To</a:t>
            </a:r>
            <a:r>
              <a:rPr lang="tr-TR" i="1" dirty="0"/>
              <a:t> </a:t>
            </a:r>
            <a:r>
              <a:rPr lang="tr-TR" i="1" dirty="0" err="1"/>
              <a:t>brzemię</a:t>
            </a:r>
            <a:endParaRPr lang="tr-TR" dirty="0"/>
          </a:p>
          <a:p>
            <a:r>
              <a:rPr lang="tr-TR" i="1" dirty="0" err="1"/>
              <a:t>Nie</a:t>
            </a:r>
            <a:r>
              <a:rPr lang="tr-TR" i="1" dirty="0"/>
              <a:t> jest </a:t>
            </a:r>
            <a:r>
              <a:rPr lang="tr-TR" i="1" dirty="0" err="1"/>
              <a:t>na</a:t>
            </a:r>
            <a:r>
              <a:rPr lang="tr-TR" i="1" dirty="0"/>
              <a:t> </a:t>
            </a:r>
            <a:r>
              <a:rPr lang="tr-TR" i="1" dirty="0" err="1"/>
              <a:t>moje</a:t>
            </a:r>
            <a:r>
              <a:rPr lang="tr-TR" i="1" dirty="0"/>
              <a:t> </a:t>
            </a:r>
            <a:r>
              <a:rPr lang="tr-TR" i="1" dirty="0" err="1"/>
              <a:t>siły</a:t>
            </a:r>
            <a:r>
              <a:rPr lang="tr-TR" i="1" dirty="0"/>
              <a:t>.</a:t>
            </a:r>
            <a:endParaRPr lang="tr-TR" dirty="0"/>
          </a:p>
          <a:p>
            <a:r>
              <a:rPr lang="tr-TR" i="1" dirty="0" err="1"/>
              <a:t>Jakże</a:t>
            </a:r>
            <a:r>
              <a:rPr lang="tr-TR" i="1" dirty="0"/>
              <a:t> </a:t>
            </a:r>
            <a:r>
              <a:rPr lang="tr-TR" i="1" dirty="0" err="1"/>
              <a:t>mam</a:t>
            </a:r>
            <a:r>
              <a:rPr lang="tr-TR" i="1" dirty="0"/>
              <a:t> </a:t>
            </a:r>
            <a:r>
              <a:rPr lang="tr-TR" i="1" dirty="0" err="1"/>
              <a:t>mieszkać</a:t>
            </a:r>
            <a:r>
              <a:rPr lang="tr-TR" i="1" dirty="0"/>
              <a:t> w </a:t>
            </a:r>
            <a:r>
              <a:rPr lang="tr-TR" i="1" dirty="0" err="1"/>
              <a:t>tym</a:t>
            </a:r>
            <a:r>
              <a:rPr lang="tr-TR" i="1" dirty="0"/>
              <a:t> </a:t>
            </a:r>
            <a:r>
              <a:rPr lang="tr-TR" i="1" dirty="0" err="1"/>
              <a:t>kraju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/>
              <a:t> </a:t>
            </a:r>
            <a:endParaRPr lang="tr-TR" dirty="0"/>
          </a:p>
          <a:p>
            <a:r>
              <a:rPr lang="tr-TR" i="1" dirty="0" err="1"/>
              <a:t>Gdzie</a:t>
            </a:r>
            <a:r>
              <a:rPr lang="tr-TR" i="1" dirty="0"/>
              <a:t> </a:t>
            </a:r>
            <a:r>
              <a:rPr lang="tr-TR" i="1" dirty="0" err="1"/>
              <a:t>noga</a:t>
            </a:r>
            <a:r>
              <a:rPr lang="tr-TR" i="1" dirty="0"/>
              <a:t> </a:t>
            </a:r>
            <a:r>
              <a:rPr lang="tr-TR" i="1" dirty="0" err="1"/>
              <a:t>potrąca</a:t>
            </a:r>
            <a:r>
              <a:rPr lang="tr-TR" i="1" dirty="0"/>
              <a:t> o </a:t>
            </a:r>
            <a:r>
              <a:rPr lang="tr-TR" i="1" dirty="0" err="1"/>
              <a:t>kości</a:t>
            </a:r>
            <a:endParaRPr lang="tr-TR" dirty="0"/>
          </a:p>
          <a:p>
            <a:r>
              <a:rPr lang="tr-TR" i="1" dirty="0" err="1"/>
              <a:t>Nie</a:t>
            </a:r>
            <a:r>
              <a:rPr lang="tr-TR" i="1" dirty="0"/>
              <a:t> </a:t>
            </a:r>
            <a:r>
              <a:rPr lang="tr-TR" i="1" dirty="0" err="1"/>
              <a:t>pogrzebane</a:t>
            </a:r>
            <a:r>
              <a:rPr lang="tr-TR" i="1" dirty="0"/>
              <a:t> </a:t>
            </a:r>
            <a:r>
              <a:rPr lang="tr-TR" i="1" dirty="0" err="1"/>
              <a:t>najbliższych</a:t>
            </a:r>
            <a:r>
              <a:rPr lang="tr-TR" i="1" dirty="0"/>
              <a:t>?</a:t>
            </a:r>
            <a:endParaRPr lang="tr-TR" dirty="0"/>
          </a:p>
          <a:p>
            <a:r>
              <a:rPr lang="tr-TR" i="1" dirty="0" err="1"/>
              <a:t>Słyszę</a:t>
            </a:r>
            <a:r>
              <a:rPr lang="tr-TR" i="1" dirty="0"/>
              <a:t> </a:t>
            </a:r>
            <a:r>
              <a:rPr lang="tr-TR" i="1" dirty="0" err="1"/>
              <a:t>głosy</a:t>
            </a:r>
            <a:r>
              <a:rPr lang="tr-TR" i="1" dirty="0"/>
              <a:t>, </a:t>
            </a:r>
            <a:r>
              <a:rPr lang="tr-TR" i="1" dirty="0" err="1"/>
              <a:t>widzę</a:t>
            </a:r>
            <a:r>
              <a:rPr lang="tr-TR" i="1" dirty="0"/>
              <a:t> </a:t>
            </a:r>
            <a:r>
              <a:rPr lang="tr-TR" i="1" dirty="0" err="1"/>
              <a:t>uśmiechy</a:t>
            </a:r>
            <a:r>
              <a:rPr lang="tr-TR" i="1" dirty="0"/>
              <a:t>. </a:t>
            </a:r>
            <a:r>
              <a:rPr lang="tr-TR" i="1" dirty="0" err="1"/>
              <a:t>Nie</a:t>
            </a:r>
            <a:r>
              <a:rPr lang="tr-TR" i="1" dirty="0"/>
              <a:t> </a:t>
            </a:r>
            <a:r>
              <a:rPr lang="tr-TR" i="1" dirty="0" err="1"/>
              <a:t>mogę</a:t>
            </a:r>
            <a:endParaRPr lang="tr-TR" dirty="0"/>
          </a:p>
          <a:p>
            <a:r>
              <a:rPr lang="tr-TR" i="1" dirty="0" err="1"/>
              <a:t>Nic</a:t>
            </a:r>
            <a:r>
              <a:rPr lang="tr-TR" i="1" dirty="0"/>
              <a:t> </a:t>
            </a:r>
            <a:r>
              <a:rPr lang="tr-TR" i="1" dirty="0" err="1"/>
              <a:t>napisać</a:t>
            </a:r>
            <a:r>
              <a:rPr lang="tr-TR" i="1" dirty="0"/>
              <a:t>, </a:t>
            </a:r>
            <a:r>
              <a:rPr lang="tr-TR" i="1" dirty="0" err="1"/>
              <a:t>bo</a:t>
            </a:r>
            <a:r>
              <a:rPr lang="tr-TR" i="1" dirty="0"/>
              <a:t> </a:t>
            </a:r>
            <a:r>
              <a:rPr lang="tr-TR" i="1" dirty="0" err="1"/>
              <a:t>pięcioro</a:t>
            </a:r>
            <a:r>
              <a:rPr lang="tr-TR" i="1" dirty="0"/>
              <a:t> </a:t>
            </a:r>
            <a:r>
              <a:rPr lang="tr-TR" i="1" dirty="0" err="1"/>
              <a:t>rąk</a:t>
            </a:r>
            <a:endParaRPr lang="tr-TR" dirty="0"/>
          </a:p>
          <a:p>
            <a:r>
              <a:rPr lang="tr-TR" i="1" dirty="0" err="1"/>
              <a:t>Chwyta</a:t>
            </a:r>
            <a:r>
              <a:rPr lang="tr-TR" i="1" dirty="0"/>
              <a:t> mi </a:t>
            </a:r>
            <a:r>
              <a:rPr lang="tr-TR" i="1" dirty="0" err="1"/>
              <a:t>moje</a:t>
            </a:r>
            <a:r>
              <a:rPr lang="tr-TR" i="1" dirty="0"/>
              <a:t> </a:t>
            </a:r>
            <a:r>
              <a:rPr lang="tr-TR" i="1" dirty="0" err="1"/>
              <a:t>pióro</a:t>
            </a:r>
            <a:endParaRPr lang="tr-TR" dirty="0"/>
          </a:p>
          <a:p>
            <a:r>
              <a:rPr lang="tr-TR" i="1" dirty="0"/>
              <a:t>I </a:t>
            </a:r>
            <a:r>
              <a:rPr lang="tr-TR" i="1" dirty="0" err="1"/>
              <a:t>każe</a:t>
            </a:r>
            <a:r>
              <a:rPr lang="tr-TR" i="1" dirty="0"/>
              <a:t> </a:t>
            </a:r>
            <a:r>
              <a:rPr lang="tr-TR" i="1" dirty="0" err="1"/>
              <a:t>pisać</a:t>
            </a:r>
            <a:r>
              <a:rPr lang="tr-TR" i="1" dirty="0"/>
              <a:t> </a:t>
            </a:r>
            <a:r>
              <a:rPr lang="tr-TR" i="1" dirty="0" err="1"/>
              <a:t>ich</a:t>
            </a:r>
            <a:r>
              <a:rPr lang="tr-TR" i="1" dirty="0"/>
              <a:t> </a:t>
            </a:r>
            <a:r>
              <a:rPr lang="tr-TR" i="1" dirty="0" err="1"/>
              <a:t>dzieje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 err="1"/>
              <a:t>Dzieje</a:t>
            </a:r>
            <a:r>
              <a:rPr lang="tr-TR" i="1" dirty="0"/>
              <a:t> </a:t>
            </a:r>
            <a:r>
              <a:rPr lang="tr-TR" i="1" dirty="0" err="1"/>
              <a:t>ich</a:t>
            </a:r>
            <a:r>
              <a:rPr lang="tr-TR" i="1" dirty="0"/>
              <a:t> </a:t>
            </a:r>
            <a:r>
              <a:rPr lang="tr-TR" i="1" dirty="0" err="1"/>
              <a:t>życia</a:t>
            </a:r>
            <a:r>
              <a:rPr lang="tr-TR" i="1" dirty="0"/>
              <a:t> i </a:t>
            </a:r>
            <a:r>
              <a:rPr lang="tr-TR" i="1" dirty="0" err="1"/>
              <a:t>śmierci</a:t>
            </a:r>
            <a:r>
              <a:rPr lang="tr-TR" i="1" dirty="0"/>
              <a:t>.</a:t>
            </a:r>
            <a:endParaRPr lang="tr-TR" dirty="0"/>
          </a:p>
          <a:p>
            <a:r>
              <a:rPr lang="tr-TR" i="1" dirty="0" err="1"/>
              <a:t>Czyż</a:t>
            </a:r>
            <a:r>
              <a:rPr lang="tr-TR" i="1" dirty="0"/>
              <a:t> </a:t>
            </a:r>
            <a:r>
              <a:rPr lang="tr-TR" i="1" dirty="0" err="1"/>
              <a:t>na</a:t>
            </a:r>
            <a:r>
              <a:rPr lang="tr-TR" i="1" dirty="0"/>
              <a:t> </a:t>
            </a:r>
            <a:r>
              <a:rPr lang="tr-TR" i="1" dirty="0" err="1"/>
              <a:t>to</a:t>
            </a:r>
            <a:r>
              <a:rPr lang="tr-TR" i="1" dirty="0"/>
              <a:t> </a:t>
            </a:r>
            <a:r>
              <a:rPr lang="tr-TR" i="1" dirty="0" err="1"/>
              <a:t>jestem</a:t>
            </a:r>
            <a:r>
              <a:rPr lang="tr-TR" i="1" dirty="0"/>
              <a:t> </a:t>
            </a:r>
            <a:r>
              <a:rPr lang="tr-TR" i="1" dirty="0" err="1"/>
              <a:t>stworzony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 err="1"/>
              <a:t>By</a:t>
            </a:r>
            <a:r>
              <a:rPr lang="tr-TR" i="1" dirty="0"/>
              <a:t> </a:t>
            </a:r>
            <a:r>
              <a:rPr lang="tr-TR" i="1" dirty="0" err="1"/>
              <a:t>zostać</a:t>
            </a:r>
            <a:r>
              <a:rPr lang="tr-TR" i="1" dirty="0"/>
              <a:t> </a:t>
            </a:r>
            <a:r>
              <a:rPr lang="tr-TR" i="1" dirty="0" err="1"/>
              <a:t>płaczką</a:t>
            </a:r>
            <a:r>
              <a:rPr lang="tr-TR" i="1" dirty="0"/>
              <a:t> </a:t>
            </a:r>
            <a:r>
              <a:rPr lang="tr-TR" i="1" dirty="0" err="1"/>
              <a:t>żałobną</a:t>
            </a:r>
            <a:r>
              <a:rPr lang="tr-TR" i="1" dirty="0"/>
              <a:t>?</a:t>
            </a:r>
            <a:endParaRPr lang="tr-TR" dirty="0"/>
          </a:p>
          <a:p>
            <a:r>
              <a:rPr lang="tr-TR" i="1" dirty="0" err="1"/>
              <a:t>Ja</a:t>
            </a:r>
            <a:r>
              <a:rPr lang="tr-TR" i="1" dirty="0"/>
              <a:t> </a:t>
            </a:r>
            <a:r>
              <a:rPr lang="tr-TR" i="1" dirty="0" err="1"/>
              <a:t>chcę</a:t>
            </a:r>
            <a:r>
              <a:rPr lang="tr-TR" i="1" dirty="0"/>
              <a:t> </a:t>
            </a:r>
            <a:r>
              <a:rPr lang="tr-TR" i="1" dirty="0" err="1"/>
              <a:t>opiewać</a:t>
            </a:r>
            <a:r>
              <a:rPr lang="tr-TR" i="1" dirty="0"/>
              <a:t> </a:t>
            </a:r>
            <a:r>
              <a:rPr lang="tr-TR" i="1" dirty="0" err="1"/>
              <a:t>festyny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 err="1"/>
              <a:t>Radosne</a:t>
            </a:r>
            <a:r>
              <a:rPr lang="tr-TR" i="1" dirty="0"/>
              <a:t> </a:t>
            </a:r>
            <a:r>
              <a:rPr lang="tr-TR" i="1" dirty="0" err="1"/>
              <a:t>gaje</a:t>
            </a:r>
            <a:r>
              <a:rPr lang="tr-TR" i="1" dirty="0"/>
              <a:t>, do </a:t>
            </a:r>
            <a:r>
              <a:rPr lang="tr-TR" i="1" dirty="0" err="1"/>
              <a:t>których</a:t>
            </a:r>
            <a:endParaRPr lang="tr-TR" dirty="0"/>
          </a:p>
          <a:p>
            <a:r>
              <a:rPr lang="tr-TR" i="1" dirty="0" err="1"/>
              <a:t>Wprowadzał</a:t>
            </a:r>
            <a:r>
              <a:rPr lang="tr-TR" i="1" dirty="0"/>
              <a:t> </a:t>
            </a:r>
            <a:r>
              <a:rPr lang="tr-TR" i="1" dirty="0" err="1"/>
              <a:t>mnie</a:t>
            </a:r>
            <a:r>
              <a:rPr lang="tr-TR" i="1" dirty="0"/>
              <a:t> </a:t>
            </a:r>
            <a:r>
              <a:rPr lang="tr-TR" i="1" dirty="0" err="1"/>
              <a:t>Szekspir</a:t>
            </a:r>
            <a:r>
              <a:rPr lang="tr-TR" i="1" dirty="0"/>
              <a:t>. </a:t>
            </a:r>
            <a:r>
              <a:rPr lang="tr-TR" i="1" dirty="0" err="1"/>
              <a:t>Zostawcie</a:t>
            </a:r>
            <a:endParaRPr lang="tr-TR" dirty="0"/>
          </a:p>
          <a:p>
            <a:r>
              <a:rPr lang="tr-TR" i="1" dirty="0" err="1"/>
              <a:t>Poetom</a:t>
            </a:r>
            <a:r>
              <a:rPr lang="tr-TR" i="1" dirty="0"/>
              <a:t> </a:t>
            </a:r>
            <a:r>
              <a:rPr lang="tr-TR" i="1" dirty="0" err="1"/>
              <a:t>chwilę</a:t>
            </a:r>
            <a:r>
              <a:rPr lang="tr-TR" i="1" dirty="0"/>
              <a:t> </a:t>
            </a:r>
            <a:r>
              <a:rPr lang="tr-TR" i="1" dirty="0" err="1"/>
              <a:t>radości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 err="1"/>
              <a:t>Bo</a:t>
            </a:r>
            <a:r>
              <a:rPr lang="tr-TR" i="1" dirty="0"/>
              <a:t> </a:t>
            </a:r>
            <a:r>
              <a:rPr lang="tr-TR" i="1" dirty="0" err="1"/>
              <a:t>zginie</a:t>
            </a:r>
            <a:r>
              <a:rPr lang="tr-TR" i="1" dirty="0"/>
              <a:t> </a:t>
            </a:r>
            <a:r>
              <a:rPr lang="tr-TR" i="1" dirty="0" err="1"/>
              <a:t>wasz</a:t>
            </a:r>
            <a:r>
              <a:rPr lang="tr-TR" i="1" dirty="0"/>
              <a:t> </a:t>
            </a:r>
            <a:r>
              <a:rPr lang="tr-TR" i="1" dirty="0" err="1"/>
              <a:t>świat</a:t>
            </a:r>
            <a:r>
              <a:rPr lang="tr-TR" i="1" dirty="0"/>
              <a:t>.</a:t>
            </a:r>
            <a:endParaRPr lang="tr-TR" dirty="0"/>
          </a:p>
          <a:p>
            <a:r>
              <a:rPr lang="tr-TR" i="1" dirty="0"/>
              <a:t> </a:t>
            </a:r>
            <a:endParaRPr lang="tr-TR" dirty="0"/>
          </a:p>
          <a:p>
            <a:r>
              <a:rPr lang="tr-TR" i="1" dirty="0" err="1"/>
              <a:t>Szaleństwo</a:t>
            </a:r>
            <a:r>
              <a:rPr lang="tr-TR" i="1" dirty="0"/>
              <a:t> tak </a:t>
            </a:r>
            <a:r>
              <a:rPr lang="tr-TR" i="1" dirty="0" err="1"/>
              <a:t>żyć</a:t>
            </a:r>
            <a:r>
              <a:rPr lang="tr-TR" i="1" dirty="0"/>
              <a:t> bez </a:t>
            </a:r>
            <a:r>
              <a:rPr lang="tr-TR" i="1" dirty="0" err="1"/>
              <a:t>uśmiechu</a:t>
            </a:r>
            <a:endParaRPr lang="tr-TR" dirty="0"/>
          </a:p>
          <a:p>
            <a:r>
              <a:rPr lang="tr-TR" i="1" dirty="0"/>
              <a:t>I </a:t>
            </a:r>
            <a:r>
              <a:rPr lang="tr-TR" i="1" dirty="0" err="1"/>
              <a:t>dwa</a:t>
            </a:r>
            <a:r>
              <a:rPr lang="tr-TR" i="1" dirty="0"/>
              <a:t> </a:t>
            </a:r>
            <a:r>
              <a:rPr lang="tr-TR" i="1" dirty="0" err="1"/>
              <a:t>powtarzać</a:t>
            </a:r>
            <a:r>
              <a:rPr lang="tr-TR" i="1" dirty="0"/>
              <a:t> </a:t>
            </a:r>
            <a:r>
              <a:rPr lang="tr-TR" i="1" dirty="0" err="1"/>
              <a:t>wyrazy</a:t>
            </a:r>
            <a:endParaRPr lang="tr-TR" dirty="0"/>
          </a:p>
          <a:p>
            <a:r>
              <a:rPr lang="tr-TR" i="1" dirty="0" err="1"/>
              <a:t>Zwrócone</a:t>
            </a:r>
            <a:r>
              <a:rPr lang="tr-TR" i="1" dirty="0"/>
              <a:t> do </a:t>
            </a:r>
            <a:r>
              <a:rPr lang="tr-TR" i="1" dirty="0" err="1"/>
              <a:t>was</a:t>
            </a:r>
            <a:r>
              <a:rPr lang="tr-TR" i="1" dirty="0"/>
              <a:t>, </a:t>
            </a:r>
            <a:r>
              <a:rPr lang="tr-TR" i="1" dirty="0" err="1"/>
              <a:t>umarli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/>
              <a:t>Do </a:t>
            </a:r>
            <a:r>
              <a:rPr lang="tr-TR" i="1" dirty="0" err="1"/>
              <a:t>was</a:t>
            </a:r>
            <a:r>
              <a:rPr lang="tr-TR" i="1" dirty="0"/>
              <a:t>, </a:t>
            </a:r>
            <a:r>
              <a:rPr lang="tr-TR" i="1" dirty="0" err="1"/>
              <a:t>których</a:t>
            </a:r>
            <a:r>
              <a:rPr lang="tr-TR" i="1" dirty="0"/>
              <a:t> </a:t>
            </a:r>
            <a:r>
              <a:rPr lang="tr-TR" i="1" dirty="0" err="1"/>
              <a:t>udziałem</a:t>
            </a:r>
            <a:endParaRPr lang="tr-TR" dirty="0"/>
          </a:p>
          <a:p>
            <a:r>
              <a:rPr lang="tr-TR" i="1" dirty="0" err="1"/>
              <a:t>Miało</a:t>
            </a:r>
            <a:r>
              <a:rPr lang="tr-TR" i="1" dirty="0"/>
              <a:t> </a:t>
            </a:r>
            <a:r>
              <a:rPr lang="tr-TR" i="1" dirty="0" err="1"/>
              <a:t>być</a:t>
            </a:r>
            <a:r>
              <a:rPr lang="tr-TR" i="1" dirty="0"/>
              <a:t> </a:t>
            </a:r>
            <a:r>
              <a:rPr lang="tr-TR" i="1" dirty="0" err="1"/>
              <a:t>wesele</a:t>
            </a:r>
            <a:endParaRPr lang="tr-TR" dirty="0"/>
          </a:p>
          <a:p>
            <a:r>
              <a:rPr lang="tr-TR" i="1" dirty="0" err="1"/>
              <a:t>Czynów</a:t>
            </a:r>
            <a:r>
              <a:rPr lang="tr-TR" i="1" dirty="0"/>
              <a:t> </a:t>
            </a:r>
            <a:r>
              <a:rPr lang="tr-TR" i="1" dirty="0" err="1"/>
              <a:t>myśli</a:t>
            </a:r>
            <a:r>
              <a:rPr lang="tr-TR" i="1" dirty="0"/>
              <a:t> i </a:t>
            </a:r>
            <a:r>
              <a:rPr lang="tr-TR" i="1" dirty="0" err="1"/>
              <a:t>ciała</a:t>
            </a:r>
            <a:r>
              <a:rPr lang="tr-TR" i="1" dirty="0"/>
              <a:t>, </a:t>
            </a:r>
            <a:r>
              <a:rPr lang="tr-TR" i="1" dirty="0" err="1"/>
              <a:t>pieśni</a:t>
            </a:r>
            <a:r>
              <a:rPr lang="tr-TR" i="1" dirty="0"/>
              <a:t>, </a:t>
            </a:r>
            <a:r>
              <a:rPr lang="tr-TR" i="1" dirty="0" err="1"/>
              <a:t>uczt</a:t>
            </a:r>
            <a:r>
              <a:rPr lang="tr-TR" i="1" dirty="0"/>
              <a:t>.</a:t>
            </a:r>
            <a:endParaRPr lang="tr-TR" dirty="0"/>
          </a:p>
          <a:p>
            <a:r>
              <a:rPr lang="tr-TR" i="1" dirty="0" err="1"/>
              <a:t>Dwa</a:t>
            </a:r>
            <a:r>
              <a:rPr lang="tr-TR" i="1" dirty="0"/>
              <a:t> </a:t>
            </a:r>
            <a:r>
              <a:rPr lang="tr-TR" i="1" dirty="0" err="1"/>
              <a:t>ocalone</a:t>
            </a:r>
            <a:r>
              <a:rPr lang="tr-TR" i="1" dirty="0"/>
              <a:t> </a:t>
            </a:r>
            <a:r>
              <a:rPr lang="tr-TR" i="1" dirty="0" err="1"/>
              <a:t>wyrazy</a:t>
            </a:r>
            <a:r>
              <a:rPr lang="tr-TR" i="1" dirty="0"/>
              <a:t>:</a:t>
            </a:r>
            <a:endParaRPr lang="tr-TR" dirty="0"/>
          </a:p>
          <a:p>
            <a:r>
              <a:rPr lang="tr-TR" i="1" dirty="0" err="1"/>
              <a:t>Prawda</a:t>
            </a:r>
            <a:r>
              <a:rPr lang="tr-TR" i="1" dirty="0"/>
              <a:t> i </a:t>
            </a:r>
            <a:r>
              <a:rPr lang="tr-TR" i="1" dirty="0" err="1"/>
              <a:t>sprawiedliwość</a:t>
            </a:r>
            <a:r>
              <a:rPr lang="tr-TR" i="1" dirty="0"/>
              <a:t>.</a:t>
            </a:r>
            <a:endParaRPr lang="tr-TR" dirty="0"/>
          </a:p>
          <a:p>
            <a:r>
              <a:rPr lang="tr-TR" b="1" i="1" dirty="0"/>
              <a:t> 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4067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tr-TR" b="1" i="1" dirty="0" err="1"/>
              <a:t>Który</a:t>
            </a:r>
            <a:r>
              <a:rPr lang="tr-TR" b="1" i="1" dirty="0"/>
              <a:t> </a:t>
            </a:r>
            <a:r>
              <a:rPr lang="tr-TR" b="1" i="1" dirty="0" err="1"/>
              <a:t>skrzywdziłeś</a:t>
            </a:r>
            <a:endParaRPr lang="tr-TR" dirty="0"/>
          </a:p>
          <a:p>
            <a:r>
              <a:rPr lang="tr-TR" i="1" dirty="0"/>
              <a:t> </a:t>
            </a:r>
            <a:endParaRPr lang="tr-TR" dirty="0"/>
          </a:p>
          <a:p>
            <a:r>
              <a:rPr lang="tr-TR" i="1" dirty="0" err="1"/>
              <a:t>Który</a:t>
            </a:r>
            <a:r>
              <a:rPr lang="tr-TR" i="1" dirty="0"/>
              <a:t> </a:t>
            </a:r>
            <a:r>
              <a:rPr lang="tr-TR" i="1" dirty="0" err="1"/>
              <a:t>skrzywdziłeś</a:t>
            </a:r>
            <a:r>
              <a:rPr lang="tr-TR" i="1" dirty="0"/>
              <a:t> </a:t>
            </a:r>
            <a:r>
              <a:rPr lang="tr-TR" i="1" dirty="0" err="1"/>
              <a:t>człowieka</a:t>
            </a:r>
            <a:r>
              <a:rPr lang="tr-TR" i="1" dirty="0"/>
              <a:t> </a:t>
            </a:r>
            <a:r>
              <a:rPr lang="tr-TR" i="1" dirty="0" err="1"/>
              <a:t>prostego</a:t>
            </a:r>
            <a:endParaRPr lang="tr-TR" dirty="0"/>
          </a:p>
          <a:p>
            <a:r>
              <a:rPr lang="tr-TR" i="1" dirty="0" err="1"/>
              <a:t>Śmiechem</a:t>
            </a:r>
            <a:r>
              <a:rPr lang="tr-TR" i="1" dirty="0"/>
              <a:t> </a:t>
            </a:r>
            <a:r>
              <a:rPr lang="tr-TR" i="1" dirty="0" err="1"/>
              <a:t>nad</a:t>
            </a:r>
            <a:r>
              <a:rPr lang="tr-TR" i="1" dirty="0"/>
              <a:t> </a:t>
            </a:r>
            <a:r>
              <a:rPr lang="tr-TR" i="1" dirty="0" err="1"/>
              <a:t>krzywdą</a:t>
            </a:r>
            <a:r>
              <a:rPr lang="tr-TR" i="1" dirty="0"/>
              <a:t> </a:t>
            </a:r>
            <a:r>
              <a:rPr lang="tr-TR" i="1" dirty="0" err="1"/>
              <a:t>jego</a:t>
            </a:r>
            <a:r>
              <a:rPr lang="tr-TR" i="1" dirty="0"/>
              <a:t> </a:t>
            </a:r>
            <a:r>
              <a:rPr lang="tr-TR" i="1" dirty="0" err="1"/>
              <a:t>wybuchając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 err="1"/>
              <a:t>Gromadę</a:t>
            </a:r>
            <a:r>
              <a:rPr lang="tr-TR" i="1" dirty="0"/>
              <a:t> </a:t>
            </a:r>
            <a:r>
              <a:rPr lang="tr-TR" i="1" dirty="0" err="1"/>
              <a:t>błaznów</a:t>
            </a:r>
            <a:r>
              <a:rPr lang="tr-TR" i="1" dirty="0"/>
              <a:t> </a:t>
            </a:r>
            <a:r>
              <a:rPr lang="tr-TR" i="1" dirty="0" err="1"/>
              <a:t>koło</a:t>
            </a:r>
            <a:r>
              <a:rPr lang="tr-TR" i="1" dirty="0"/>
              <a:t> </a:t>
            </a:r>
            <a:r>
              <a:rPr lang="tr-TR" i="1" dirty="0" err="1"/>
              <a:t>siebie</a:t>
            </a:r>
            <a:r>
              <a:rPr lang="tr-TR" i="1" dirty="0"/>
              <a:t> </a:t>
            </a:r>
            <a:r>
              <a:rPr lang="tr-TR" i="1" dirty="0" err="1"/>
              <a:t>mając</a:t>
            </a:r>
            <a:endParaRPr lang="tr-TR" dirty="0"/>
          </a:p>
          <a:p>
            <a:r>
              <a:rPr lang="tr-TR" i="1" dirty="0" err="1"/>
              <a:t>Na</a:t>
            </a:r>
            <a:r>
              <a:rPr lang="tr-TR" i="1" dirty="0"/>
              <a:t> </a:t>
            </a:r>
            <a:r>
              <a:rPr lang="tr-TR" i="1" dirty="0" err="1"/>
              <a:t>pomieszanie</a:t>
            </a:r>
            <a:r>
              <a:rPr lang="tr-TR" i="1" dirty="0"/>
              <a:t> </a:t>
            </a:r>
            <a:r>
              <a:rPr lang="tr-TR" i="1" dirty="0" err="1"/>
              <a:t>dobrego</a:t>
            </a:r>
            <a:r>
              <a:rPr lang="tr-TR" i="1" dirty="0"/>
              <a:t> i </a:t>
            </a:r>
            <a:r>
              <a:rPr lang="tr-TR" i="1" dirty="0" err="1"/>
              <a:t>złego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/>
              <a:t> </a:t>
            </a:r>
            <a:endParaRPr lang="tr-TR" dirty="0"/>
          </a:p>
          <a:p>
            <a:r>
              <a:rPr lang="tr-TR" i="1" dirty="0" err="1"/>
              <a:t>Choćby</a:t>
            </a:r>
            <a:r>
              <a:rPr lang="tr-TR" i="1" dirty="0"/>
              <a:t> </a:t>
            </a:r>
            <a:r>
              <a:rPr lang="tr-TR" i="1" dirty="0" err="1"/>
              <a:t>przed</a:t>
            </a:r>
            <a:r>
              <a:rPr lang="tr-TR" i="1" dirty="0"/>
              <a:t> </a:t>
            </a:r>
            <a:r>
              <a:rPr lang="tr-TR" i="1" dirty="0" err="1"/>
              <a:t>tobą</a:t>
            </a:r>
            <a:r>
              <a:rPr lang="tr-TR" i="1" dirty="0"/>
              <a:t> </a:t>
            </a:r>
            <a:r>
              <a:rPr lang="tr-TR" i="1" dirty="0" err="1"/>
              <a:t>wszyscy</a:t>
            </a:r>
            <a:r>
              <a:rPr lang="tr-TR" i="1" dirty="0"/>
              <a:t> </a:t>
            </a:r>
            <a:r>
              <a:rPr lang="tr-TR" i="1" dirty="0" err="1"/>
              <a:t>się</a:t>
            </a:r>
            <a:r>
              <a:rPr lang="tr-TR" i="1" dirty="0"/>
              <a:t> </a:t>
            </a:r>
            <a:r>
              <a:rPr lang="tr-TR" i="1" dirty="0" err="1"/>
              <a:t>skłonili</a:t>
            </a:r>
            <a:endParaRPr lang="tr-TR" dirty="0"/>
          </a:p>
          <a:p>
            <a:r>
              <a:rPr lang="tr-TR" i="1" dirty="0" err="1"/>
              <a:t>Cnotę</a:t>
            </a:r>
            <a:r>
              <a:rPr lang="tr-TR" i="1" dirty="0"/>
              <a:t> i </a:t>
            </a:r>
            <a:r>
              <a:rPr lang="tr-TR" i="1" dirty="0" err="1"/>
              <a:t>mądrość</a:t>
            </a:r>
            <a:r>
              <a:rPr lang="tr-TR" i="1" dirty="0"/>
              <a:t> </a:t>
            </a:r>
            <a:r>
              <a:rPr lang="tr-TR" i="1" dirty="0" err="1"/>
              <a:t>tobie</a:t>
            </a:r>
            <a:r>
              <a:rPr lang="tr-TR" i="1" dirty="0"/>
              <a:t> </a:t>
            </a:r>
            <a:r>
              <a:rPr lang="tr-TR" i="1" dirty="0" err="1"/>
              <a:t>przypisując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 err="1"/>
              <a:t>Złote</a:t>
            </a:r>
            <a:r>
              <a:rPr lang="tr-TR" i="1" dirty="0"/>
              <a:t> </a:t>
            </a:r>
            <a:r>
              <a:rPr lang="tr-TR" i="1" dirty="0" err="1"/>
              <a:t>medale</a:t>
            </a:r>
            <a:r>
              <a:rPr lang="tr-TR" i="1" dirty="0"/>
              <a:t> </a:t>
            </a:r>
            <a:r>
              <a:rPr lang="tr-TR" i="1" dirty="0" err="1"/>
              <a:t>na</a:t>
            </a:r>
            <a:r>
              <a:rPr lang="tr-TR" i="1" dirty="0"/>
              <a:t> </a:t>
            </a:r>
            <a:r>
              <a:rPr lang="tr-TR" i="1" dirty="0" err="1"/>
              <a:t>twoją</a:t>
            </a:r>
            <a:r>
              <a:rPr lang="tr-TR" i="1" dirty="0"/>
              <a:t> </a:t>
            </a:r>
            <a:r>
              <a:rPr lang="tr-TR" i="1" dirty="0" err="1"/>
              <a:t>cześć</a:t>
            </a:r>
            <a:r>
              <a:rPr lang="tr-TR" i="1" dirty="0"/>
              <a:t> </a:t>
            </a:r>
            <a:r>
              <a:rPr lang="tr-TR" i="1" dirty="0" err="1"/>
              <a:t>kując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 err="1"/>
              <a:t>Radzi</a:t>
            </a:r>
            <a:r>
              <a:rPr lang="tr-TR" i="1" dirty="0"/>
              <a:t> </a:t>
            </a:r>
            <a:r>
              <a:rPr lang="tr-TR" i="1" dirty="0" err="1"/>
              <a:t>że</a:t>
            </a:r>
            <a:r>
              <a:rPr lang="tr-TR" i="1" dirty="0"/>
              <a:t> </a:t>
            </a:r>
            <a:r>
              <a:rPr lang="tr-TR" i="1" dirty="0" err="1"/>
              <a:t>jeszcze</a:t>
            </a:r>
            <a:r>
              <a:rPr lang="tr-TR" i="1" dirty="0"/>
              <a:t> </a:t>
            </a:r>
            <a:r>
              <a:rPr lang="tr-TR" i="1" dirty="0" err="1"/>
              <a:t>jeden</a:t>
            </a:r>
            <a:r>
              <a:rPr lang="tr-TR" i="1" dirty="0"/>
              <a:t> </a:t>
            </a:r>
            <a:r>
              <a:rPr lang="tr-TR" i="1" dirty="0" err="1"/>
              <a:t>dzień</a:t>
            </a:r>
            <a:r>
              <a:rPr lang="tr-TR" i="1" dirty="0"/>
              <a:t> </a:t>
            </a:r>
            <a:r>
              <a:rPr lang="tr-TR" i="1" dirty="0" err="1"/>
              <a:t>przeżyli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/>
              <a:t> </a:t>
            </a:r>
            <a:endParaRPr lang="tr-TR" dirty="0"/>
          </a:p>
          <a:p>
            <a:r>
              <a:rPr lang="tr-TR" i="1" dirty="0" err="1"/>
              <a:t>Nie</a:t>
            </a:r>
            <a:r>
              <a:rPr lang="tr-TR" i="1" dirty="0"/>
              <a:t> </a:t>
            </a:r>
            <a:r>
              <a:rPr lang="tr-TR" i="1" dirty="0" err="1"/>
              <a:t>bądź</a:t>
            </a:r>
            <a:r>
              <a:rPr lang="tr-TR" i="1" dirty="0"/>
              <a:t> </a:t>
            </a:r>
            <a:r>
              <a:rPr lang="tr-TR" i="1" dirty="0" err="1"/>
              <a:t>bezpieczny</a:t>
            </a:r>
            <a:r>
              <a:rPr lang="tr-TR" i="1" dirty="0"/>
              <a:t>. </a:t>
            </a:r>
            <a:r>
              <a:rPr lang="tr-TR" i="1" dirty="0" err="1"/>
              <a:t>Poeta</a:t>
            </a:r>
            <a:r>
              <a:rPr lang="tr-TR" i="1" dirty="0"/>
              <a:t> </a:t>
            </a:r>
            <a:r>
              <a:rPr lang="tr-TR" i="1" dirty="0" err="1"/>
              <a:t>pamięta</a:t>
            </a:r>
            <a:endParaRPr lang="tr-TR" dirty="0"/>
          </a:p>
          <a:p>
            <a:r>
              <a:rPr lang="tr-TR" i="1" dirty="0" err="1"/>
              <a:t>Możesz</a:t>
            </a:r>
            <a:r>
              <a:rPr lang="tr-TR" i="1" dirty="0"/>
              <a:t> </a:t>
            </a:r>
            <a:r>
              <a:rPr lang="tr-TR" i="1" dirty="0" err="1"/>
              <a:t>go</a:t>
            </a:r>
            <a:r>
              <a:rPr lang="tr-TR" i="1" dirty="0"/>
              <a:t> </a:t>
            </a:r>
            <a:r>
              <a:rPr lang="tr-TR" i="1" dirty="0" err="1"/>
              <a:t>zabić</a:t>
            </a:r>
            <a:r>
              <a:rPr lang="tr-TR" i="1" dirty="0"/>
              <a:t> - </a:t>
            </a:r>
            <a:r>
              <a:rPr lang="tr-TR" i="1" dirty="0" err="1"/>
              <a:t>narodzi</a:t>
            </a:r>
            <a:r>
              <a:rPr lang="tr-TR" i="1" dirty="0"/>
              <a:t> </a:t>
            </a:r>
            <a:r>
              <a:rPr lang="tr-TR" i="1" dirty="0" err="1"/>
              <a:t>się</a:t>
            </a:r>
            <a:r>
              <a:rPr lang="tr-TR" i="1" dirty="0"/>
              <a:t> </a:t>
            </a:r>
            <a:r>
              <a:rPr lang="tr-TR" i="1" dirty="0" err="1"/>
              <a:t>nowy</a:t>
            </a:r>
            <a:r>
              <a:rPr lang="tr-TR" i="1" dirty="0"/>
              <a:t>.</a:t>
            </a:r>
            <a:endParaRPr lang="tr-TR" dirty="0"/>
          </a:p>
          <a:p>
            <a:r>
              <a:rPr lang="tr-TR" i="1" dirty="0" err="1"/>
              <a:t>Spisane</a:t>
            </a:r>
            <a:r>
              <a:rPr lang="tr-TR" i="1" dirty="0"/>
              <a:t> </a:t>
            </a:r>
            <a:r>
              <a:rPr lang="tr-TR" i="1" dirty="0" err="1"/>
              <a:t>będą</a:t>
            </a:r>
            <a:r>
              <a:rPr lang="tr-TR" i="1" dirty="0"/>
              <a:t> </a:t>
            </a:r>
            <a:r>
              <a:rPr lang="tr-TR" i="1" dirty="0" err="1"/>
              <a:t>czyny</a:t>
            </a:r>
            <a:r>
              <a:rPr lang="tr-TR" i="1" dirty="0"/>
              <a:t> i </a:t>
            </a:r>
            <a:r>
              <a:rPr lang="tr-TR" i="1" dirty="0" err="1"/>
              <a:t>rozmowy</a:t>
            </a:r>
            <a:r>
              <a:rPr lang="tr-TR" i="1" dirty="0"/>
              <a:t>.</a:t>
            </a:r>
            <a:endParaRPr lang="tr-TR" dirty="0"/>
          </a:p>
          <a:p>
            <a:r>
              <a:rPr lang="tr-TR" i="1" dirty="0"/>
              <a:t> </a:t>
            </a:r>
            <a:endParaRPr lang="tr-TR" dirty="0"/>
          </a:p>
          <a:p>
            <a:r>
              <a:rPr lang="tr-TR" i="1" dirty="0" err="1"/>
              <a:t>Lepszy</a:t>
            </a:r>
            <a:r>
              <a:rPr lang="tr-TR" i="1" dirty="0"/>
              <a:t> </a:t>
            </a:r>
            <a:r>
              <a:rPr lang="tr-TR" i="1" dirty="0" err="1"/>
              <a:t>dla</a:t>
            </a:r>
            <a:r>
              <a:rPr lang="tr-TR" i="1" dirty="0"/>
              <a:t> </a:t>
            </a:r>
            <a:r>
              <a:rPr lang="tr-TR" i="1" dirty="0" err="1"/>
              <a:t>ciebie</a:t>
            </a:r>
            <a:r>
              <a:rPr lang="tr-TR" i="1" dirty="0"/>
              <a:t> </a:t>
            </a:r>
            <a:r>
              <a:rPr lang="tr-TR" i="1" dirty="0" err="1"/>
              <a:t>byłby</a:t>
            </a:r>
            <a:r>
              <a:rPr lang="tr-TR" i="1" dirty="0"/>
              <a:t> </a:t>
            </a:r>
            <a:r>
              <a:rPr lang="tr-TR" i="1" dirty="0" err="1"/>
              <a:t>świt</a:t>
            </a:r>
            <a:r>
              <a:rPr lang="tr-TR" i="1" dirty="0"/>
              <a:t> </a:t>
            </a:r>
            <a:r>
              <a:rPr lang="tr-TR" i="1" dirty="0" err="1"/>
              <a:t>zimowy</a:t>
            </a:r>
            <a:endParaRPr lang="tr-TR" dirty="0"/>
          </a:p>
          <a:p>
            <a:r>
              <a:rPr lang="tr-TR" i="1" dirty="0"/>
              <a:t>I </a:t>
            </a:r>
            <a:r>
              <a:rPr lang="tr-TR" i="1" dirty="0" err="1"/>
              <a:t>sznur</a:t>
            </a:r>
            <a:r>
              <a:rPr lang="tr-TR" i="1" dirty="0"/>
              <a:t> i </a:t>
            </a:r>
            <a:r>
              <a:rPr lang="tr-TR" i="1" dirty="0" err="1"/>
              <a:t>gałąź</a:t>
            </a:r>
            <a:r>
              <a:rPr lang="tr-TR" i="1" dirty="0"/>
              <a:t> </a:t>
            </a:r>
            <a:r>
              <a:rPr lang="tr-TR" i="1" dirty="0" err="1"/>
              <a:t>pod</a:t>
            </a:r>
            <a:r>
              <a:rPr lang="tr-TR" i="1" dirty="0"/>
              <a:t> </a:t>
            </a:r>
            <a:r>
              <a:rPr lang="tr-TR" i="1" dirty="0" err="1"/>
              <a:t>ciężarem</a:t>
            </a:r>
            <a:r>
              <a:rPr lang="tr-TR" i="1" dirty="0"/>
              <a:t> </a:t>
            </a:r>
            <a:r>
              <a:rPr lang="tr-TR" i="1" dirty="0" err="1"/>
              <a:t>zgięta</a:t>
            </a:r>
            <a:r>
              <a:rPr lang="tr-TR" i="1"/>
              <a:t>.</a:t>
            </a:r>
            <a:endParaRPr lang="tr-TR"/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1550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En Önemli Düzyazıları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endParaRPr lang="pl-PL" dirty="0"/>
          </a:p>
          <a:p>
            <a:r>
              <a:rPr lang="pl-PL" dirty="0"/>
              <a:t>Eseje:</a:t>
            </a:r>
          </a:p>
          <a:p>
            <a:r>
              <a:rPr lang="pl-PL" dirty="0"/>
              <a:t>Zniewolony umysł, 1953</a:t>
            </a:r>
          </a:p>
          <a:p>
            <a:r>
              <a:rPr lang="pl-PL" dirty="0"/>
              <a:t>Rodzinna Europa,  1958</a:t>
            </a:r>
          </a:p>
          <a:p>
            <a:r>
              <a:rPr lang="pl-PL" dirty="0"/>
              <a:t>Ziemia Ulro, 1977</a:t>
            </a:r>
          </a:p>
          <a:p>
            <a:r>
              <a:rPr lang="pl-PL" dirty="0"/>
              <a:t>Ogród nauk,1979</a:t>
            </a:r>
          </a:p>
          <a:p>
            <a:r>
              <a:rPr lang="pl-PL" dirty="0"/>
              <a:t>Szukanie ojczyzny, 1992</a:t>
            </a:r>
          </a:p>
          <a:p>
            <a:r>
              <a:rPr lang="pl-PL" dirty="0"/>
              <a:t>Abecadło Miłosza, 1997</a:t>
            </a:r>
          </a:p>
          <a:p>
            <a:r>
              <a:rPr lang="pl-PL" dirty="0"/>
              <a:t>Życie na wyspach, 1997</a:t>
            </a:r>
          </a:p>
          <a:p>
            <a:r>
              <a:rPr lang="pl-PL" dirty="0"/>
              <a:t>Inne abecadło, 1998</a:t>
            </a:r>
          </a:p>
          <a:p>
            <a:r>
              <a:rPr lang="pl-PL" dirty="0"/>
              <a:t>Przygody młodego umysłu, 2003</a:t>
            </a:r>
          </a:p>
          <a:p>
            <a:r>
              <a:rPr lang="pl-PL" dirty="0"/>
              <a:t>Traktat o życiu. Myśli wybrane, 2014</a:t>
            </a:r>
          </a:p>
          <a:p>
            <a:r>
              <a:rPr lang="pl-PL" dirty="0"/>
              <a:t>Powieści:</a:t>
            </a:r>
          </a:p>
          <a:p>
            <a:r>
              <a:rPr lang="pl-PL" dirty="0"/>
              <a:t>Dolina Issy, 1955</a:t>
            </a:r>
          </a:p>
          <a:p>
            <a:r>
              <a:rPr lang="pl-PL" dirty="0"/>
              <a:t>Zdobycie władzy, 1953</a:t>
            </a:r>
          </a:p>
          <a:p>
            <a:r>
              <a:rPr lang="pl-PL" dirty="0"/>
              <a:t>Góry Parnasu,  2012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28111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Franaszek</a:t>
            </a:r>
            <a:r>
              <a:rPr lang="tr-TR" dirty="0"/>
              <a:t>, </a:t>
            </a:r>
            <a:r>
              <a:rPr lang="tr-TR" dirty="0" err="1"/>
              <a:t>Andrzej</a:t>
            </a:r>
            <a:r>
              <a:rPr lang="tr-TR" dirty="0"/>
              <a:t>. </a:t>
            </a:r>
            <a:r>
              <a:rPr lang="tr-TR" i="1" dirty="0" err="1"/>
              <a:t>Milosz</a:t>
            </a:r>
            <a:r>
              <a:rPr lang="tr-TR" i="1" dirty="0"/>
              <a:t>: </a:t>
            </a:r>
            <a:r>
              <a:rPr lang="tr-TR" i="1" dirty="0" err="1"/>
              <a:t>Biografia</a:t>
            </a:r>
            <a:r>
              <a:rPr lang="tr-TR" dirty="0" err="1"/>
              <a:t>.Krakow</a:t>
            </a:r>
            <a:r>
              <a:rPr lang="tr-TR" dirty="0"/>
              <a:t>: </a:t>
            </a:r>
            <a:r>
              <a:rPr lang="tr-TR" dirty="0" err="1"/>
              <a:t>Znak</a:t>
            </a:r>
            <a:r>
              <a:rPr lang="tr-TR" dirty="0"/>
              <a:t>, 2011.</a:t>
            </a:r>
          </a:p>
          <a:p>
            <a:r>
              <a:rPr lang="tr-TR" dirty="0"/>
              <a:t>Mi</a:t>
            </a:r>
            <a:r>
              <a:rPr lang="pl-PL" dirty="0"/>
              <a:t>łosz, Czesław</a:t>
            </a:r>
            <a:r>
              <a:rPr lang="tr-TR" dirty="0"/>
              <a:t>. </a:t>
            </a:r>
            <a:r>
              <a:rPr lang="pl-PL" i="1" dirty="0"/>
              <a:t>Ś</a:t>
            </a:r>
            <a:r>
              <a:rPr lang="tr-TR" i="1" dirty="0" err="1"/>
              <a:t>wiadectwo</a:t>
            </a:r>
            <a:r>
              <a:rPr lang="tr-TR" i="1" dirty="0"/>
              <a:t> </a:t>
            </a:r>
            <a:r>
              <a:rPr lang="tr-TR" i="1" dirty="0" err="1"/>
              <a:t>Poezji</a:t>
            </a:r>
            <a:r>
              <a:rPr lang="tr-TR" dirty="0"/>
              <a:t>. </a:t>
            </a:r>
            <a:r>
              <a:rPr lang="tr-TR" dirty="0" err="1"/>
              <a:t>Warszawa</a:t>
            </a:r>
            <a:r>
              <a:rPr lang="tr-TR" dirty="0"/>
              <a:t>: </a:t>
            </a:r>
            <a:r>
              <a:rPr lang="tr-TR" dirty="0" err="1"/>
              <a:t>Czytelnik</a:t>
            </a:r>
            <a:r>
              <a:rPr lang="tr-TR" dirty="0"/>
              <a:t>, 1990. </a:t>
            </a:r>
          </a:p>
          <a:p>
            <a:r>
              <a:rPr lang="tr-TR" dirty="0" err="1"/>
              <a:t>Zawada</a:t>
            </a:r>
            <a:r>
              <a:rPr lang="tr-TR" dirty="0"/>
              <a:t>, </a:t>
            </a:r>
            <a:r>
              <a:rPr lang="tr-TR" dirty="0" err="1"/>
              <a:t>Andrzej</a:t>
            </a:r>
            <a:r>
              <a:rPr lang="tr-TR" i="1" dirty="0"/>
              <a:t>. Mi</a:t>
            </a:r>
            <a:r>
              <a:rPr lang="pl-PL" i="1" dirty="0"/>
              <a:t>łosz</a:t>
            </a:r>
            <a:r>
              <a:rPr lang="pl-PL" dirty="0"/>
              <a:t>. Wrocław: WD,  1996.</a:t>
            </a:r>
            <a:endParaRPr lang="tr-TR" dirty="0"/>
          </a:p>
          <a:p>
            <a:pPr marL="0" indent="0">
              <a:buNone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997264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907</TotalTime>
  <Words>383</Words>
  <Application>Microsoft Office PowerPoint</Application>
  <PresentationFormat>Ekran Gösterisi (4:3)</PresentationFormat>
  <Paragraphs>133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Çağdaş Polonya Edebiyatı</vt:lpstr>
      <vt:lpstr>YİRMİNCİ YÜZ YIL POLONYA ŞİİRİNİN EN BÜYÜK DÖRT ŞAİRİ</vt:lpstr>
      <vt:lpstr>Czesław Miłosz  </vt:lpstr>
      <vt:lpstr>Sanatçılığı</vt:lpstr>
      <vt:lpstr>En Önemli Şiir Ciltleri</vt:lpstr>
      <vt:lpstr>PowerPoint Sunusu</vt:lpstr>
      <vt:lpstr>PowerPoint Sunusu</vt:lpstr>
      <vt:lpstr>En Önemli Düzyazıları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Çağdaş Polonya Edebiyatı</dc:title>
  <dc:creator>nevra vardal</dc:creator>
  <cp:lastModifiedBy>nevra vardal</cp:lastModifiedBy>
  <cp:revision>48</cp:revision>
  <dcterms:created xsi:type="dcterms:W3CDTF">2020-05-06T18:51:13Z</dcterms:created>
  <dcterms:modified xsi:type="dcterms:W3CDTF">2020-05-20T08:13:57Z</dcterms:modified>
</cp:coreProperties>
</file>