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2"/>
  </p:notesMasterIdLst>
  <p:sldIdLst>
    <p:sldId id="256" r:id="rId2"/>
    <p:sldId id="331" r:id="rId3"/>
    <p:sldId id="258" r:id="rId4"/>
    <p:sldId id="332" r:id="rId5"/>
    <p:sldId id="333" r:id="rId6"/>
    <p:sldId id="334" r:id="rId7"/>
    <p:sldId id="365" r:id="rId8"/>
    <p:sldId id="259" r:id="rId9"/>
    <p:sldId id="260" r:id="rId10"/>
    <p:sldId id="336" r:id="rId11"/>
    <p:sldId id="271" r:id="rId12"/>
    <p:sldId id="272" r:id="rId13"/>
    <p:sldId id="273" r:id="rId14"/>
    <p:sldId id="337" r:id="rId15"/>
    <p:sldId id="274" r:id="rId16"/>
    <p:sldId id="275" r:id="rId17"/>
    <p:sldId id="338" r:id="rId18"/>
    <p:sldId id="339" r:id="rId19"/>
    <p:sldId id="278" r:id="rId20"/>
    <p:sldId id="279" r:id="rId21"/>
    <p:sldId id="280" r:id="rId22"/>
    <p:sldId id="282" r:id="rId23"/>
    <p:sldId id="284" r:id="rId24"/>
    <p:sldId id="340" r:id="rId25"/>
    <p:sldId id="285" r:id="rId26"/>
    <p:sldId id="341" r:id="rId27"/>
    <p:sldId id="342" r:id="rId28"/>
    <p:sldId id="343" r:id="rId29"/>
    <p:sldId id="344" r:id="rId30"/>
    <p:sldId id="34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9600"/>
    <a:srgbClr val="253600"/>
    <a:srgbClr val="6C2900"/>
    <a:srgbClr val="2597FF"/>
    <a:srgbClr val="FF9E1D"/>
    <a:srgbClr val="D68B1C"/>
    <a:srgbClr val="6CA800"/>
    <a:srgbClr val="EE7D00"/>
    <a:srgbClr val="552579"/>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8" autoAdjust="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D8C5C-1334-4121-92B1-85B4F650A55B}"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tr-TR"/>
        </a:p>
      </dgm:t>
    </dgm:pt>
    <dgm:pt modelId="{7BF45E85-3E88-44A3-97E6-8365B573A259}">
      <dgm:prSet/>
      <dgm:spPr/>
      <dgm:t>
        <a:bodyPr/>
        <a:lstStyle/>
        <a:p>
          <a:pPr rtl="0"/>
          <a:r>
            <a:rPr lang="tr-TR" smtClean="0">
              <a:solidFill>
                <a:schemeClr val="tx1"/>
              </a:solidFill>
            </a:rPr>
            <a:t>Bilgi(Badmintonda baş üstü vuruşun önemli parçaları nedir?</a:t>
          </a:r>
          <a:endParaRPr lang="tr-TR">
            <a:solidFill>
              <a:schemeClr val="tx1"/>
            </a:solidFill>
          </a:endParaRPr>
        </a:p>
      </dgm:t>
    </dgm:pt>
    <dgm:pt modelId="{6ED22A7B-1FD1-40C0-B204-5751E4F64037}" type="parTrans" cxnId="{92F02312-565A-4E05-87E1-1607C74F3C80}">
      <dgm:prSet/>
      <dgm:spPr/>
      <dgm:t>
        <a:bodyPr/>
        <a:lstStyle/>
        <a:p>
          <a:endParaRPr lang="tr-TR">
            <a:solidFill>
              <a:schemeClr val="tx1"/>
            </a:solidFill>
          </a:endParaRPr>
        </a:p>
      </dgm:t>
    </dgm:pt>
    <dgm:pt modelId="{4B336725-A2B5-44A3-96E6-5FAB92D36ED1}" type="sibTrans" cxnId="{92F02312-565A-4E05-87E1-1607C74F3C80}">
      <dgm:prSet/>
      <dgm:spPr/>
      <dgm:t>
        <a:bodyPr/>
        <a:lstStyle/>
        <a:p>
          <a:endParaRPr lang="tr-TR">
            <a:solidFill>
              <a:schemeClr val="tx1"/>
            </a:solidFill>
          </a:endParaRPr>
        </a:p>
      </dgm:t>
    </dgm:pt>
    <dgm:pt modelId="{CA24E15A-0DEC-4AE0-AD13-75DE8AD32FEF}">
      <dgm:prSet/>
      <dgm:spPr/>
      <dgm:t>
        <a:bodyPr/>
        <a:lstStyle/>
        <a:p>
          <a:pPr rtl="0"/>
          <a:r>
            <a:rPr lang="tr-TR" smtClean="0">
              <a:solidFill>
                <a:schemeClr val="tx1"/>
              </a:solidFill>
            </a:rPr>
            <a:t>Kavrama: Başka alanlarla kıyasladığında badmintonda forehand vuruşun önemli özellikleri neerdir?</a:t>
          </a:r>
          <a:endParaRPr lang="tr-TR">
            <a:solidFill>
              <a:schemeClr val="tx1"/>
            </a:solidFill>
          </a:endParaRPr>
        </a:p>
      </dgm:t>
    </dgm:pt>
    <dgm:pt modelId="{27B3F8EE-6BFD-4D6E-AF5B-3910FDAA68BB}" type="parTrans" cxnId="{39D639D1-A6A9-4FA6-9F2B-68F05CF52E1C}">
      <dgm:prSet/>
      <dgm:spPr/>
      <dgm:t>
        <a:bodyPr/>
        <a:lstStyle/>
        <a:p>
          <a:endParaRPr lang="tr-TR">
            <a:solidFill>
              <a:schemeClr val="tx1"/>
            </a:solidFill>
          </a:endParaRPr>
        </a:p>
      </dgm:t>
    </dgm:pt>
    <dgm:pt modelId="{9F9A3A2A-C1DB-4AFF-A9F0-8E2C78E2B983}" type="sibTrans" cxnId="{39D639D1-A6A9-4FA6-9F2B-68F05CF52E1C}">
      <dgm:prSet/>
      <dgm:spPr/>
      <dgm:t>
        <a:bodyPr/>
        <a:lstStyle/>
        <a:p>
          <a:endParaRPr lang="tr-TR">
            <a:solidFill>
              <a:schemeClr val="tx1"/>
            </a:solidFill>
          </a:endParaRPr>
        </a:p>
      </dgm:t>
    </dgm:pt>
    <dgm:pt modelId="{3A68DC6F-EECD-4C2F-B9EE-DDD3D4693FD6}">
      <dgm:prSet/>
      <dgm:spPr/>
      <dgm:t>
        <a:bodyPr/>
        <a:lstStyle/>
        <a:p>
          <a:pPr rtl="0"/>
          <a:r>
            <a:rPr lang="tr-TR" smtClean="0">
              <a:solidFill>
                <a:schemeClr val="tx1"/>
              </a:solidFill>
            </a:rPr>
            <a:t>Uygulama: Badmintonda başüstü vruşu kullanmada en uygun zaman ne zamandır? Niçin</a:t>
          </a:r>
          <a:endParaRPr lang="tr-TR">
            <a:solidFill>
              <a:schemeClr val="tx1"/>
            </a:solidFill>
          </a:endParaRPr>
        </a:p>
      </dgm:t>
    </dgm:pt>
    <dgm:pt modelId="{4792B606-22FC-4173-8619-BAB6881EA223}" type="parTrans" cxnId="{3ED18189-AD26-4B63-B3BA-86B4F6CBBAE5}">
      <dgm:prSet/>
      <dgm:spPr/>
      <dgm:t>
        <a:bodyPr/>
        <a:lstStyle/>
        <a:p>
          <a:endParaRPr lang="tr-TR">
            <a:solidFill>
              <a:schemeClr val="tx1"/>
            </a:solidFill>
          </a:endParaRPr>
        </a:p>
      </dgm:t>
    </dgm:pt>
    <dgm:pt modelId="{13C0E301-B7FA-4FE9-B785-DB01CA988CDD}" type="sibTrans" cxnId="{3ED18189-AD26-4B63-B3BA-86B4F6CBBAE5}">
      <dgm:prSet/>
      <dgm:spPr/>
      <dgm:t>
        <a:bodyPr/>
        <a:lstStyle/>
        <a:p>
          <a:endParaRPr lang="tr-TR">
            <a:solidFill>
              <a:schemeClr val="tx1"/>
            </a:solidFill>
          </a:endParaRPr>
        </a:p>
      </dgm:t>
    </dgm:pt>
    <dgm:pt modelId="{B6004C9D-0CF4-47BB-9625-74A3910A7818}">
      <dgm:prSet/>
      <dgm:spPr/>
      <dgm:t>
        <a:bodyPr/>
        <a:lstStyle/>
        <a:p>
          <a:pPr rtl="0"/>
          <a:r>
            <a:rPr lang="tr-TR" smtClean="0">
              <a:solidFill>
                <a:schemeClr val="tx1"/>
              </a:solidFill>
            </a:rPr>
            <a:t>Analiz: Badminton’da rakibin sürekli olarak file önünde gidip gelerek sayı kazanıyor. Bunu skora çevirmek içn oyunu nasıl uyarlarsın?</a:t>
          </a:r>
          <a:endParaRPr lang="tr-TR">
            <a:solidFill>
              <a:schemeClr val="tx1"/>
            </a:solidFill>
          </a:endParaRPr>
        </a:p>
      </dgm:t>
    </dgm:pt>
    <dgm:pt modelId="{1BF9B22E-FB2D-4FA3-A560-8573C9DB61B4}" type="parTrans" cxnId="{9BE06507-8E63-4820-9837-01A7B3F53218}">
      <dgm:prSet/>
      <dgm:spPr/>
      <dgm:t>
        <a:bodyPr/>
        <a:lstStyle/>
        <a:p>
          <a:endParaRPr lang="tr-TR">
            <a:solidFill>
              <a:schemeClr val="tx1"/>
            </a:solidFill>
          </a:endParaRPr>
        </a:p>
      </dgm:t>
    </dgm:pt>
    <dgm:pt modelId="{5A9A4EEA-325B-4A4A-86B8-844561F74BF7}" type="sibTrans" cxnId="{9BE06507-8E63-4820-9837-01A7B3F53218}">
      <dgm:prSet/>
      <dgm:spPr/>
      <dgm:t>
        <a:bodyPr/>
        <a:lstStyle/>
        <a:p>
          <a:endParaRPr lang="tr-TR">
            <a:solidFill>
              <a:schemeClr val="tx1"/>
            </a:solidFill>
          </a:endParaRPr>
        </a:p>
      </dgm:t>
    </dgm:pt>
    <dgm:pt modelId="{FAA553E1-E53E-450D-8BD8-048EEF417158}">
      <dgm:prSet/>
      <dgm:spPr/>
      <dgm:t>
        <a:bodyPr/>
        <a:lstStyle/>
        <a:p>
          <a:pPr rtl="0"/>
          <a:r>
            <a:rPr lang="tr-TR" smtClean="0">
              <a:solidFill>
                <a:schemeClr val="tx1"/>
              </a:solidFill>
            </a:rPr>
            <a:t>Sentez: Badminton’da tek oyunlardan sonra çiftelerde oynama karar verdin. Teklerden farklı olarak çiftlerde nasıl oynarsın ve oyunu nasıl değiştirirsin?</a:t>
          </a:r>
          <a:endParaRPr lang="tr-TR">
            <a:solidFill>
              <a:schemeClr val="tx1"/>
            </a:solidFill>
          </a:endParaRPr>
        </a:p>
      </dgm:t>
    </dgm:pt>
    <dgm:pt modelId="{B1C1118E-488A-4D76-AD94-CE6FB7AB62C6}" type="parTrans" cxnId="{05819DEB-B547-4CBC-BF4C-3E7D7EBE6B6D}">
      <dgm:prSet/>
      <dgm:spPr/>
      <dgm:t>
        <a:bodyPr/>
        <a:lstStyle/>
        <a:p>
          <a:endParaRPr lang="tr-TR">
            <a:solidFill>
              <a:schemeClr val="tx1"/>
            </a:solidFill>
          </a:endParaRPr>
        </a:p>
      </dgm:t>
    </dgm:pt>
    <dgm:pt modelId="{CCC51061-C2E0-4D7B-A1FF-2AE7B77A8151}" type="sibTrans" cxnId="{05819DEB-B547-4CBC-BF4C-3E7D7EBE6B6D}">
      <dgm:prSet/>
      <dgm:spPr/>
      <dgm:t>
        <a:bodyPr/>
        <a:lstStyle/>
        <a:p>
          <a:endParaRPr lang="tr-TR">
            <a:solidFill>
              <a:schemeClr val="tx1"/>
            </a:solidFill>
          </a:endParaRPr>
        </a:p>
      </dgm:t>
    </dgm:pt>
    <dgm:pt modelId="{55CC6321-3914-4A38-B034-FC572D048F81}">
      <dgm:prSet/>
      <dgm:spPr/>
      <dgm:t>
        <a:bodyPr/>
        <a:lstStyle/>
        <a:p>
          <a:pPr rtl="0"/>
          <a:r>
            <a:rPr lang="tr-TR" dirty="0" smtClean="0">
              <a:solidFill>
                <a:schemeClr val="tx1"/>
              </a:solidFill>
            </a:rPr>
            <a:t>Değerlendirme: Tekler badmintonda 15-6 kaybettin. Senin rakibine karşı oyunu kazanman için geliştirmen gereken taktik ve stratejiler nelerdir? Oyun performansını geliştirmen için hangi becerilere taktiklere ve stratejilere ihtiyaç duyuyorsun</a:t>
          </a:r>
          <a:endParaRPr lang="tr-TR" dirty="0">
            <a:solidFill>
              <a:schemeClr val="tx1"/>
            </a:solidFill>
          </a:endParaRPr>
        </a:p>
      </dgm:t>
    </dgm:pt>
    <dgm:pt modelId="{6C1524DD-573F-4897-A00A-E6275731DBAD}" type="parTrans" cxnId="{BC04AE4C-78DE-4541-9281-B9F193FC697C}">
      <dgm:prSet/>
      <dgm:spPr/>
      <dgm:t>
        <a:bodyPr/>
        <a:lstStyle/>
        <a:p>
          <a:endParaRPr lang="tr-TR">
            <a:solidFill>
              <a:schemeClr val="tx1"/>
            </a:solidFill>
          </a:endParaRPr>
        </a:p>
      </dgm:t>
    </dgm:pt>
    <dgm:pt modelId="{37E452CD-0405-4636-A316-29D349B9F873}" type="sibTrans" cxnId="{BC04AE4C-78DE-4541-9281-B9F193FC697C}">
      <dgm:prSet/>
      <dgm:spPr/>
      <dgm:t>
        <a:bodyPr/>
        <a:lstStyle/>
        <a:p>
          <a:endParaRPr lang="tr-TR">
            <a:solidFill>
              <a:schemeClr val="tx1"/>
            </a:solidFill>
          </a:endParaRPr>
        </a:p>
      </dgm:t>
    </dgm:pt>
    <dgm:pt modelId="{64A5C9FD-3C7C-4219-9B3C-BC327BB7672E}" type="pres">
      <dgm:prSet presAssocID="{B1AD8C5C-1334-4121-92B1-85B4F650A55B}" presName="linear" presStyleCnt="0">
        <dgm:presLayoutVars>
          <dgm:animLvl val="lvl"/>
          <dgm:resizeHandles val="exact"/>
        </dgm:presLayoutVars>
      </dgm:prSet>
      <dgm:spPr/>
      <dgm:t>
        <a:bodyPr/>
        <a:lstStyle/>
        <a:p>
          <a:endParaRPr lang="tr-TR"/>
        </a:p>
      </dgm:t>
    </dgm:pt>
    <dgm:pt modelId="{68D34EF0-4153-4E0D-AEC3-C58D9AEF1CAC}" type="pres">
      <dgm:prSet presAssocID="{7BF45E85-3E88-44A3-97E6-8365B573A259}" presName="parentText" presStyleLbl="node1" presStyleIdx="0" presStyleCnt="6">
        <dgm:presLayoutVars>
          <dgm:chMax val="0"/>
          <dgm:bulletEnabled val="1"/>
        </dgm:presLayoutVars>
      </dgm:prSet>
      <dgm:spPr/>
      <dgm:t>
        <a:bodyPr/>
        <a:lstStyle/>
        <a:p>
          <a:endParaRPr lang="tr-TR"/>
        </a:p>
      </dgm:t>
    </dgm:pt>
    <dgm:pt modelId="{83F386FA-0F75-4901-8CB4-27FF4C06AED6}" type="pres">
      <dgm:prSet presAssocID="{4B336725-A2B5-44A3-96E6-5FAB92D36ED1}" presName="spacer" presStyleCnt="0"/>
      <dgm:spPr/>
    </dgm:pt>
    <dgm:pt modelId="{081FF3E9-38FE-4606-9250-50871274A84E}" type="pres">
      <dgm:prSet presAssocID="{CA24E15A-0DEC-4AE0-AD13-75DE8AD32FEF}" presName="parentText" presStyleLbl="node1" presStyleIdx="1" presStyleCnt="6">
        <dgm:presLayoutVars>
          <dgm:chMax val="0"/>
          <dgm:bulletEnabled val="1"/>
        </dgm:presLayoutVars>
      </dgm:prSet>
      <dgm:spPr/>
      <dgm:t>
        <a:bodyPr/>
        <a:lstStyle/>
        <a:p>
          <a:endParaRPr lang="tr-TR"/>
        </a:p>
      </dgm:t>
    </dgm:pt>
    <dgm:pt modelId="{3B5D3048-C8A4-4120-9BE6-11D9F008DA99}" type="pres">
      <dgm:prSet presAssocID="{9F9A3A2A-C1DB-4AFF-A9F0-8E2C78E2B983}" presName="spacer" presStyleCnt="0"/>
      <dgm:spPr/>
    </dgm:pt>
    <dgm:pt modelId="{494C64A2-53F6-45B2-8DAE-E64D317F9C92}" type="pres">
      <dgm:prSet presAssocID="{3A68DC6F-EECD-4C2F-B9EE-DDD3D4693FD6}" presName="parentText" presStyleLbl="node1" presStyleIdx="2" presStyleCnt="6">
        <dgm:presLayoutVars>
          <dgm:chMax val="0"/>
          <dgm:bulletEnabled val="1"/>
        </dgm:presLayoutVars>
      </dgm:prSet>
      <dgm:spPr/>
      <dgm:t>
        <a:bodyPr/>
        <a:lstStyle/>
        <a:p>
          <a:endParaRPr lang="tr-TR"/>
        </a:p>
      </dgm:t>
    </dgm:pt>
    <dgm:pt modelId="{EB864E5A-750D-4F73-B684-A3D57FA6F019}" type="pres">
      <dgm:prSet presAssocID="{13C0E301-B7FA-4FE9-B785-DB01CA988CDD}" presName="spacer" presStyleCnt="0"/>
      <dgm:spPr/>
    </dgm:pt>
    <dgm:pt modelId="{4ECE65AA-FB12-47BE-8CAD-0A0671644DBF}" type="pres">
      <dgm:prSet presAssocID="{B6004C9D-0CF4-47BB-9625-74A3910A7818}" presName="parentText" presStyleLbl="node1" presStyleIdx="3" presStyleCnt="6">
        <dgm:presLayoutVars>
          <dgm:chMax val="0"/>
          <dgm:bulletEnabled val="1"/>
        </dgm:presLayoutVars>
      </dgm:prSet>
      <dgm:spPr/>
      <dgm:t>
        <a:bodyPr/>
        <a:lstStyle/>
        <a:p>
          <a:endParaRPr lang="tr-TR"/>
        </a:p>
      </dgm:t>
    </dgm:pt>
    <dgm:pt modelId="{9683F568-6B84-4B3A-A499-4BE96E7DE569}" type="pres">
      <dgm:prSet presAssocID="{5A9A4EEA-325B-4A4A-86B8-844561F74BF7}" presName="spacer" presStyleCnt="0"/>
      <dgm:spPr/>
    </dgm:pt>
    <dgm:pt modelId="{A5660D60-A84D-40FB-8745-F925DA820452}" type="pres">
      <dgm:prSet presAssocID="{FAA553E1-E53E-450D-8BD8-048EEF417158}" presName="parentText" presStyleLbl="node1" presStyleIdx="4" presStyleCnt="6">
        <dgm:presLayoutVars>
          <dgm:chMax val="0"/>
          <dgm:bulletEnabled val="1"/>
        </dgm:presLayoutVars>
      </dgm:prSet>
      <dgm:spPr/>
      <dgm:t>
        <a:bodyPr/>
        <a:lstStyle/>
        <a:p>
          <a:endParaRPr lang="tr-TR"/>
        </a:p>
      </dgm:t>
    </dgm:pt>
    <dgm:pt modelId="{B99DDA06-F94B-4CF6-A661-8DC2D6C2F81F}" type="pres">
      <dgm:prSet presAssocID="{CCC51061-C2E0-4D7B-A1FF-2AE7B77A8151}" presName="spacer" presStyleCnt="0"/>
      <dgm:spPr/>
    </dgm:pt>
    <dgm:pt modelId="{0ECE7743-A14C-4532-8956-BE0E20593F2F}" type="pres">
      <dgm:prSet presAssocID="{55CC6321-3914-4A38-B034-FC572D048F81}" presName="parentText" presStyleLbl="node1" presStyleIdx="5" presStyleCnt="6">
        <dgm:presLayoutVars>
          <dgm:chMax val="0"/>
          <dgm:bulletEnabled val="1"/>
        </dgm:presLayoutVars>
      </dgm:prSet>
      <dgm:spPr/>
      <dgm:t>
        <a:bodyPr/>
        <a:lstStyle/>
        <a:p>
          <a:endParaRPr lang="tr-TR"/>
        </a:p>
      </dgm:t>
    </dgm:pt>
  </dgm:ptLst>
  <dgm:cxnLst>
    <dgm:cxn modelId="{BC04AE4C-78DE-4541-9281-B9F193FC697C}" srcId="{B1AD8C5C-1334-4121-92B1-85B4F650A55B}" destId="{55CC6321-3914-4A38-B034-FC572D048F81}" srcOrd="5" destOrd="0" parTransId="{6C1524DD-573F-4897-A00A-E6275731DBAD}" sibTransId="{37E452CD-0405-4636-A316-29D349B9F873}"/>
    <dgm:cxn modelId="{3ED18189-AD26-4B63-B3BA-86B4F6CBBAE5}" srcId="{B1AD8C5C-1334-4121-92B1-85B4F650A55B}" destId="{3A68DC6F-EECD-4C2F-B9EE-DDD3D4693FD6}" srcOrd="2" destOrd="0" parTransId="{4792B606-22FC-4173-8619-BAB6881EA223}" sibTransId="{13C0E301-B7FA-4FE9-B785-DB01CA988CDD}"/>
    <dgm:cxn modelId="{A9E72173-86D2-4A84-9DC0-005A6F0FEB68}" type="presOf" srcId="{55CC6321-3914-4A38-B034-FC572D048F81}" destId="{0ECE7743-A14C-4532-8956-BE0E20593F2F}" srcOrd="0" destOrd="0" presId="urn:microsoft.com/office/officeart/2005/8/layout/vList2"/>
    <dgm:cxn modelId="{05819DEB-B547-4CBC-BF4C-3E7D7EBE6B6D}" srcId="{B1AD8C5C-1334-4121-92B1-85B4F650A55B}" destId="{FAA553E1-E53E-450D-8BD8-048EEF417158}" srcOrd="4" destOrd="0" parTransId="{B1C1118E-488A-4D76-AD94-CE6FB7AB62C6}" sibTransId="{CCC51061-C2E0-4D7B-A1FF-2AE7B77A8151}"/>
    <dgm:cxn modelId="{18025F53-263D-46E9-94CB-E6FEA95C1E3C}" type="presOf" srcId="{B6004C9D-0CF4-47BB-9625-74A3910A7818}" destId="{4ECE65AA-FB12-47BE-8CAD-0A0671644DBF}" srcOrd="0" destOrd="0" presId="urn:microsoft.com/office/officeart/2005/8/layout/vList2"/>
    <dgm:cxn modelId="{B931CCC8-B91B-4C9D-985A-3C745C39E07C}" type="presOf" srcId="{B1AD8C5C-1334-4121-92B1-85B4F650A55B}" destId="{64A5C9FD-3C7C-4219-9B3C-BC327BB7672E}" srcOrd="0" destOrd="0" presId="urn:microsoft.com/office/officeart/2005/8/layout/vList2"/>
    <dgm:cxn modelId="{548C5DBA-476F-4FBF-8D9F-AF3B74F006B5}" type="presOf" srcId="{FAA553E1-E53E-450D-8BD8-048EEF417158}" destId="{A5660D60-A84D-40FB-8745-F925DA820452}" srcOrd="0" destOrd="0" presId="urn:microsoft.com/office/officeart/2005/8/layout/vList2"/>
    <dgm:cxn modelId="{9BE06507-8E63-4820-9837-01A7B3F53218}" srcId="{B1AD8C5C-1334-4121-92B1-85B4F650A55B}" destId="{B6004C9D-0CF4-47BB-9625-74A3910A7818}" srcOrd="3" destOrd="0" parTransId="{1BF9B22E-FB2D-4FA3-A560-8573C9DB61B4}" sibTransId="{5A9A4EEA-325B-4A4A-86B8-844561F74BF7}"/>
    <dgm:cxn modelId="{39D639D1-A6A9-4FA6-9F2B-68F05CF52E1C}" srcId="{B1AD8C5C-1334-4121-92B1-85B4F650A55B}" destId="{CA24E15A-0DEC-4AE0-AD13-75DE8AD32FEF}" srcOrd="1" destOrd="0" parTransId="{27B3F8EE-6BFD-4D6E-AF5B-3910FDAA68BB}" sibTransId="{9F9A3A2A-C1DB-4AFF-A9F0-8E2C78E2B983}"/>
    <dgm:cxn modelId="{7982F289-F178-46D1-9592-C0923EB69F8B}" type="presOf" srcId="{3A68DC6F-EECD-4C2F-B9EE-DDD3D4693FD6}" destId="{494C64A2-53F6-45B2-8DAE-E64D317F9C92}" srcOrd="0" destOrd="0" presId="urn:microsoft.com/office/officeart/2005/8/layout/vList2"/>
    <dgm:cxn modelId="{6BC7D630-7654-47E1-9204-159C4156A6FB}" type="presOf" srcId="{7BF45E85-3E88-44A3-97E6-8365B573A259}" destId="{68D34EF0-4153-4E0D-AEC3-C58D9AEF1CAC}" srcOrd="0" destOrd="0" presId="urn:microsoft.com/office/officeart/2005/8/layout/vList2"/>
    <dgm:cxn modelId="{98C505AA-67B7-477A-846B-EC9E8D341F98}" type="presOf" srcId="{CA24E15A-0DEC-4AE0-AD13-75DE8AD32FEF}" destId="{081FF3E9-38FE-4606-9250-50871274A84E}" srcOrd="0" destOrd="0" presId="urn:microsoft.com/office/officeart/2005/8/layout/vList2"/>
    <dgm:cxn modelId="{92F02312-565A-4E05-87E1-1607C74F3C80}" srcId="{B1AD8C5C-1334-4121-92B1-85B4F650A55B}" destId="{7BF45E85-3E88-44A3-97E6-8365B573A259}" srcOrd="0" destOrd="0" parTransId="{6ED22A7B-1FD1-40C0-B204-5751E4F64037}" sibTransId="{4B336725-A2B5-44A3-96E6-5FAB92D36ED1}"/>
    <dgm:cxn modelId="{A535F9AA-1878-4C8C-AE89-5ABEB5AD4616}" type="presParOf" srcId="{64A5C9FD-3C7C-4219-9B3C-BC327BB7672E}" destId="{68D34EF0-4153-4E0D-AEC3-C58D9AEF1CAC}" srcOrd="0" destOrd="0" presId="urn:microsoft.com/office/officeart/2005/8/layout/vList2"/>
    <dgm:cxn modelId="{B9BDF7D5-469A-414B-878F-7FCE37632BF7}" type="presParOf" srcId="{64A5C9FD-3C7C-4219-9B3C-BC327BB7672E}" destId="{83F386FA-0F75-4901-8CB4-27FF4C06AED6}" srcOrd="1" destOrd="0" presId="urn:microsoft.com/office/officeart/2005/8/layout/vList2"/>
    <dgm:cxn modelId="{08C6E467-EC6E-45A2-960E-2A55A32A3522}" type="presParOf" srcId="{64A5C9FD-3C7C-4219-9B3C-BC327BB7672E}" destId="{081FF3E9-38FE-4606-9250-50871274A84E}" srcOrd="2" destOrd="0" presId="urn:microsoft.com/office/officeart/2005/8/layout/vList2"/>
    <dgm:cxn modelId="{1C041396-EB53-4500-9E38-156ABCD9FAE9}" type="presParOf" srcId="{64A5C9FD-3C7C-4219-9B3C-BC327BB7672E}" destId="{3B5D3048-C8A4-4120-9BE6-11D9F008DA99}" srcOrd="3" destOrd="0" presId="urn:microsoft.com/office/officeart/2005/8/layout/vList2"/>
    <dgm:cxn modelId="{8EEE9204-0923-4B44-852A-7FF67EF38D3E}" type="presParOf" srcId="{64A5C9FD-3C7C-4219-9B3C-BC327BB7672E}" destId="{494C64A2-53F6-45B2-8DAE-E64D317F9C92}" srcOrd="4" destOrd="0" presId="urn:microsoft.com/office/officeart/2005/8/layout/vList2"/>
    <dgm:cxn modelId="{A14B78B9-7AF0-4A6A-8837-7A3C19ADCD4A}" type="presParOf" srcId="{64A5C9FD-3C7C-4219-9B3C-BC327BB7672E}" destId="{EB864E5A-750D-4F73-B684-A3D57FA6F019}" srcOrd="5" destOrd="0" presId="urn:microsoft.com/office/officeart/2005/8/layout/vList2"/>
    <dgm:cxn modelId="{B7CCA7E1-FB1D-4337-94C8-2CF1784DA8E1}" type="presParOf" srcId="{64A5C9FD-3C7C-4219-9B3C-BC327BB7672E}" destId="{4ECE65AA-FB12-47BE-8CAD-0A0671644DBF}" srcOrd="6" destOrd="0" presId="urn:microsoft.com/office/officeart/2005/8/layout/vList2"/>
    <dgm:cxn modelId="{CE98B112-5E9A-42CE-BDDC-B30F0EDF10AF}" type="presParOf" srcId="{64A5C9FD-3C7C-4219-9B3C-BC327BB7672E}" destId="{9683F568-6B84-4B3A-A499-4BE96E7DE569}" srcOrd="7" destOrd="0" presId="urn:microsoft.com/office/officeart/2005/8/layout/vList2"/>
    <dgm:cxn modelId="{040CBE76-10AE-4483-B7FE-6D93BCE7857F}" type="presParOf" srcId="{64A5C9FD-3C7C-4219-9B3C-BC327BB7672E}" destId="{A5660D60-A84D-40FB-8745-F925DA820452}" srcOrd="8" destOrd="0" presId="urn:microsoft.com/office/officeart/2005/8/layout/vList2"/>
    <dgm:cxn modelId="{A41F5B17-68F3-44FF-95BB-5968BF3FD3C1}" type="presParOf" srcId="{64A5C9FD-3C7C-4219-9B3C-BC327BB7672E}" destId="{B99DDA06-F94B-4CF6-A661-8DC2D6C2F81F}" srcOrd="9" destOrd="0" presId="urn:microsoft.com/office/officeart/2005/8/layout/vList2"/>
    <dgm:cxn modelId="{E89E1E3E-D6C8-48B3-B364-3658343DE9DD}" type="presParOf" srcId="{64A5C9FD-3C7C-4219-9B3C-BC327BB7672E}" destId="{0ECE7743-A14C-4532-8956-BE0E20593F2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1FC40C-4D24-4D7A-AA29-859D9F292037}"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tr-TR"/>
        </a:p>
      </dgm:t>
    </dgm:pt>
    <dgm:pt modelId="{6D55B69D-372F-4E86-B606-ED03B8C0F979}">
      <dgm:prSet/>
      <dgm:spPr/>
      <dgm:t>
        <a:bodyPr/>
        <a:lstStyle/>
        <a:p>
          <a:pPr rtl="0"/>
          <a:r>
            <a:rPr lang="tr-TR" smtClean="0">
              <a:solidFill>
                <a:schemeClr val="tx1"/>
              </a:solidFill>
            </a:rPr>
            <a:t>Alma: Öğrenci öğretmenin yönlendirmelerini takip eder</a:t>
          </a:r>
          <a:endParaRPr lang="tr-TR">
            <a:solidFill>
              <a:schemeClr val="tx1"/>
            </a:solidFill>
          </a:endParaRPr>
        </a:p>
      </dgm:t>
    </dgm:pt>
    <dgm:pt modelId="{4730E0C6-4107-4CEB-91B8-39C71E590F7B}" type="parTrans" cxnId="{8FF576AE-8E09-4B3E-B898-64D92DDFE036}">
      <dgm:prSet/>
      <dgm:spPr/>
      <dgm:t>
        <a:bodyPr/>
        <a:lstStyle/>
        <a:p>
          <a:endParaRPr lang="tr-TR">
            <a:solidFill>
              <a:schemeClr val="tx1"/>
            </a:solidFill>
          </a:endParaRPr>
        </a:p>
      </dgm:t>
    </dgm:pt>
    <dgm:pt modelId="{86816D7E-782C-4699-81D1-8A6AD5FB1BB1}" type="sibTrans" cxnId="{8FF576AE-8E09-4B3E-B898-64D92DDFE036}">
      <dgm:prSet/>
      <dgm:spPr/>
      <dgm:t>
        <a:bodyPr/>
        <a:lstStyle/>
        <a:p>
          <a:endParaRPr lang="tr-TR">
            <a:solidFill>
              <a:schemeClr val="tx1"/>
            </a:solidFill>
          </a:endParaRPr>
        </a:p>
      </dgm:t>
    </dgm:pt>
    <dgm:pt modelId="{9E31BA8D-F22B-415F-A6DD-6C43CF9A0AFF}">
      <dgm:prSet/>
      <dgm:spPr/>
      <dgm:t>
        <a:bodyPr/>
        <a:lstStyle/>
        <a:p>
          <a:pPr rtl="0"/>
          <a:r>
            <a:rPr lang="tr-TR" dirty="0" smtClean="0">
              <a:solidFill>
                <a:schemeClr val="tx1"/>
              </a:solidFill>
            </a:rPr>
            <a:t>Tepkide Bulunma: Öğrenci taş kağıt makas bir seçimde bulunur </a:t>
          </a:r>
          <a:endParaRPr lang="tr-TR" dirty="0">
            <a:solidFill>
              <a:schemeClr val="tx1"/>
            </a:solidFill>
          </a:endParaRPr>
        </a:p>
      </dgm:t>
    </dgm:pt>
    <dgm:pt modelId="{0E0EED3F-5C11-434A-A7B0-36CCFC308ED5}" type="parTrans" cxnId="{9340F5AB-0106-4D5B-B0AB-792C1C85706E}">
      <dgm:prSet/>
      <dgm:spPr/>
      <dgm:t>
        <a:bodyPr/>
        <a:lstStyle/>
        <a:p>
          <a:endParaRPr lang="tr-TR">
            <a:solidFill>
              <a:schemeClr val="tx1"/>
            </a:solidFill>
          </a:endParaRPr>
        </a:p>
      </dgm:t>
    </dgm:pt>
    <dgm:pt modelId="{9B56EF95-36FC-44F3-ADB6-0FE7462F9EA1}" type="sibTrans" cxnId="{9340F5AB-0106-4D5B-B0AB-792C1C85706E}">
      <dgm:prSet/>
      <dgm:spPr/>
      <dgm:t>
        <a:bodyPr/>
        <a:lstStyle/>
        <a:p>
          <a:endParaRPr lang="tr-TR">
            <a:solidFill>
              <a:schemeClr val="tx1"/>
            </a:solidFill>
          </a:endParaRPr>
        </a:p>
      </dgm:t>
    </dgm:pt>
    <dgm:pt modelId="{0D6CCB48-7C2D-4576-BB7C-9D8A3D9F13E9}">
      <dgm:prSet/>
      <dgm:spPr/>
      <dgm:t>
        <a:bodyPr/>
        <a:lstStyle/>
        <a:p>
          <a:pPr rtl="0"/>
          <a:r>
            <a:rPr lang="tr-TR" dirty="0" smtClean="0">
              <a:solidFill>
                <a:schemeClr val="tx1"/>
              </a:solidFill>
            </a:rPr>
            <a:t>Değer verme: Öğrenci okul dışında fiziksel aktiviteye gönüllü olarak katılır.</a:t>
          </a:r>
          <a:endParaRPr lang="tr-TR" dirty="0">
            <a:solidFill>
              <a:schemeClr val="tx1"/>
            </a:solidFill>
          </a:endParaRPr>
        </a:p>
      </dgm:t>
    </dgm:pt>
    <dgm:pt modelId="{33E7BB2D-919D-409B-82F8-9B560B4AFD07}" type="parTrans" cxnId="{E35390F9-C24F-4C42-BD8D-C98B2C43655E}">
      <dgm:prSet/>
      <dgm:spPr/>
      <dgm:t>
        <a:bodyPr/>
        <a:lstStyle/>
        <a:p>
          <a:endParaRPr lang="tr-TR">
            <a:solidFill>
              <a:schemeClr val="tx1"/>
            </a:solidFill>
          </a:endParaRPr>
        </a:p>
      </dgm:t>
    </dgm:pt>
    <dgm:pt modelId="{BA8679D5-551A-4087-8BE9-785564F3FD3A}" type="sibTrans" cxnId="{E35390F9-C24F-4C42-BD8D-C98B2C43655E}">
      <dgm:prSet/>
      <dgm:spPr/>
      <dgm:t>
        <a:bodyPr/>
        <a:lstStyle/>
        <a:p>
          <a:endParaRPr lang="tr-TR">
            <a:solidFill>
              <a:schemeClr val="tx1"/>
            </a:solidFill>
          </a:endParaRPr>
        </a:p>
      </dgm:t>
    </dgm:pt>
    <dgm:pt modelId="{507E714D-C316-4BFB-AE39-B3FB96D10DAC}">
      <dgm:prSet/>
      <dgm:spPr/>
      <dgm:t>
        <a:bodyPr/>
        <a:lstStyle/>
        <a:p>
          <a:pPr rtl="0"/>
          <a:r>
            <a:rPr lang="tr-TR" smtClean="0">
              <a:solidFill>
                <a:schemeClr val="tx1"/>
              </a:solidFill>
            </a:rPr>
            <a:t>Örgütlenme: Öğrenci kendi davranışının sorumluluğu kabul eder.</a:t>
          </a:r>
          <a:endParaRPr lang="tr-TR">
            <a:solidFill>
              <a:schemeClr val="tx1"/>
            </a:solidFill>
          </a:endParaRPr>
        </a:p>
      </dgm:t>
    </dgm:pt>
    <dgm:pt modelId="{2A0BD4BE-C3AB-45A3-B2FF-0CAE70B3A779}" type="parTrans" cxnId="{945D4C07-1FAD-4CD0-8E83-9DE90265A30F}">
      <dgm:prSet/>
      <dgm:spPr/>
      <dgm:t>
        <a:bodyPr/>
        <a:lstStyle/>
        <a:p>
          <a:endParaRPr lang="tr-TR">
            <a:solidFill>
              <a:schemeClr val="tx1"/>
            </a:solidFill>
          </a:endParaRPr>
        </a:p>
      </dgm:t>
    </dgm:pt>
    <dgm:pt modelId="{781206B1-54F3-4BBA-8390-30CB0AB28C9F}" type="sibTrans" cxnId="{945D4C07-1FAD-4CD0-8E83-9DE90265A30F}">
      <dgm:prSet/>
      <dgm:spPr/>
      <dgm:t>
        <a:bodyPr/>
        <a:lstStyle/>
        <a:p>
          <a:endParaRPr lang="tr-TR">
            <a:solidFill>
              <a:schemeClr val="tx1"/>
            </a:solidFill>
          </a:endParaRPr>
        </a:p>
      </dgm:t>
    </dgm:pt>
    <dgm:pt modelId="{0ECF9B9E-7866-426C-85D4-8289297FF781}">
      <dgm:prSet/>
      <dgm:spPr/>
      <dgm:t>
        <a:bodyPr/>
        <a:lstStyle/>
        <a:p>
          <a:pPr rtl="0"/>
          <a:r>
            <a:rPr lang="tr-TR" dirty="0" smtClean="0">
              <a:solidFill>
                <a:schemeClr val="tx1"/>
              </a:solidFill>
            </a:rPr>
            <a:t>Kişilik haline getirme: Sınıf arkadaşlarıyla sosyalleşmeyi ve işbirliği yapmaya değer verir ve takdir eder.  Birey günlük 30 dk. fiziksel aktiviteye katılır.</a:t>
          </a:r>
          <a:endParaRPr lang="tr-TR" dirty="0">
            <a:solidFill>
              <a:schemeClr val="tx1"/>
            </a:solidFill>
          </a:endParaRPr>
        </a:p>
      </dgm:t>
    </dgm:pt>
    <dgm:pt modelId="{BC7AEC13-0A98-445E-92EE-1A70F6B9C7D7}" type="parTrans" cxnId="{2DB2BA60-89B9-4415-B65D-08D6D65D324F}">
      <dgm:prSet/>
      <dgm:spPr/>
      <dgm:t>
        <a:bodyPr/>
        <a:lstStyle/>
        <a:p>
          <a:endParaRPr lang="tr-TR">
            <a:solidFill>
              <a:schemeClr val="tx1"/>
            </a:solidFill>
          </a:endParaRPr>
        </a:p>
      </dgm:t>
    </dgm:pt>
    <dgm:pt modelId="{9BB47223-F997-49FE-AFF8-7476EBF93199}" type="sibTrans" cxnId="{2DB2BA60-89B9-4415-B65D-08D6D65D324F}">
      <dgm:prSet/>
      <dgm:spPr/>
      <dgm:t>
        <a:bodyPr/>
        <a:lstStyle/>
        <a:p>
          <a:endParaRPr lang="tr-TR">
            <a:solidFill>
              <a:schemeClr val="tx1"/>
            </a:solidFill>
          </a:endParaRPr>
        </a:p>
      </dgm:t>
    </dgm:pt>
    <dgm:pt modelId="{F32EF3E3-D1B2-49FF-A47E-5F87BF54245F}" type="pres">
      <dgm:prSet presAssocID="{321FC40C-4D24-4D7A-AA29-859D9F292037}" presName="linear" presStyleCnt="0">
        <dgm:presLayoutVars>
          <dgm:animLvl val="lvl"/>
          <dgm:resizeHandles val="exact"/>
        </dgm:presLayoutVars>
      </dgm:prSet>
      <dgm:spPr/>
      <dgm:t>
        <a:bodyPr/>
        <a:lstStyle/>
        <a:p>
          <a:endParaRPr lang="tr-TR"/>
        </a:p>
      </dgm:t>
    </dgm:pt>
    <dgm:pt modelId="{EDF713C5-89E4-48DA-9832-5B53D2739C0D}" type="pres">
      <dgm:prSet presAssocID="{6D55B69D-372F-4E86-B606-ED03B8C0F979}" presName="parentText" presStyleLbl="node1" presStyleIdx="0" presStyleCnt="5">
        <dgm:presLayoutVars>
          <dgm:chMax val="0"/>
          <dgm:bulletEnabled val="1"/>
        </dgm:presLayoutVars>
      </dgm:prSet>
      <dgm:spPr/>
      <dgm:t>
        <a:bodyPr/>
        <a:lstStyle/>
        <a:p>
          <a:endParaRPr lang="tr-TR"/>
        </a:p>
      </dgm:t>
    </dgm:pt>
    <dgm:pt modelId="{D5A73438-88C5-463F-80F3-9C88DD9A3FF2}" type="pres">
      <dgm:prSet presAssocID="{86816D7E-782C-4699-81D1-8A6AD5FB1BB1}" presName="spacer" presStyleCnt="0"/>
      <dgm:spPr/>
    </dgm:pt>
    <dgm:pt modelId="{A0C6A34D-FB37-4E75-8D63-B230F30687D4}" type="pres">
      <dgm:prSet presAssocID="{9E31BA8D-F22B-415F-A6DD-6C43CF9A0AFF}" presName="parentText" presStyleLbl="node1" presStyleIdx="1" presStyleCnt="5">
        <dgm:presLayoutVars>
          <dgm:chMax val="0"/>
          <dgm:bulletEnabled val="1"/>
        </dgm:presLayoutVars>
      </dgm:prSet>
      <dgm:spPr/>
      <dgm:t>
        <a:bodyPr/>
        <a:lstStyle/>
        <a:p>
          <a:endParaRPr lang="tr-TR"/>
        </a:p>
      </dgm:t>
    </dgm:pt>
    <dgm:pt modelId="{6F7164BF-430D-4D60-9392-EC4DD0A3DEDF}" type="pres">
      <dgm:prSet presAssocID="{9B56EF95-36FC-44F3-ADB6-0FE7462F9EA1}" presName="spacer" presStyleCnt="0"/>
      <dgm:spPr/>
    </dgm:pt>
    <dgm:pt modelId="{81EE12FF-B7CC-467A-8DE1-C93CFC46340D}" type="pres">
      <dgm:prSet presAssocID="{0D6CCB48-7C2D-4576-BB7C-9D8A3D9F13E9}" presName="parentText" presStyleLbl="node1" presStyleIdx="2" presStyleCnt="5">
        <dgm:presLayoutVars>
          <dgm:chMax val="0"/>
          <dgm:bulletEnabled val="1"/>
        </dgm:presLayoutVars>
      </dgm:prSet>
      <dgm:spPr/>
      <dgm:t>
        <a:bodyPr/>
        <a:lstStyle/>
        <a:p>
          <a:endParaRPr lang="tr-TR"/>
        </a:p>
      </dgm:t>
    </dgm:pt>
    <dgm:pt modelId="{1F327F03-2ABD-442D-B1B9-518E0F672F38}" type="pres">
      <dgm:prSet presAssocID="{BA8679D5-551A-4087-8BE9-785564F3FD3A}" presName="spacer" presStyleCnt="0"/>
      <dgm:spPr/>
    </dgm:pt>
    <dgm:pt modelId="{12B523FF-4538-45A4-9741-6E2BA58E9895}" type="pres">
      <dgm:prSet presAssocID="{507E714D-C316-4BFB-AE39-B3FB96D10DAC}" presName="parentText" presStyleLbl="node1" presStyleIdx="3" presStyleCnt="5">
        <dgm:presLayoutVars>
          <dgm:chMax val="0"/>
          <dgm:bulletEnabled val="1"/>
        </dgm:presLayoutVars>
      </dgm:prSet>
      <dgm:spPr/>
      <dgm:t>
        <a:bodyPr/>
        <a:lstStyle/>
        <a:p>
          <a:endParaRPr lang="tr-TR"/>
        </a:p>
      </dgm:t>
    </dgm:pt>
    <dgm:pt modelId="{2A2D6F05-A509-4D39-9DD0-475E92C333C6}" type="pres">
      <dgm:prSet presAssocID="{781206B1-54F3-4BBA-8390-30CB0AB28C9F}" presName="spacer" presStyleCnt="0"/>
      <dgm:spPr/>
    </dgm:pt>
    <dgm:pt modelId="{7C89143C-8782-4F3D-809C-42AC12ED485B}" type="pres">
      <dgm:prSet presAssocID="{0ECF9B9E-7866-426C-85D4-8289297FF781}" presName="parentText" presStyleLbl="node1" presStyleIdx="4" presStyleCnt="5">
        <dgm:presLayoutVars>
          <dgm:chMax val="0"/>
          <dgm:bulletEnabled val="1"/>
        </dgm:presLayoutVars>
      </dgm:prSet>
      <dgm:spPr/>
      <dgm:t>
        <a:bodyPr/>
        <a:lstStyle/>
        <a:p>
          <a:endParaRPr lang="tr-TR"/>
        </a:p>
      </dgm:t>
    </dgm:pt>
  </dgm:ptLst>
  <dgm:cxnLst>
    <dgm:cxn modelId="{2174F1F2-C269-4416-876C-03676DEB4727}" type="presOf" srcId="{321FC40C-4D24-4D7A-AA29-859D9F292037}" destId="{F32EF3E3-D1B2-49FF-A47E-5F87BF54245F}" srcOrd="0" destOrd="0" presId="urn:microsoft.com/office/officeart/2005/8/layout/vList2"/>
    <dgm:cxn modelId="{2B14CD24-C2CB-4380-817B-CE97EC3F6230}" type="presOf" srcId="{9E31BA8D-F22B-415F-A6DD-6C43CF9A0AFF}" destId="{A0C6A34D-FB37-4E75-8D63-B230F30687D4}" srcOrd="0" destOrd="0" presId="urn:microsoft.com/office/officeart/2005/8/layout/vList2"/>
    <dgm:cxn modelId="{9340F5AB-0106-4D5B-B0AB-792C1C85706E}" srcId="{321FC40C-4D24-4D7A-AA29-859D9F292037}" destId="{9E31BA8D-F22B-415F-A6DD-6C43CF9A0AFF}" srcOrd="1" destOrd="0" parTransId="{0E0EED3F-5C11-434A-A7B0-36CCFC308ED5}" sibTransId="{9B56EF95-36FC-44F3-ADB6-0FE7462F9EA1}"/>
    <dgm:cxn modelId="{9978E666-7EF0-4C59-9143-11212C3977D0}" type="presOf" srcId="{6D55B69D-372F-4E86-B606-ED03B8C0F979}" destId="{EDF713C5-89E4-48DA-9832-5B53D2739C0D}" srcOrd="0" destOrd="0" presId="urn:microsoft.com/office/officeart/2005/8/layout/vList2"/>
    <dgm:cxn modelId="{9296A033-E856-4D73-BE72-0001AA4A4EBD}" type="presOf" srcId="{0D6CCB48-7C2D-4576-BB7C-9D8A3D9F13E9}" destId="{81EE12FF-B7CC-467A-8DE1-C93CFC46340D}" srcOrd="0" destOrd="0" presId="urn:microsoft.com/office/officeart/2005/8/layout/vList2"/>
    <dgm:cxn modelId="{5D636B47-FA13-450B-B89F-22FF7DF48B8D}" type="presOf" srcId="{0ECF9B9E-7866-426C-85D4-8289297FF781}" destId="{7C89143C-8782-4F3D-809C-42AC12ED485B}" srcOrd="0" destOrd="0" presId="urn:microsoft.com/office/officeart/2005/8/layout/vList2"/>
    <dgm:cxn modelId="{E35390F9-C24F-4C42-BD8D-C98B2C43655E}" srcId="{321FC40C-4D24-4D7A-AA29-859D9F292037}" destId="{0D6CCB48-7C2D-4576-BB7C-9D8A3D9F13E9}" srcOrd="2" destOrd="0" parTransId="{33E7BB2D-919D-409B-82F8-9B560B4AFD07}" sibTransId="{BA8679D5-551A-4087-8BE9-785564F3FD3A}"/>
    <dgm:cxn modelId="{21F204C2-023B-4808-83EA-119A287AB7E9}" type="presOf" srcId="{507E714D-C316-4BFB-AE39-B3FB96D10DAC}" destId="{12B523FF-4538-45A4-9741-6E2BA58E9895}" srcOrd="0" destOrd="0" presId="urn:microsoft.com/office/officeart/2005/8/layout/vList2"/>
    <dgm:cxn modelId="{945D4C07-1FAD-4CD0-8E83-9DE90265A30F}" srcId="{321FC40C-4D24-4D7A-AA29-859D9F292037}" destId="{507E714D-C316-4BFB-AE39-B3FB96D10DAC}" srcOrd="3" destOrd="0" parTransId="{2A0BD4BE-C3AB-45A3-B2FF-0CAE70B3A779}" sibTransId="{781206B1-54F3-4BBA-8390-30CB0AB28C9F}"/>
    <dgm:cxn modelId="{8FF576AE-8E09-4B3E-B898-64D92DDFE036}" srcId="{321FC40C-4D24-4D7A-AA29-859D9F292037}" destId="{6D55B69D-372F-4E86-B606-ED03B8C0F979}" srcOrd="0" destOrd="0" parTransId="{4730E0C6-4107-4CEB-91B8-39C71E590F7B}" sibTransId="{86816D7E-782C-4699-81D1-8A6AD5FB1BB1}"/>
    <dgm:cxn modelId="{2DB2BA60-89B9-4415-B65D-08D6D65D324F}" srcId="{321FC40C-4D24-4D7A-AA29-859D9F292037}" destId="{0ECF9B9E-7866-426C-85D4-8289297FF781}" srcOrd="4" destOrd="0" parTransId="{BC7AEC13-0A98-445E-92EE-1A70F6B9C7D7}" sibTransId="{9BB47223-F997-49FE-AFF8-7476EBF93199}"/>
    <dgm:cxn modelId="{56CC67F2-D8D9-4842-9B4A-3FAB8C709656}" type="presParOf" srcId="{F32EF3E3-D1B2-49FF-A47E-5F87BF54245F}" destId="{EDF713C5-89E4-48DA-9832-5B53D2739C0D}" srcOrd="0" destOrd="0" presId="urn:microsoft.com/office/officeart/2005/8/layout/vList2"/>
    <dgm:cxn modelId="{5DC4AB8D-7349-4B88-81AF-DD6DA7119C96}" type="presParOf" srcId="{F32EF3E3-D1B2-49FF-A47E-5F87BF54245F}" destId="{D5A73438-88C5-463F-80F3-9C88DD9A3FF2}" srcOrd="1" destOrd="0" presId="urn:microsoft.com/office/officeart/2005/8/layout/vList2"/>
    <dgm:cxn modelId="{377F2946-55A4-4851-8B3D-F4E083B8B80D}" type="presParOf" srcId="{F32EF3E3-D1B2-49FF-A47E-5F87BF54245F}" destId="{A0C6A34D-FB37-4E75-8D63-B230F30687D4}" srcOrd="2" destOrd="0" presId="urn:microsoft.com/office/officeart/2005/8/layout/vList2"/>
    <dgm:cxn modelId="{0F27D4C4-EBD9-4537-8849-05E64239D199}" type="presParOf" srcId="{F32EF3E3-D1B2-49FF-A47E-5F87BF54245F}" destId="{6F7164BF-430D-4D60-9392-EC4DD0A3DEDF}" srcOrd="3" destOrd="0" presId="urn:microsoft.com/office/officeart/2005/8/layout/vList2"/>
    <dgm:cxn modelId="{8ADBC3D1-0F88-4F7D-8440-FE50140BB1CD}" type="presParOf" srcId="{F32EF3E3-D1B2-49FF-A47E-5F87BF54245F}" destId="{81EE12FF-B7CC-467A-8DE1-C93CFC46340D}" srcOrd="4" destOrd="0" presId="urn:microsoft.com/office/officeart/2005/8/layout/vList2"/>
    <dgm:cxn modelId="{FDB9C0DB-6C3B-48FD-BAAE-814D04B8EF1C}" type="presParOf" srcId="{F32EF3E3-D1B2-49FF-A47E-5F87BF54245F}" destId="{1F327F03-2ABD-442D-B1B9-518E0F672F38}" srcOrd="5" destOrd="0" presId="urn:microsoft.com/office/officeart/2005/8/layout/vList2"/>
    <dgm:cxn modelId="{5EEED65F-D380-4691-B9FF-FB0BC348AB40}" type="presParOf" srcId="{F32EF3E3-D1B2-49FF-A47E-5F87BF54245F}" destId="{12B523FF-4538-45A4-9741-6E2BA58E9895}" srcOrd="6" destOrd="0" presId="urn:microsoft.com/office/officeart/2005/8/layout/vList2"/>
    <dgm:cxn modelId="{CE1EF89C-E859-444D-B545-69502529B530}" type="presParOf" srcId="{F32EF3E3-D1B2-49FF-A47E-5F87BF54245F}" destId="{2A2D6F05-A509-4D39-9DD0-475E92C333C6}" srcOrd="7" destOrd="0" presId="urn:microsoft.com/office/officeart/2005/8/layout/vList2"/>
    <dgm:cxn modelId="{0EE373BC-CE7E-4411-8DC4-B038531BBD61}" type="presParOf" srcId="{F32EF3E3-D1B2-49FF-A47E-5F87BF54245F}" destId="{7C89143C-8782-4F3D-809C-42AC12ED485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0CC023-72FC-4DF3-9EFB-A9F7BC064ACA}"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tr-TR"/>
        </a:p>
      </dgm:t>
    </dgm:pt>
    <dgm:pt modelId="{2C438D6E-A2E1-43F0-B3B6-D6BBFB0CE6A1}">
      <dgm:prSet/>
      <dgm:spPr/>
      <dgm:t>
        <a:bodyPr/>
        <a:lstStyle/>
        <a:p>
          <a:pPr rtl="0"/>
          <a:r>
            <a:rPr lang="tr-TR" dirty="0" smtClean="0"/>
            <a:t>Taklit etme: Öğretmen gösterdikten sonra önce top olmadan sonra top ile taklit eder. </a:t>
          </a:r>
          <a:endParaRPr lang="tr-TR" dirty="0"/>
        </a:p>
      </dgm:t>
    </dgm:pt>
    <dgm:pt modelId="{0332EEA1-EE86-4B4E-A3AB-D2F5548818CE}" type="parTrans" cxnId="{6FDF3613-B7E6-4FAB-A267-56E11D66659E}">
      <dgm:prSet/>
      <dgm:spPr/>
      <dgm:t>
        <a:bodyPr/>
        <a:lstStyle/>
        <a:p>
          <a:endParaRPr lang="tr-TR"/>
        </a:p>
      </dgm:t>
    </dgm:pt>
    <dgm:pt modelId="{3A1A9FF4-D4FD-4980-A903-737FF246CAE0}" type="sibTrans" cxnId="{6FDF3613-B7E6-4FAB-A267-56E11D66659E}">
      <dgm:prSet/>
      <dgm:spPr/>
      <dgm:t>
        <a:bodyPr/>
        <a:lstStyle/>
        <a:p>
          <a:endParaRPr lang="tr-TR"/>
        </a:p>
      </dgm:t>
    </dgm:pt>
    <dgm:pt modelId="{E8AF471F-E5FF-4C6A-B28F-9D91F420A8FF}">
      <dgm:prSet/>
      <dgm:spPr/>
      <dgm:t>
        <a:bodyPr/>
        <a:lstStyle/>
        <a:p>
          <a:pPr rtl="0"/>
          <a:r>
            <a:rPr lang="tr-TR" dirty="0" smtClean="0"/>
            <a:t>Manipülasyon: Her bir dersin başında öğrenci mesafe sınırlaması olmaksızın ve savunma olmadan basketbolda şut atar</a:t>
          </a:r>
          <a:endParaRPr lang="tr-TR" dirty="0"/>
        </a:p>
      </dgm:t>
    </dgm:pt>
    <dgm:pt modelId="{120FCB0C-C87F-4E3D-8BB8-EC4A046FCA52}" type="parTrans" cxnId="{631FE0E7-C741-46FB-8840-D51E89ECBEF4}">
      <dgm:prSet/>
      <dgm:spPr/>
      <dgm:t>
        <a:bodyPr/>
        <a:lstStyle/>
        <a:p>
          <a:endParaRPr lang="tr-TR"/>
        </a:p>
      </dgm:t>
    </dgm:pt>
    <dgm:pt modelId="{3B39BADD-B2A5-46A1-A504-78473DBE5848}" type="sibTrans" cxnId="{631FE0E7-C741-46FB-8840-D51E89ECBEF4}">
      <dgm:prSet/>
      <dgm:spPr/>
      <dgm:t>
        <a:bodyPr/>
        <a:lstStyle/>
        <a:p>
          <a:endParaRPr lang="tr-TR"/>
        </a:p>
      </dgm:t>
    </dgm:pt>
    <dgm:pt modelId="{0BCCCCC8-BE97-456B-A96E-19AEE8BB4AB5}">
      <dgm:prSet/>
      <dgm:spPr/>
      <dgm:t>
        <a:bodyPr/>
        <a:lstStyle/>
        <a:p>
          <a:pPr rtl="0"/>
          <a:r>
            <a:rPr lang="tr-TR" dirty="0" smtClean="0"/>
            <a:t>Hassasiyet:  Kusursuz şekilde jimnastik rutinlerini tekrarlar</a:t>
          </a:r>
          <a:endParaRPr lang="tr-TR" dirty="0"/>
        </a:p>
      </dgm:t>
    </dgm:pt>
    <dgm:pt modelId="{B676A858-3204-4662-B213-975CFDA78B03}" type="parTrans" cxnId="{80187A0D-F7DF-48EE-84CB-21946946812F}">
      <dgm:prSet/>
      <dgm:spPr/>
      <dgm:t>
        <a:bodyPr/>
        <a:lstStyle/>
        <a:p>
          <a:endParaRPr lang="tr-TR"/>
        </a:p>
      </dgm:t>
    </dgm:pt>
    <dgm:pt modelId="{61F862C9-5C70-4DBE-BAD0-A03A3FE2D3F0}" type="sibTrans" cxnId="{80187A0D-F7DF-48EE-84CB-21946946812F}">
      <dgm:prSet/>
      <dgm:spPr/>
      <dgm:t>
        <a:bodyPr/>
        <a:lstStyle/>
        <a:p>
          <a:endParaRPr lang="tr-TR"/>
        </a:p>
      </dgm:t>
    </dgm:pt>
    <dgm:pt modelId="{BD36141C-8E90-406D-8B44-7316E445760E}">
      <dgm:prSet/>
      <dgm:spPr/>
      <dgm:t>
        <a:bodyPr/>
        <a:lstStyle/>
        <a:p>
          <a:pPr rtl="0"/>
          <a:r>
            <a:rPr lang="tr-TR" dirty="0" smtClean="0"/>
            <a:t>Bitiştirme: Müzik eşliğinde dans figürleri oluşturur</a:t>
          </a:r>
          <a:endParaRPr lang="tr-TR" dirty="0"/>
        </a:p>
      </dgm:t>
    </dgm:pt>
    <dgm:pt modelId="{FE4CEAC2-DDCB-4964-A9BF-D250872A0B46}" type="parTrans" cxnId="{E812A50C-8C8D-4819-9844-E58411A4F7F8}">
      <dgm:prSet/>
      <dgm:spPr/>
      <dgm:t>
        <a:bodyPr/>
        <a:lstStyle/>
        <a:p>
          <a:endParaRPr lang="tr-TR"/>
        </a:p>
      </dgm:t>
    </dgm:pt>
    <dgm:pt modelId="{2B01FAF4-3FB8-4607-A913-3F0BB29959A5}" type="sibTrans" cxnId="{E812A50C-8C8D-4819-9844-E58411A4F7F8}">
      <dgm:prSet/>
      <dgm:spPr/>
      <dgm:t>
        <a:bodyPr/>
        <a:lstStyle/>
        <a:p>
          <a:endParaRPr lang="tr-TR"/>
        </a:p>
      </dgm:t>
    </dgm:pt>
    <dgm:pt modelId="{507E37E2-5081-462A-96AA-3EA4AC2BEA30}">
      <dgm:prSet/>
      <dgm:spPr/>
      <dgm:t>
        <a:bodyPr/>
        <a:lstStyle/>
        <a:p>
          <a:pPr rtl="0"/>
          <a:r>
            <a:rPr lang="tr-TR" dirty="0" err="1" smtClean="0"/>
            <a:t>Natüralizasyon</a:t>
          </a:r>
          <a:r>
            <a:rPr lang="tr-TR" dirty="0" smtClean="0"/>
            <a:t>: Futbol oyunu boyunca öğrenci top olmadan hareket eder boşluklar yaratır. </a:t>
          </a:r>
          <a:endParaRPr lang="tr-TR" dirty="0"/>
        </a:p>
      </dgm:t>
    </dgm:pt>
    <dgm:pt modelId="{0A5A14B5-D5D5-4F7E-9B2A-2B393D3C27AE}" type="parTrans" cxnId="{682C29C4-32E9-4974-A9DB-9752B42308AD}">
      <dgm:prSet/>
      <dgm:spPr/>
      <dgm:t>
        <a:bodyPr/>
        <a:lstStyle/>
        <a:p>
          <a:endParaRPr lang="tr-TR"/>
        </a:p>
      </dgm:t>
    </dgm:pt>
    <dgm:pt modelId="{57152BA9-894A-44E9-8D7E-6EE215D06B6C}" type="sibTrans" cxnId="{682C29C4-32E9-4974-A9DB-9752B42308AD}">
      <dgm:prSet/>
      <dgm:spPr/>
      <dgm:t>
        <a:bodyPr/>
        <a:lstStyle/>
        <a:p>
          <a:endParaRPr lang="tr-TR"/>
        </a:p>
      </dgm:t>
    </dgm:pt>
    <dgm:pt modelId="{539647D7-3C59-42AF-8292-63C097972CF6}" type="pres">
      <dgm:prSet presAssocID="{A60CC023-72FC-4DF3-9EFB-A9F7BC064ACA}" presName="linear" presStyleCnt="0">
        <dgm:presLayoutVars>
          <dgm:animLvl val="lvl"/>
          <dgm:resizeHandles val="exact"/>
        </dgm:presLayoutVars>
      </dgm:prSet>
      <dgm:spPr/>
      <dgm:t>
        <a:bodyPr/>
        <a:lstStyle/>
        <a:p>
          <a:endParaRPr lang="tr-TR"/>
        </a:p>
      </dgm:t>
    </dgm:pt>
    <dgm:pt modelId="{78BA59DB-E681-41E3-9C33-80F5B2F66440}" type="pres">
      <dgm:prSet presAssocID="{2C438D6E-A2E1-43F0-B3B6-D6BBFB0CE6A1}" presName="parentText" presStyleLbl="node1" presStyleIdx="0" presStyleCnt="5">
        <dgm:presLayoutVars>
          <dgm:chMax val="0"/>
          <dgm:bulletEnabled val="1"/>
        </dgm:presLayoutVars>
      </dgm:prSet>
      <dgm:spPr/>
      <dgm:t>
        <a:bodyPr/>
        <a:lstStyle/>
        <a:p>
          <a:endParaRPr lang="tr-TR"/>
        </a:p>
      </dgm:t>
    </dgm:pt>
    <dgm:pt modelId="{EB0EC26C-D593-4F63-BC93-0E968FE06049}" type="pres">
      <dgm:prSet presAssocID="{3A1A9FF4-D4FD-4980-A903-737FF246CAE0}" presName="spacer" presStyleCnt="0"/>
      <dgm:spPr/>
    </dgm:pt>
    <dgm:pt modelId="{89EA2059-87B1-4966-BA9D-A032A4108FF0}" type="pres">
      <dgm:prSet presAssocID="{E8AF471F-E5FF-4C6A-B28F-9D91F420A8FF}" presName="parentText" presStyleLbl="node1" presStyleIdx="1" presStyleCnt="5">
        <dgm:presLayoutVars>
          <dgm:chMax val="0"/>
          <dgm:bulletEnabled val="1"/>
        </dgm:presLayoutVars>
      </dgm:prSet>
      <dgm:spPr/>
      <dgm:t>
        <a:bodyPr/>
        <a:lstStyle/>
        <a:p>
          <a:endParaRPr lang="tr-TR"/>
        </a:p>
      </dgm:t>
    </dgm:pt>
    <dgm:pt modelId="{3B3A754E-6E56-4490-BEDD-3A91EB5C21A4}" type="pres">
      <dgm:prSet presAssocID="{3B39BADD-B2A5-46A1-A504-78473DBE5848}" presName="spacer" presStyleCnt="0"/>
      <dgm:spPr/>
    </dgm:pt>
    <dgm:pt modelId="{C23F1CB1-D7F8-4C19-B1B5-D730D3D23FBA}" type="pres">
      <dgm:prSet presAssocID="{0BCCCCC8-BE97-456B-A96E-19AEE8BB4AB5}" presName="parentText" presStyleLbl="node1" presStyleIdx="2" presStyleCnt="5">
        <dgm:presLayoutVars>
          <dgm:chMax val="0"/>
          <dgm:bulletEnabled val="1"/>
        </dgm:presLayoutVars>
      </dgm:prSet>
      <dgm:spPr/>
      <dgm:t>
        <a:bodyPr/>
        <a:lstStyle/>
        <a:p>
          <a:endParaRPr lang="tr-TR"/>
        </a:p>
      </dgm:t>
    </dgm:pt>
    <dgm:pt modelId="{5EF89042-E946-41CA-8DE1-0DA395B662F1}" type="pres">
      <dgm:prSet presAssocID="{61F862C9-5C70-4DBE-BAD0-A03A3FE2D3F0}" presName="spacer" presStyleCnt="0"/>
      <dgm:spPr/>
    </dgm:pt>
    <dgm:pt modelId="{DBA11170-AD1F-46BB-BF74-4D600502C871}" type="pres">
      <dgm:prSet presAssocID="{BD36141C-8E90-406D-8B44-7316E445760E}" presName="parentText" presStyleLbl="node1" presStyleIdx="3" presStyleCnt="5">
        <dgm:presLayoutVars>
          <dgm:chMax val="0"/>
          <dgm:bulletEnabled val="1"/>
        </dgm:presLayoutVars>
      </dgm:prSet>
      <dgm:spPr/>
      <dgm:t>
        <a:bodyPr/>
        <a:lstStyle/>
        <a:p>
          <a:endParaRPr lang="tr-TR"/>
        </a:p>
      </dgm:t>
    </dgm:pt>
    <dgm:pt modelId="{2F590C7E-B604-40C0-8580-F0BCB1B18A28}" type="pres">
      <dgm:prSet presAssocID="{2B01FAF4-3FB8-4607-A913-3F0BB29959A5}" presName="spacer" presStyleCnt="0"/>
      <dgm:spPr/>
    </dgm:pt>
    <dgm:pt modelId="{64D7DF10-26D9-46A1-87DA-CBE1F260C3FC}" type="pres">
      <dgm:prSet presAssocID="{507E37E2-5081-462A-96AA-3EA4AC2BEA30}" presName="parentText" presStyleLbl="node1" presStyleIdx="4" presStyleCnt="5">
        <dgm:presLayoutVars>
          <dgm:chMax val="0"/>
          <dgm:bulletEnabled val="1"/>
        </dgm:presLayoutVars>
      </dgm:prSet>
      <dgm:spPr/>
      <dgm:t>
        <a:bodyPr/>
        <a:lstStyle/>
        <a:p>
          <a:endParaRPr lang="tr-TR"/>
        </a:p>
      </dgm:t>
    </dgm:pt>
  </dgm:ptLst>
  <dgm:cxnLst>
    <dgm:cxn modelId="{6FDF3613-B7E6-4FAB-A267-56E11D66659E}" srcId="{A60CC023-72FC-4DF3-9EFB-A9F7BC064ACA}" destId="{2C438D6E-A2E1-43F0-B3B6-D6BBFB0CE6A1}" srcOrd="0" destOrd="0" parTransId="{0332EEA1-EE86-4B4E-A3AB-D2F5548818CE}" sibTransId="{3A1A9FF4-D4FD-4980-A903-737FF246CAE0}"/>
    <dgm:cxn modelId="{80187A0D-F7DF-48EE-84CB-21946946812F}" srcId="{A60CC023-72FC-4DF3-9EFB-A9F7BC064ACA}" destId="{0BCCCCC8-BE97-456B-A96E-19AEE8BB4AB5}" srcOrd="2" destOrd="0" parTransId="{B676A858-3204-4662-B213-975CFDA78B03}" sibTransId="{61F862C9-5C70-4DBE-BAD0-A03A3FE2D3F0}"/>
    <dgm:cxn modelId="{E812A50C-8C8D-4819-9844-E58411A4F7F8}" srcId="{A60CC023-72FC-4DF3-9EFB-A9F7BC064ACA}" destId="{BD36141C-8E90-406D-8B44-7316E445760E}" srcOrd="3" destOrd="0" parTransId="{FE4CEAC2-DDCB-4964-A9BF-D250872A0B46}" sibTransId="{2B01FAF4-3FB8-4607-A913-3F0BB29959A5}"/>
    <dgm:cxn modelId="{B7FC7E4E-A5A2-4129-B5F8-3B3B49FC9A13}" type="presOf" srcId="{0BCCCCC8-BE97-456B-A96E-19AEE8BB4AB5}" destId="{C23F1CB1-D7F8-4C19-B1B5-D730D3D23FBA}" srcOrd="0" destOrd="0" presId="urn:microsoft.com/office/officeart/2005/8/layout/vList2"/>
    <dgm:cxn modelId="{FA7930A6-FA67-4904-8556-FB9ADDB6DCB6}" type="presOf" srcId="{BD36141C-8E90-406D-8B44-7316E445760E}" destId="{DBA11170-AD1F-46BB-BF74-4D600502C871}" srcOrd="0" destOrd="0" presId="urn:microsoft.com/office/officeart/2005/8/layout/vList2"/>
    <dgm:cxn modelId="{682C29C4-32E9-4974-A9DB-9752B42308AD}" srcId="{A60CC023-72FC-4DF3-9EFB-A9F7BC064ACA}" destId="{507E37E2-5081-462A-96AA-3EA4AC2BEA30}" srcOrd="4" destOrd="0" parTransId="{0A5A14B5-D5D5-4F7E-9B2A-2B393D3C27AE}" sibTransId="{57152BA9-894A-44E9-8D7E-6EE215D06B6C}"/>
    <dgm:cxn modelId="{631FE0E7-C741-46FB-8840-D51E89ECBEF4}" srcId="{A60CC023-72FC-4DF3-9EFB-A9F7BC064ACA}" destId="{E8AF471F-E5FF-4C6A-B28F-9D91F420A8FF}" srcOrd="1" destOrd="0" parTransId="{120FCB0C-C87F-4E3D-8BB8-EC4A046FCA52}" sibTransId="{3B39BADD-B2A5-46A1-A504-78473DBE5848}"/>
    <dgm:cxn modelId="{332942E3-BBA4-46E1-9906-C73E343F77B4}" type="presOf" srcId="{507E37E2-5081-462A-96AA-3EA4AC2BEA30}" destId="{64D7DF10-26D9-46A1-87DA-CBE1F260C3FC}" srcOrd="0" destOrd="0" presId="urn:microsoft.com/office/officeart/2005/8/layout/vList2"/>
    <dgm:cxn modelId="{19435CB7-CB6B-43A6-A44C-7840DB6C1B1B}" type="presOf" srcId="{E8AF471F-E5FF-4C6A-B28F-9D91F420A8FF}" destId="{89EA2059-87B1-4966-BA9D-A032A4108FF0}" srcOrd="0" destOrd="0" presId="urn:microsoft.com/office/officeart/2005/8/layout/vList2"/>
    <dgm:cxn modelId="{8103B273-6620-46F5-9C99-175F1590BB3E}" type="presOf" srcId="{A60CC023-72FC-4DF3-9EFB-A9F7BC064ACA}" destId="{539647D7-3C59-42AF-8292-63C097972CF6}" srcOrd="0" destOrd="0" presId="urn:microsoft.com/office/officeart/2005/8/layout/vList2"/>
    <dgm:cxn modelId="{2343DE3C-D83F-4295-B74F-905537CBE4CF}" type="presOf" srcId="{2C438D6E-A2E1-43F0-B3B6-D6BBFB0CE6A1}" destId="{78BA59DB-E681-41E3-9C33-80F5B2F66440}" srcOrd="0" destOrd="0" presId="urn:microsoft.com/office/officeart/2005/8/layout/vList2"/>
    <dgm:cxn modelId="{788D4691-8588-4518-AF8F-7479F91AB3F7}" type="presParOf" srcId="{539647D7-3C59-42AF-8292-63C097972CF6}" destId="{78BA59DB-E681-41E3-9C33-80F5B2F66440}" srcOrd="0" destOrd="0" presId="urn:microsoft.com/office/officeart/2005/8/layout/vList2"/>
    <dgm:cxn modelId="{908299EB-2943-4AD5-BE1F-A516C2378C08}" type="presParOf" srcId="{539647D7-3C59-42AF-8292-63C097972CF6}" destId="{EB0EC26C-D593-4F63-BC93-0E968FE06049}" srcOrd="1" destOrd="0" presId="urn:microsoft.com/office/officeart/2005/8/layout/vList2"/>
    <dgm:cxn modelId="{DCF8E7E1-1042-4763-89C0-0F79DD82CF52}" type="presParOf" srcId="{539647D7-3C59-42AF-8292-63C097972CF6}" destId="{89EA2059-87B1-4966-BA9D-A032A4108FF0}" srcOrd="2" destOrd="0" presId="urn:microsoft.com/office/officeart/2005/8/layout/vList2"/>
    <dgm:cxn modelId="{A6217B66-DEDC-44C9-AF53-8EFD2EAFEA3E}" type="presParOf" srcId="{539647D7-3C59-42AF-8292-63C097972CF6}" destId="{3B3A754E-6E56-4490-BEDD-3A91EB5C21A4}" srcOrd="3" destOrd="0" presId="urn:microsoft.com/office/officeart/2005/8/layout/vList2"/>
    <dgm:cxn modelId="{1A5967D8-2BBF-4C44-B541-A45F11744B41}" type="presParOf" srcId="{539647D7-3C59-42AF-8292-63C097972CF6}" destId="{C23F1CB1-D7F8-4C19-B1B5-D730D3D23FBA}" srcOrd="4" destOrd="0" presId="urn:microsoft.com/office/officeart/2005/8/layout/vList2"/>
    <dgm:cxn modelId="{F033C0EC-F660-4958-A6B2-3B68353CC49C}" type="presParOf" srcId="{539647D7-3C59-42AF-8292-63C097972CF6}" destId="{5EF89042-E946-41CA-8DE1-0DA395B662F1}" srcOrd="5" destOrd="0" presId="urn:microsoft.com/office/officeart/2005/8/layout/vList2"/>
    <dgm:cxn modelId="{8EAE4536-A7EA-478B-B2B1-886312D7AF96}" type="presParOf" srcId="{539647D7-3C59-42AF-8292-63C097972CF6}" destId="{DBA11170-AD1F-46BB-BF74-4D600502C871}" srcOrd="6" destOrd="0" presId="urn:microsoft.com/office/officeart/2005/8/layout/vList2"/>
    <dgm:cxn modelId="{2E0C07C1-B933-4B5B-8F37-059A2F319DC3}" type="presParOf" srcId="{539647D7-3C59-42AF-8292-63C097972CF6}" destId="{2F590C7E-B604-40C0-8580-F0BCB1B18A28}" srcOrd="7" destOrd="0" presId="urn:microsoft.com/office/officeart/2005/8/layout/vList2"/>
    <dgm:cxn modelId="{4954D410-3E78-4FDC-88B2-4F0968988394}" type="presParOf" srcId="{539647D7-3C59-42AF-8292-63C097972CF6}" destId="{64D7DF10-26D9-46A1-87DA-CBE1F260C3F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B0CA9B-D183-404A-AC4E-4EAEDD31400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D62F2182-9052-4D7D-A052-470EB6709984}">
      <dgm:prSet phldrT="[Metin]"/>
      <dgm:spPr/>
      <dgm:t>
        <a:bodyPr/>
        <a:lstStyle/>
        <a:p>
          <a:r>
            <a:rPr lang="tr-TR" dirty="0" smtClean="0">
              <a:solidFill>
                <a:schemeClr val="tx1"/>
              </a:solidFill>
            </a:rPr>
            <a:t>Doğal Gözlem</a:t>
          </a:r>
          <a:endParaRPr lang="tr-TR" dirty="0">
            <a:solidFill>
              <a:schemeClr val="tx1"/>
            </a:solidFill>
          </a:endParaRPr>
        </a:p>
      </dgm:t>
    </dgm:pt>
    <dgm:pt modelId="{833B761F-6713-4954-9874-D711D12AE002}" type="parTrans" cxnId="{1F71A54A-4497-4CBF-B869-D935D2E04A1A}">
      <dgm:prSet/>
      <dgm:spPr/>
      <dgm:t>
        <a:bodyPr/>
        <a:lstStyle/>
        <a:p>
          <a:endParaRPr lang="tr-TR">
            <a:solidFill>
              <a:schemeClr val="tx1"/>
            </a:solidFill>
          </a:endParaRPr>
        </a:p>
      </dgm:t>
    </dgm:pt>
    <dgm:pt modelId="{F4B8F207-F08D-4811-AABB-59280D6171DF}" type="sibTrans" cxnId="{1F71A54A-4497-4CBF-B869-D935D2E04A1A}">
      <dgm:prSet/>
      <dgm:spPr/>
      <dgm:t>
        <a:bodyPr/>
        <a:lstStyle/>
        <a:p>
          <a:endParaRPr lang="tr-TR">
            <a:solidFill>
              <a:schemeClr val="tx1"/>
            </a:solidFill>
          </a:endParaRPr>
        </a:p>
      </dgm:t>
    </dgm:pt>
    <dgm:pt modelId="{4F51E699-28F5-444F-A92A-E13F6D1892E6}">
      <dgm:prSet phldrT="[Metin]"/>
      <dgm:spPr/>
      <dgm:t>
        <a:bodyPr/>
        <a:lstStyle/>
        <a:p>
          <a:pPr algn="just"/>
          <a:r>
            <a:rPr lang="tr-TR" b="1" dirty="0" smtClean="0">
              <a:solidFill>
                <a:schemeClr val="tx1"/>
              </a:solidFill>
            </a:rPr>
            <a:t>Bir olay veya herhangi bir canlı doğal ortamlarında, doğal halleriyle araştırmacının herhangi bir müdahalesi olmaksızın izlenmesidir. Doğal gözlemde, nelerin gözleneceğine ilişkin bir seçim yapılmaz; her davranış gözlenir ve gözlemler ayrıntılı olarak kayıt altına alınır.</a:t>
          </a:r>
          <a:endParaRPr lang="tr-TR" b="1" dirty="0">
            <a:solidFill>
              <a:schemeClr val="tx1"/>
            </a:solidFill>
          </a:endParaRPr>
        </a:p>
      </dgm:t>
    </dgm:pt>
    <dgm:pt modelId="{C6DF07A2-D0F6-466B-B6CE-F4989CE95B46}" type="parTrans" cxnId="{B0D3FD9B-8EAE-446A-83FA-FD8FF102E857}">
      <dgm:prSet/>
      <dgm:spPr/>
      <dgm:t>
        <a:bodyPr/>
        <a:lstStyle/>
        <a:p>
          <a:endParaRPr lang="tr-TR">
            <a:solidFill>
              <a:schemeClr val="tx1"/>
            </a:solidFill>
          </a:endParaRPr>
        </a:p>
      </dgm:t>
    </dgm:pt>
    <dgm:pt modelId="{65B41245-9F25-477D-81AE-B514FF4FC565}" type="sibTrans" cxnId="{B0D3FD9B-8EAE-446A-83FA-FD8FF102E857}">
      <dgm:prSet/>
      <dgm:spPr/>
      <dgm:t>
        <a:bodyPr/>
        <a:lstStyle/>
        <a:p>
          <a:endParaRPr lang="tr-TR">
            <a:solidFill>
              <a:schemeClr val="tx1"/>
            </a:solidFill>
          </a:endParaRPr>
        </a:p>
      </dgm:t>
    </dgm:pt>
    <dgm:pt modelId="{BA9893CD-B20F-4BEA-8C47-801604FEC99E}">
      <dgm:prSet phldrT="[Metin]"/>
      <dgm:spPr/>
      <dgm:t>
        <a:bodyPr/>
        <a:lstStyle/>
        <a:p>
          <a:r>
            <a:rPr lang="tr-TR" dirty="0" smtClean="0">
              <a:solidFill>
                <a:schemeClr val="tx1"/>
              </a:solidFill>
            </a:rPr>
            <a:t>Sistematik Gözlem</a:t>
          </a:r>
          <a:endParaRPr lang="tr-TR" dirty="0">
            <a:solidFill>
              <a:schemeClr val="tx1"/>
            </a:solidFill>
          </a:endParaRPr>
        </a:p>
      </dgm:t>
    </dgm:pt>
    <dgm:pt modelId="{19747D1D-2C58-47B3-A928-5E200416ED11}" type="parTrans" cxnId="{F255DA26-D2BF-43E7-84C7-0BC386D9043D}">
      <dgm:prSet/>
      <dgm:spPr/>
      <dgm:t>
        <a:bodyPr/>
        <a:lstStyle/>
        <a:p>
          <a:endParaRPr lang="tr-TR">
            <a:solidFill>
              <a:schemeClr val="tx1"/>
            </a:solidFill>
          </a:endParaRPr>
        </a:p>
      </dgm:t>
    </dgm:pt>
    <dgm:pt modelId="{1C2DF102-F964-42D9-BBDC-62F15531BD4B}" type="sibTrans" cxnId="{F255DA26-D2BF-43E7-84C7-0BC386D9043D}">
      <dgm:prSet/>
      <dgm:spPr/>
      <dgm:t>
        <a:bodyPr/>
        <a:lstStyle/>
        <a:p>
          <a:endParaRPr lang="tr-TR">
            <a:solidFill>
              <a:schemeClr val="tx1"/>
            </a:solidFill>
          </a:endParaRPr>
        </a:p>
      </dgm:t>
    </dgm:pt>
    <dgm:pt modelId="{3056BC4E-9061-4BCD-8DAB-E29BAF7B0A0D}">
      <dgm:prSet phldrT="[Metin]"/>
      <dgm:spPr/>
      <dgm:t>
        <a:bodyPr/>
        <a:lstStyle/>
        <a:p>
          <a:r>
            <a:rPr lang="tr-TR" b="1" dirty="0" smtClean="0">
              <a:solidFill>
                <a:schemeClr val="tx1"/>
              </a:solidFill>
            </a:rPr>
            <a:t>Doğal gözlemin aksine, araştırmacı, seçilen belirli bir davranış üzerinde sistematik olarak gözlem yapar. Bir plana göre yapılır, yer, zaman ve koşullar araştırmacı tarafından belirlenir. Genellikle bu gözlemler için laboratuvar gibi özel alanlar oluşturulmuştur. Gözlenenler, gözlendiklerinin farkındadırlar.</a:t>
          </a:r>
          <a:endParaRPr lang="tr-TR" b="1" dirty="0">
            <a:solidFill>
              <a:schemeClr val="tx1"/>
            </a:solidFill>
          </a:endParaRPr>
        </a:p>
      </dgm:t>
    </dgm:pt>
    <dgm:pt modelId="{602766E9-BC2A-45D1-A187-E693C887DA38}" type="parTrans" cxnId="{A1E1C487-8695-45EE-BF03-D3D9F9CDB29B}">
      <dgm:prSet/>
      <dgm:spPr/>
      <dgm:t>
        <a:bodyPr/>
        <a:lstStyle/>
        <a:p>
          <a:endParaRPr lang="tr-TR">
            <a:solidFill>
              <a:schemeClr val="tx1"/>
            </a:solidFill>
          </a:endParaRPr>
        </a:p>
      </dgm:t>
    </dgm:pt>
    <dgm:pt modelId="{814FDFD9-B969-43FE-BC94-2ADC3C06F649}" type="sibTrans" cxnId="{A1E1C487-8695-45EE-BF03-D3D9F9CDB29B}">
      <dgm:prSet/>
      <dgm:spPr/>
      <dgm:t>
        <a:bodyPr/>
        <a:lstStyle/>
        <a:p>
          <a:endParaRPr lang="tr-TR">
            <a:solidFill>
              <a:schemeClr val="tx1"/>
            </a:solidFill>
          </a:endParaRPr>
        </a:p>
      </dgm:t>
    </dgm:pt>
    <dgm:pt modelId="{66B5C821-93FD-4916-9ACA-D8C5B072CA44}">
      <dgm:prSet phldrT="[Metin]"/>
      <dgm:spPr/>
      <dgm:t>
        <a:bodyPr/>
        <a:lstStyle/>
        <a:p>
          <a:r>
            <a:rPr lang="tr-TR" dirty="0" smtClean="0">
              <a:solidFill>
                <a:schemeClr val="tx1"/>
              </a:solidFill>
            </a:rPr>
            <a:t>İç Gözlem</a:t>
          </a:r>
          <a:endParaRPr lang="tr-TR" dirty="0">
            <a:solidFill>
              <a:schemeClr val="tx1"/>
            </a:solidFill>
          </a:endParaRPr>
        </a:p>
      </dgm:t>
    </dgm:pt>
    <dgm:pt modelId="{B7155A7B-1867-4B70-94CD-D9D7A62EEBCE}" type="parTrans" cxnId="{BE1AB551-86C8-4916-BFA4-31683C2413D1}">
      <dgm:prSet/>
      <dgm:spPr/>
      <dgm:t>
        <a:bodyPr/>
        <a:lstStyle/>
        <a:p>
          <a:endParaRPr lang="tr-TR">
            <a:solidFill>
              <a:schemeClr val="tx1"/>
            </a:solidFill>
          </a:endParaRPr>
        </a:p>
      </dgm:t>
    </dgm:pt>
    <dgm:pt modelId="{FC833B6B-B3F4-481F-B871-82EEFE51F290}" type="sibTrans" cxnId="{BE1AB551-86C8-4916-BFA4-31683C2413D1}">
      <dgm:prSet/>
      <dgm:spPr/>
      <dgm:t>
        <a:bodyPr/>
        <a:lstStyle/>
        <a:p>
          <a:endParaRPr lang="tr-TR">
            <a:solidFill>
              <a:schemeClr val="tx1"/>
            </a:solidFill>
          </a:endParaRPr>
        </a:p>
      </dgm:t>
    </dgm:pt>
    <dgm:pt modelId="{785EE226-856E-4D6F-8265-93479302FCA8}">
      <dgm:prSet phldrT="[Metin]"/>
      <dgm:spPr/>
      <dgm:t>
        <a:bodyPr/>
        <a:lstStyle/>
        <a:p>
          <a:pPr algn="just"/>
          <a:r>
            <a:rPr lang="tr-TR" b="1" dirty="0" smtClean="0">
              <a:solidFill>
                <a:schemeClr val="tx1"/>
              </a:solidFill>
            </a:rPr>
            <a:t>Kişinin kendi üzerinde gözlem yapmasıdır. Kişinin kendi duygu ve düşüncelerini anlatmasıdır.</a:t>
          </a:r>
          <a:endParaRPr lang="tr-TR" b="1" dirty="0">
            <a:solidFill>
              <a:schemeClr val="tx1"/>
            </a:solidFill>
          </a:endParaRPr>
        </a:p>
      </dgm:t>
    </dgm:pt>
    <dgm:pt modelId="{A99E5E1F-4EDB-4CDE-B92E-B3BDE6A45BAA}" type="parTrans" cxnId="{E6099C43-CC0F-48BD-91FF-49170DD4366E}">
      <dgm:prSet/>
      <dgm:spPr/>
      <dgm:t>
        <a:bodyPr/>
        <a:lstStyle/>
        <a:p>
          <a:endParaRPr lang="tr-TR">
            <a:solidFill>
              <a:schemeClr val="tx1"/>
            </a:solidFill>
          </a:endParaRPr>
        </a:p>
      </dgm:t>
    </dgm:pt>
    <dgm:pt modelId="{AC25BDC7-D3A9-49E9-8EE2-004DBF34F2F8}" type="sibTrans" cxnId="{E6099C43-CC0F-48BD-91FF-49170DD4366E}">
      <dgm:prSet/>
      <dgm:spPr/>
      <dgm:t>
        <a:bodyPr/>
        <a:lstStyle/>
        <a:p>
          <a:endParaRPr lang="tr-TR">
            <a:solidFill>
              <a:schemeClr val="tx1"/>
            </a:solidFill>
          </a:endParaRPr>
        </a:p>
      </dgm:t>
    </dgm:pt>
    <dgm:pt modelId="{402C47F1-D6FC-4266-BCD2-EF4D124995AC}" type="pres">
      <dgm:prSet presAssocID="{8DB0CA9B-D183-404A-AC4E-4EAEDD314002}" presName="linear" presStyleCnt="0">
        <dgm:presLayoutVars>
          <dgm:animLvl val="lvl"/>
          <dgm:resizeHandles val="exact"/>
        </dgm:presLayoutVars>
      </dgm:prSet>
      <dgm:spPr/>
      <dgm:t>
        <a:bodyPr/>
        <a:lstStyle/>
        <a:p>
          <a:endParaRPr lang="tr-TR"/>
        </a:p>
      </dgm:t>
    </dgm:pt>
    <dgm:pt modelId="{47002CBE-E81E-4113-AA81-EE28F4D0447C}" type="pres">
      <dgm:prSet presAssocID="{D62F2182-9052-4D7D-A052-470EB6709984}" presName="parentText" presStyleLbl="node1" presStyleIdx="0" presStyleCnt="3">
        <dgm:presLayoutVars>
          <dgm:chMax val="0"/>
          <dgm:bulletEnabled val="1"/>
        </dgm:presLayoutVars>
      </dgm:prSet>
      <dgm:spPr/>
      <dgm:t>
        <a:bodyPr/>
        <a:lstStyle/>
        <a:p>
          <a:endParaRPr lang="tr-TR"/>
        </a:p>
      </dgm:t>
    </dgm:pt>
    <dgm:pt modelId="{D9EF88EE-CFD0-4A0E-ADE3-B1358C0CD3FF}" type="pres">
      <dgm:prSet presAssocID="{D62F2182-9052-4D7D-A052-470EB6709984}" presName="childText" presStyleLbl="revTx" presStyleIdx="0" presStyleCnt="3">
        <dgm:presLayoutVars>
          <dgm:bulletEnabled val="1"/>
        </dgm:presLayoutVars>
      </dgm:prSet>
      <dgm:spPr/>
      <dgm:t>
        <a:bodyPr/>
        <a:lstStyle/>
        <a:p>
          <a:endParaRPr lang="tr-TR"/>
        </a:p>
      </dgm:t>
    </dgm:pt>
    <dgm:pt modelId="{9F329743-9E0C-4ED7-A1FC-94037EB5FAD8}" type="pres">
      <dgm:prSet presAssocID="{BA9893CD-B20F-4BEA-8C47-801604FEC99E}" presName="parentText" presStyleLbl="node1" presStyleIdx="1" presStyleCnt="3">
        <dgm:presLayoutVars>
          <dgm:chMax val="0"/>
          <dgm:bulletEnabled val="1"/>
        </dgm:presLayoutVars>
      </dgm:prSet>
      <dgm:spPr/>
      <dgm:t>
        <a:bodyPr/>
        <a:lstStyle/>
        <a:p>
          <a:endParaRPr lang="tr-TR"/>
        </a:p>
      </dgm:t>
    </dgm:pt>
    <dgm:pt modelId="{449670C2-4F5B-47E8-B1D8-AF4097C0563C}" type="pres">
      <dgm:prSet presAssocID="{BA9893CD-B20F-4BEA-8C47-801604FEC99E}" presName="childText" presStyleLbl="revTx" presStyleIdx="1" presStyleCnt="3">
        <dgm:presLayoutVars>
          <dgm:bulletEnabled val="1"/>
        </dgm:presLayoutVars>
      </dgm:prSet>
      <dgm:spPr/>
      <dgm:t>
        <a:bodyPr/>
        <a:lstStyle/>
        <a:p>
          <a:endParaRPr lang="tr-TR"/>
        </a:p>
      </dgm:t>
    </dgm:pt>
    <dgm:pt modelId="{B3012476-2DDA-47B2-83DE-763415381CA3}" type="pres">
      <dgm:prSet presAssocID="{66B5C821-93FD-4916-9ACA-D8C5B072CA44}" presName="parentText" presStyleLbl="node1" presStyleIdx="2" presStyleCnt="3">
        <dgm:presLayoutVars>
          <dgm:chMax val="0"/>
          <dgm:bulletEnabled val="1"/>
        </dgm:presLayoutVars>
      </dgm:prSet>
      <dgm:spPr/>
      <dgm:t>
        <a:bodyPr/>
        <a:lstStyle/>
        <a:p>
          <a:endParaRPr lang="tr-TR"/>
        </a:p>
      </dgm:t>
    </dgm:pt>
    <dgm:pt modelId="{644B61B6-0699-4138-A575-114B0FBC870F}" type="pres">
      <dgm:prSet presAssocID="{66B5C821-93FD-4916-9ACA-D8C5B072CA44}" presName="childText" presStyleLbl="revTx" presStyleIdx="2" presStyleCnt="3">
        <dgm:presLayoutVars>
          <dgm:bulletEnabled val="1"/>
        </dgm:presLayoutVars>
      </dgm:prSet>
      <dgm:spPr/>
      <dgm:t>
        <a:bodyPr/>
        <a:lstStyle/>
        <a:p>
          <a:endParaRPr lang="tr-TR"/>
        </a:p>
      </dgm:t>
    </dgm:pt>
  </dgm:ptLst>
  <dgm:cxnLst>
    <dgm:cxn modelId="{A1E1C487-8695-45EE-BF03-D3D9F9CDB29B}" srcId="{BA9893CD-B20F-4BEA-8C47-801604FEC99E}" destId="{3056BC4E-9061-4BCD-8DAB-E29BAF7B0A0D}" srcOrd="0" destOrd="0" parTransId="{602766E9-BC2A-45D1-A187-E693C887DA38}" sibTransId="{814FDFD9-B969-43FE-BC94-2ADC3C06F649}"/>
    <dgm:cxn modelId="{83115E37-0C65-4C2F-8DD7-83A350343254}" type="presOf" srcId="{66B5C821-93FD-4916-9ACA-D8C5B072CA44}" destId="{B3012476-2DDA-47B2-83DE-763415381CA3}" srcOrd="0" destOrd="0" presId="urn:microsoft.com/office/officeart/2005/8/layout/vList2"/>
    <dgm:cxn modelId="{BAF09E7A-05CF-45FC-9200-DD0BE88C85D7}" type="presOf" srcId="{D62F2182-9052-4D7D-A052-470EB6709984}" destId="{47002CBE-E81E-4113-AA81-EE28F4D0447C}" srcOrd="0" destOrd="0" presId="urn:microsoft.com/office/officeart/2005/8/layout/vList2"/>
    <dgm:cxn modelId="{E6099C43-CC0F-48BD-91FF-49170DD4366E}" srcId="{66B5C821-93FD-4916-9ACA-D8C5B072CA44}" destId="{785EE226-856E-4D6F-8265-93479302FCA8}" srcOrd="0" destOrd="0" parTransId="{A99E5E1F-4EDB-4CDE-B92E-B3BDE6A45BAA}" sibTransId="{AC25BDC7-D3A9-49E9-8EE2-004DBF34F2F8}"/>
    <dgm:cxn modelId="{7E50C847-2B1A-40AE-8FEA-0C1BF1B92261}" type="presOf" srcId="{4F51E699-28F5-444F-A92A-E13F6D1892E6}" destId="{D9EF88EE-CFD0-4A0E-ADE3-B1358C0CD3FF}" srcOrd="0" destOrd="0" presId="urn:microsoft.com/office/officeart/2005/8/layout/vList2"/>
    <dgm:cxn modelId="{1F2A2B35-12CE-425A-B4EB-39F3D640861D}" type="presOf" srcId="{8DB0CA9B-D183-404A-AC4E-4EAEDD314002}" destId="{402C47F1-D6FC-4266-BCD2-EF4D124995AC}" srcOrd="0" destOrd="0" presId="urn:microsoft.com/office/officeart/2005/8/layout/vList2"/>
    <dgm:cxn modelId="{E45538C5-5821-4212-82AF-59EE7DC0FF08}" type="presOf" srcId="{785EE226-856E-4D6F-8265-93479302FCA8}" destId="{644B61B6-0699-4138-A575-114B0FBC870F}" srcOrd="0" destOrd="0" presId="urn:microsoft.com/office/officeart/2005/8/layout/vList2"/>
    <dgm:cxn modelId="{DB3040F7-1517-4449-A100-139027BB21C1}" type="presOf" srcId="{BA9893CD-B20F-4BEA-8C47-801604FEC99E}" destId="{9F329743-9E0C-4ED7-A1FC-94037EB5FAD8}" srcOrd="0" destOrd="0" presId="urn:microsoft.com/office/officeart/2005/8/layout/vList2"/>
    <dgm:cxn modelId="{BE1AB551-86C8-4916-BFA4-31683C2413D1}" srcId="{8DB0CA9B-D183-404A-AC4E-4EAEDD314002}" destId="{66B5C821-93FD-4916-9ACA-D8C5B072CA44}" srcOrd="2" destOrd="0" parTransId="{B7155A7B-1867-4B70-94CD-D9D7A62EEBCE}" sibTransId="{FC833B6B-B3F4-481F-B871-82EEFE51F290}"/>
    <dgm:cxn modelId="{F255DA26-D2BF-43E7-84C7-0BC386D9043D}" srcId="{8DB0CA9B-D183-404A-AC4E-4EAEDD314002}" destId="{BA9893CD-B20F-4BEA-8C47-801604FEC99E}" srcOrd="1" destOrd="0" parTransId="{19747D1D-2C58-47B3-A928-5E200416ED11}" sibTransId="{1C2DF102-F964-42D9-BBDC-62F15531BD4B}"/>
    <dgm:cxn modelId="{7BB31E62-08E8-414E-A2EA-D2943A2022A5}" type="presOf" srcId="{3056BC4E-9061-4BCD-8DAB-E29BAF7B0A0D}" destId="{449670C2-4F5B-47E8-B1D8-AF4097C0563C}" srcOrd="0" destOrd="0" presId="urn:microsoft.com/office/officeart/2005/8/layout/vList2"/>
    <dgm:cxn modelId="{B0D3FD9B-8EAE-446A-83FA-FD8FF102E857}" srcId="{D62F2182-9052-4D7D-A052-470EB6709984}" destId="{4F51E699-28F5-444F-A92A-E13F6D1892E6}" srcOrd="0" destOrd="0" parTransId="{C6DF07A2-D0F6-466B-B6CE-F4989CE95B46}" sibTransId="{65B41245-9F25-477D-81AE-B514FF4FC565}"/>
    <dgm:cxn modelId="{1F71A54A-4497-4CBF-B869-D935D2E04A1A}" srcId="{8DB0CA9B-D183-404A-AC4E-4EAEDD314002}" destId="{D62F2182-9052-4D7D-A052-470EB6709984}" srcOrd="0" destOrd="0" parTransId="{833B761F-6713-4954-9874-D711D12AE002}" sibTransId="{F4B8F207-F08D-4811-AABB-59280D6171DF}"/>
    <dgm:cxn modelId="{308592B4-4CF9-425B-B866-BA7A3EAE8000}" type="presParOf" srcId="{402C47F1-D6FC-4266-BCD2-EF4D124995AC}" destId="{47002CBE-E81E-4113-AA81-EE28F4D0447C}" srcOrd="0" destOrd="0" presId="urn:microsoft.com/office/officeart/2005/8/layout/vList2"/>
    <dgm:cxn modelId="{91B715B2-B0A3-4AB6-8607-8F90585A0C95}" type="presParOf" srcId="{402C47F1-D6FC-4266-BCD2-EF4D124995AC}" destId="{D9EF88EE-CFD0-4A0E-ADE3-B1358C0CD3FF}" srcOrd="1" destOrd="0" presId="urn:microsoft.com/office/officeart/2005/8/layout/vList2"/>
    <dgm:cxn modelId="{053A73F9-0B2D-4C7C-BD1E-7CA443120B9E}" type="presParOf" srcId="{402C47F1-D6FC-4266-BCD2-EF4D124995AC}" destId="{9F329743-9E0C-4ED7-A1FC-94037EB5FAD8}" srcOrd="2" destOrd="0" presId="urn:microsoft.com/office/officeart/2005/8/layout/vList2"/>
    <dgm:cxn modelId="{CC5F06CC-F0A1-430B-9064-340FF16CB938}" type="presParOf" srcId="{402C47F1-D6FC-4266-BCD2-EF4D124995AC}" destId="{449670C2-4F5B-47E8-B1D8-AF4097C0563C}" srcOrd="3" destOrd="0" presId="urn:microsoft.com/office/officeart/2005/8/layout/vList2"/>
    <dgm:cxn modelId="{34BE0C82-A4AF-4020-9652-F334E040C9B2}" type="presParOf" srcId="{402C47F1-D6FC-4266-BCD2-EF4D124995AC}" destId="{B3012476-2DDA-47B2-83DE-763415381CA3}" srcOrd="4" destOrd="0" presId="urn:microsoft.com/office/officeart/2005/8/layout/vList2"/>
    <dgm:cxn modelId="{1C95756D-648C-41BD-B737-FCF0CB0A412D}" type="presParOf" srcId="{402C47F1-D6FC-4266-BCD2-EF4D124995AC}" destId="{644B61B6-0699-4138-A575-114B0FBC870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1B0F13-48C5-4DCE-9585-9F0920083DAF}"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tr-TR"/>
        </a:p>
      </dgm:t>
    </dgm:pt>
    <dgm:pt modelId="{4F5FA027-FD1D-4291-985B-A75125ABE539}">
      <dgm:prSet phldrT="[Metin]"/>
      <dgm:spPr/>
      <dgm:t>
        <a:bodyPr/>
        <a:lstStyle/>
        <a:p>
          <a:r>
            <a:rPr lang="tr-TR" dirty="0" smtClean="0"/>
            <a:t>Anekdot Kaydı</a:t>
          </a:r>
          <a:endParaRPr lang="tr-TR" dirty="0"/>
        </a:p>
      </dgm:t>
    </dgm:pt>
    <dgm:pt modelId="{B4F41F73-DCB0-48D8-90D2-78D2803BCA16}" type="parTrans" cxnId="{88B1C1A8-EFBE-4274-AE5E-506866E53974}">
      <dgm:prSet/>
      <dgm:spPr/>
      <dgm:t>
        <a:bodyPr/>
        <a:lstStyle/>
        <a:p>
          <a:endParaRPr lang="tr-TR"/>
        </a:p>
      </dgm:t>
    </dgm:pt>
    <dgm:pt modelId="{11238D3A-349F-488C-9BBA-F7D9E01E11F4}" type="sibTrans" cxnId="{88B1C1A8-EFBE-4274-AE5E-506866E53974}">
      <dgm:prSet/>
      <dgm:spPr/>
      <dgm:t>
        <a:bodyPr/>
        <a:lstStyle/>
        <a:p>
          <a:endParaRPr lang="tr-TR"/>
        </a:p>
      </dgm:t>
    </dgm:pt>
    <dgm:pt modelId="{D1E1DA0A-0837-43C9-B650-2289592E8A17}">
      <dgm:prSet phldrT="[Metin]"/>
      <dgm:spPr/>
      <dgm:t>
        <a:bodyPr/>
        <a:lstStyle/>
        <a:p>
          <a:r>
            <a:rPr lang="tr-TR" dirty="0" smtClean="0"/>
            <a:t>Gözlem Listesi</a:t>
          </a:r>
          <a:endParaRPr lang="tr-TR" dirty="0"/>
        </a:p>
      </dgm:t>
    </dgm:pt>
    <dgm:pt modelId="{BBCD42CC-9F96-4443-94DC-9D009E128AF9}" type="parTrans" cxnId="{519B428B-F616-4D42-9D74-CEF5FFA20FB7}">
      <dgm:prSet/>
      <dgm:spPr/>
      <dgm:t>
        <a:bodyPr/>
        <a:lstStyle/>
        <a:p>
          <a:endParaRPr lang="tr-TR"/>
        </a:p>
      </dgm:t>
    </dgm:pt>
    <dgm:pt modelId="{4D4D7F7A-13A8-4B54-9823-A16318589D51}" type="sibTrans" cxnId="{519B428B-F616-4D42-9D74-CEF5FFA20FB7}">
      <dgm:prSet/>
      <dgm:spPr/>
      <dgm:t>
        <a:bodyPr/>
        <a:lstStyle/>
        <a:p>
          <a:endParaRPr lang="tr-TR"/>
        </a:p>
      </dgm:t>
    </dgm:pt>
    <dgm:pt modelId="{04575C1F-5F40-49C2-82AC-60CBE2E931A8}">
      <dgm:prSet phldrT="[Metin]"/>
      <dgm:spPr/>
      <dgm:t>
        <a:bodyPr/>
        <a:lstStyle/>
        <a:p>
          <a:r>
            <a:rPr lang="tr-TR" dirty="0" smtClean="0"/>
            <a:t>Derecelendirme Ölçekleri</a:t>
          </a:r>
          <a:endParaRPr lang="tr-TR" dirty="0"/>
        </a:p>
      </dgm:t>
    </dgm:pt>
    <dgm:pt modelId="{6F285D10-EE18-48D5-9FC0-2C97A888F9C8}" type="parTrans" cxnId="{D0127130-2C1F-4614-94C1-456EA5B142EA}">
      <dgm:prSet/>
      <dgm:spPr/>
      <dgm:t>
        <a:bodyPr/>
        <a:lstStyle/>
        <a:p>
          <a:endParaRPr lang="tr-TR"/>
        </a:p>
      </dgm:t>
    </dgm:pt>
    <dgm:pt modelId="{0CBC81B7-0E46-4BCF-B78F-C7FFE26F3C2F}" type="sibTrans" cxnId="{D0127130-2C1F-4614-94C1-456EA5B142EA}">
      <dgm:prSet/>
      <dgm:spPr/>
      <dgm:t>
        <a:bodyPr/>
        <a:lstStyle/>
        <a:p>
          <a:endParaRPr lang="tr-TR"/>
        </a:p>
      </dgm:t>
    </dgm:pt>
    <dgm:pt modelId="{34BB5AD3-B188-4EA8-9F92-A463DF10D6D5}">
      <dgm:prSet phldrT="[Metin]"/>
      <dgm:spPr/>
      <dgm:t>
        <a:bodyPr/>
        <a:lstStyle/>
        <a:p>
          <a:r>
            <a:rPr lang="tr-TR" dirty="0" smtClean="0"/>
            <a:t>Gözlem Fişi (Çeteleme Aracı)</a:t>
          </a:r>
          <a:endParaRPr lang="tr-TR" dirty="0"/>
        </a:p>
      </dgm:t>
    </dgm:pt>
    <dgm:pt modelId="{2DAE75B6-A3D0-4815-B346-D36C04CCEDD6}" type="parTrans" cxnId="{0C0F0E4A-B5DF-46D9-BF03-2C9922EEA6C6}">
      <dgm:prSet/>
      <dgm:spPr/>
      <dgm:t>
        <a:bodyPr/>
        <a:lstStyle/>
        <a:p>
          <a:endParaRPr lang="tr-TR"/>
        </a:p>
      </dgm:t>
    </dgm:pt>
    <dgm:pt modelId="{00C6EEDF-ECD3-42BC-82DD-C02527EA9F00}" type="sibTrans" cxnId="{0C0F0E4A-B5DF-46D9-BF03-2C9922EEA6C6}">
      <dgm:prSet/>
      <dgm:spPr/>
      <dgm:t>
        <a:bodyPr/>
        <a:lstStyle/>
        <a:p>
          <a:endParaRPr lang="tr-TR"/>
        </a:p>
      </dgm:t>
    </dgm:pt>
    <dgm:pt modelId="{0065BDD2-A352-4263-8DAD-DBAC7CAF2203}" type="pres">
      <dgm:prSet presAssocID="{191B0F13-48C5-4DCE-9585-9F0920083DAF}" presName="CompostProcess" presStyleCnt="0">
        <dgm:presLayoutVars>
          <dgm:dir/>
          <dgm:resizeHandles val="exact"/>
        </dgm:presLayoutVars>
      </dgm:prSet>
      <dgm:spPr/>
      <dgm:t>
        <a:bodyPr/>
        <a:lstStyle/>
        <a:p>
          <a:endParaRPr lang="tr-TR"/>
        </a:p>
      </dgm:t>
    </dgm:pt>
    <dgm:pt modelId="{B241E353-FD76-4701-B20D-BE031CB04B54}" type="pres">
      <dgm:prSet presAssocID="{191B0F13-48C5-4DCE-9585-9F0920083DAF}" presName="arrow" presStyleLbl="bgShp" presStyleIdx="0" presStyleCnt="1"/>
      <dgm:spPr/>
    </dgm:pt>
    <dgm:pt modelId="{B42EBB2F-4051-464A-BA51-6473EA4A5C0C}" type="pres">
      <dgm:prSet presAssocID="{191B0F13-48C5-4DCE-9585-9F0920083DAF}" presName="linearProcess" presStyleCnt="0"/>
      <dgm:spPr/>
    </dgm:pt>
    <dgm:pt modelId="{FF3D2008-591B-4C86-9B16-72899A6BC75C}" type="pres">
      <dgm:prSet presAssocID="{4F5FA027-FD1D-4291-985B-A75125ABE539}" presName="textNode" presStyleLbl="node1" presStyleIdx="0" presStyleCnt="4">
        <dgm:presLayoutVars>
          <dgm:bulletEnabled val="1"/>
        </dgm:presLayoutVars>
      </dgm:prSet>
      <dgm:spPr/>
      <dgm:t>
        <a:bodyPr/>
        <a:lstStyle/>
        <a:p>
          <a:endParaRPr lang="tr-TR"/>
        </a:p>
      </dgm:t>
    </dgm:pt>
    <dgm:pt modelId="{A282AB4A-FE58-4835-B91A-8AF045CDB6EB}" type="pres">
      <dgm:prSet presAssocID="{11238D3A-349F-488C-9BBA-F7D9E01E11F4}" presName="sibTrans" presStyleCnt="0"/>
      <dgm:spPr/>
    </dgm:pt>
    <dgm:pt modelId="{A21C2607-F382-49FB-9ECB-C439B6411396}" type="pres">
      <dgm:prSet presAssocID="{D1E1DA0A-0837-43C9-B650-2289592E8A17}" presName="textNode" presStyleLbl="node1" presStyleIdx="1" presStyleCnt="4">
        <dgm:presLayoutVars>
          <dgm:bulletEnabled val="1"/>
        </dgm:presLayoutVars>
      </dgm:prSet>
      <dgm:spPr/>
      <dgm:t>
        <a:bodyPr/>
        <a:lstStyle/>
        <a:p>
          <a:endParaRPr lang="tr-TR"/>
        </a:p>
      </dgm:t>
    </dgm:pt>
    <dgm:pt modelId="{82CA3212-52CA-4450-9181-88969623E764}" type="pres">
      <dgm:prSet presAssocID="{4D4D7F7A-13A8-4B54-9823-A16318589D51}" presName="sibTrans" presStyleCnt="0"/>
      <dgm:spPr/>
    </dgm:pt>
    <dgm:pt modelId="{C7012E74-D82F-42DB-BF2E-43FB4BE35C6D}" type="pres">
      <dgm:prSet presAssocID="{04575C1F-5F40-49C2-82AC-60CBE2E931A8}" presName="textNode" presStyleLbl="node1" presStyleIdx="2" presStyleCnt="4">
        <dgm:presLayoutVars>
          <dgm:bulletEnabled val="1"/>
        </dgm:presLayoutVars>
      </dgm:prSet>
      <dgm:spPr/>
      <dgm:t>
        <a:bodyPr/>
        <a:lstStyle/>
        <a:p>
          <a:endParaRPr lang="tr-TR"/>
        </a:p>
      </dgm:t>
    </dgm:pt>
    <dgm:pt modelId="{98F18CAD-901C-42E1-8D4E-D52313A2316B}" type="pres">
      <dgm:prSet presAssocID="{0CBC81B7-0E46-4BCF-B78F-C7FFE26F3C2F}" presName="sibTrans" presStyleCnt="0"/>
      <dgm:spPr/>
    </dgm:pt>
    <dgm:pt modelId="{ACAD8F28-A8DD-43D8-8DE7-E9B1F2E70055}" type="pres">
      <dgm:prSet presAssocID="{34BB5AD3-B188-4EA8-9F92-A463DF10D6D5}" presName="textNode" presStyleLbl="node1" presStyleIdx="3" presStyleCnt="4">
        <dgm:presLayoutVars>
          <dgm:bulletEnabled val="1"/>
        </dgm:presLayoutVars>
      </dgm:prSet>
      <dgm:spPr/>
      <dgm:t>
        <a:bodyPr/>
        <a:lstStyle/>
        <a:p>
          <a:endParaRPr lang="tr-TR"/>
        </a:p>
      </dgm:t>
    </dgm:pt>
  </dgm:ptLst>
  <dgm:cxnLst>
    <dgm:cxn modelId="{88B1C1A8-EFBE-4274-AE5E-506866E53974}" srcId="{191B0F13-48C5-4DCE-9585-9F0920083DAF}" destId="{4F5FA027-FD1D-4291-985B-A75125ABE539}" srcOrd="0" destOrd="0" parTransId="{B4F41F73-DCB0-48D8-90D2-78D2803BCA16}" sibTransId="{11238D3A-349F-488C-9BBA-F7D9E01E11F4}"/>
    <dgm:cxn modelId="{4F879304-F5CB-49D5-AFFC-983DF249F058}" type="presOf" srcId="{191B0F13-48C5-4DCE-9585-9F0920083DAF}" destId="{0065BDD2-A352-4263-8DAD-DBAC7CAF2203}" srcOrd="0" destOrd="0" presId="urn:microsoft.com/office/officeart/2005/8/layout/hProcess9"/>
    <dgm:cxn modelId="{0C0F0E4A-B5DF-46D9-BF03-2C9922EEA6C6}" srcId="{191B0F13-48C5-4DCE-9585-9F0920083DAF}" destId="{34BB5AD3-B188-4EA8-9F92-A463DF10D6D5}" srcOrd="3" destOrd="0" parTransId="{2DAE75B6-A3D0-4815-B346-D36C04CCEDD6}" sibTransId="{00C6EEDF-ECD3-42BC-82DD-C02527EA9F00}"/>
    <dgm:cxn modelId="{219EDA23-4377-4332-B138-14255B1951FE}" type="presOf" srcId="{04575C1F-5F40-49C2-82AC-60CBE2E931A8}" destId="{C7012E74-D82F-42DB-BF2E-43FB4BE35C6D}" srcOrd="0" destOrd="0" presId="urn:microsoft.com/office/officeart/2005/8/layout/hProcess9"/>
    <dgm:cxn modelId="{EBF5E1F4-5804-47CE-83A8-2C28166838C5}" type="presOf" srcId="{34BB5AD3-B188-4EA8-9F92-A463DF10D6D5}" destId="{ACAD8F28-A8DD-43D8-8DE7-E9B1F2E70055}" srcOrd="0" destOrd="0" presId="urn:microsoft.com/office/officeart/2005/8/layout/hProcess9"/>
    <dgm:cxn modelId="{519B428B-F616-4D42-9D74-CEF5FFA20FB7}" srcId="{191B0F13-48C5-4DCE-9585-9F0920083DAF}" destId="{D1E1DA0A-0837-43C9-B650-2289592E8A17}" srcOrd="1" destOrd="0" parTransId="{BBCD42CC-9F96-4443-94DC-9D009E128AF9}" sibTransId="{4D4D7F7A-13A8-4B54-9823-A16318589D51}"/>
    <dgm:cxn modelId="{56FFCFC5-63AA-4C93-8D8F-AD03BD3A843C}" type="presOf" srcId="{4F5FA027-FD1D-4291-985B-A75125ABE539}" destId="{FF3D2008-591B-4C86-9B16-72899A6BC75C}" srcOrd="0" destOrd="0" presId="urn:microsoft.com/office/officeart/2005/8/layout/hProcess9"/>
    <dgm:cxn modelId="{C3468A00-F49F-4CBF-9E27-3E359116F0A7}" type="presOf" srcId="{D1E1DA0A-0837-43C9-B650-2289592E8A17}" destId="{A21C2607-F382-49FB-9ECB-C439B6411396}" srcOrd="0" destOrd="0" presId="urn:microsoft.com/office/officeart/2005/8/layout/hProcess9"/>
    <dgm:cxn modelId="{D0127130-2C1F-4614-94C1-456EA5B142EA}" srcId="{191B0F13-48C5-4DCE-9585-9F0920083DAF}" destId="{04575C1F-5F40-49C2-82AC-60CBE2E931A8}" srcOrd="2" destOrd="0" parTransId="{6F285D10-EE18-48D5-9FC0-2C97A888F9C8}" sibTransId="{0CBC81B7-0E46-4BCF-B78F-C7FFE26F3C2F}"/>
    <dgm:cxn modelId="{59EED0DC-7317-4520-B4D2-F1CC994BBE62}" type="presParOf" srcId="{0065BDD2-A352-4263-8DAD-DBAC7CAF2203}" destId="{B241E353-FD76-4701-B20D-BE031CB04B54}" srcOrd="0" destOrd="0" presId="urn:microsoft.com/office/officeart/2005/8/layout/hProcess9"/>
    <dgm:cxn modelId="{5B52D061-62CA-4CE7-ACC0-45137EA6F25D}" type="presParOf" srcId="{0065BDD2-A352-4263-8DAD-DBAC7CAF2203}" destId="{B42EBB2F-4051-464A-BA51-6473EA4A5C0C}" srcOrd="1" destOrd="0" presId="urn:microsoft.com/office/officeart/2005/8/layout/hProcess9"/>
    <dgm:cxn modelId="{D3A91577-FB9D-47B3-82F2-69FDBC26658A}" type="presParOf" srcId="{B42EBB2F-4051-464A-BA51-6473EA4A5C0C}" destId="{FF3D2008-591B-4C86-9B16-72899A6BC75C}" srcOrd="0" destOrd="0" presId="urn:microsoft.com/office/officeart/2005/8/layout/hProcess9"/>
    <dgm:cxn modelId="{28E39546-B0F2-42C2-BB29-8312EE88A910}" type="presParOf" srcId="{B42EBB2F-4051-464A-BA51-6473EA4A5C0C}" destId="{A282AB4A-FE58-4835-B91A-8AF045CDB6EB}" srcOrd="1" destOrd="0" presId="urn:microsoft.com/office/officeart/2005/8/layout/hProcess9"/>
    <dgm:cxn modelId="{96C125AB-D905-4F4A-8F81-83F039488F97}" type="presParOf" srcId="{B42EBB2F-4051-464A-BA51-6473EA4A5C0C}" destId="{A21C2607-F382-49FB-9ECB-C439B6411396}" srcOrd="2" destOrd="0" presId="urn:microsoft.com/office/officeart/2005/8/layout/hProcess9"/>
    <dgm:cxn modelId="{027962EC-88E2-4F5C-8672-B263A6866522}" type="presParOf" srcId="{B42EBB2F-4051-464A-BA51-6473EA4A5C0C}" destId="{82CA3212-52CA-4450-9181-88969623E764}" srcOrd="3" destOrd="0" presId="urn:microsoft.com/office/officeart/2005/8/layout/hProcess9"/>
    <dgm:cxn modelId="{86CDE136-F3AF-4530-85A2-171555B09037}" type="presParOf" srcId="{B42EBB2F-4051-464A-BA51-6473EA4A5C0C}" destId="{C7012E74-D82F-42DB-BF2E-43FB4BE35C6D}" srcOrd="4" destOrd="0" presId="urn:microsoft.com/office/officeart/2005/8/layout/hProcess9"/>
    <dgm:cxn modelId="{671A76A9-0FA2-4EB9-8166-3EFC19D3B18B}" type="presParOf" srcId="{B42EBB2F-4051-464A-BA51-6473EA4A5C0C}" destId="{98F18CAD-901C-42E1-8D4E-D52313A2316B}" srcOrd="5" destOrd="0" presId="urn:microsoft.com/office/officeart/2005/8/layout/hProcess9"/>
    <dgm:cxn modelId="{8E2B9E95-0FD9-44CB-A65F-C8B4CD18F062}" type="presParOf" srcId="{B42EBB2F-4051-464A-BA51-6473EA4A5C0C}" destId="{ACAD8F28-A8DD-43D8-8DE7-E9B1F2E7005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41C6BB-D888-40A8-BF5A-239179DA214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704A2A9A-457C-4FA4-9710-6A1D820C51B0}">
      <dgm:prSet/>
      <dgm:spPr/>
      <dgm:t>
        <a:bodyPr/>
        <a:lstStyle/>
        <a:p>
          <a:pPr rtl="0"/>
          <a:r>
            <a:rPr lang="tr-TR" b="1" dirty="0" smtClean="0">
              <a:solidFill>
                <a:schemeClr val="tx1"/>
              </a:solidFill>
            </a:rPr>
            <a:t>1. </a:t>
          </a:r>
          <a:r>
            <a:rPr lang="tr-TR" b="1" dirty="0" err="1" smtClean="0">
              <a:solidFill>
                <a:schemeClr val="tx1"/>
              </a:solidFill>
            </a:rPr>
            <a:t>Psikomotor</a:t>
          </a:r>
          <a:r>
            <a:rPr lang="tr-TR" b="1" dirty="0" smtClean="0">
              <a:solidFill>
                <a:schemeClr val="tx1"/>
              </a:solidFill>
            </a:rPr>
            <a:t> becerilerin ölçülmesinde en etkili olan ölçme araçlarındandır.</a:t>
          </a:r>
          <a:endParaRPr lang="tr-TR" dirty="0">
            <a:solidFill>
              <a:schemeClr val="tx1"/>
            </a:solidFill>
          </a:endParaRPr>
        </a:p>
      </dgm:t>
    </dgm:pt>
    <dgm:pt modelId="{08BB96A7-5AAB-405C-AD5A-4147AA02371B}" type="parTrans" cxnId="{D6756A23-F4C1-48A7-B418-522D60002F72}">
      <dgm:prSet/>
      <dgm:spPr/>
      <dgm:t>
        <a:bodyPr/>
        <a:lstStyle/>
        <a:p>
          <a:endParaRPr lang="tr-TR">
            <a:solidFill>
              <a:schemeClr val="tx1"/>
            </a:solidFill>
          </a:endParaRPr>
        </a:p>
      </dgm:t>
    </dgm:pt>
    <dgm:pt modelId="{DAB9AA2A-2036-4293-A9AA-B27888C25FCD}" type="sibTrans" cxnId="{D6756A23-F4C1-48A7-B418-522D60002F72}">
      <dgm:prSet/>
      <dgm:spPr/>
      <dgm:t>
        <a:bodyPr/>
        <a:lstStyle/>
        <a:p>
          <a:endParaRPr lang="tr-TR">
            <a:solidFill>
              <a:schemeClr val="tx1"/>
            </a:solidFill>
          </a:endParaRPr>
        </a:p>
      </dgm:t>
    </dgm:pt>
    <dgm:pt modelId="{53D34CDE-F94C-4AF3-B14D-E4B451E7567C}">
      <dgm:prSet/>
      <dgm:spPr/>
      <dgm:t>
        <a:bodyPr/>
        <a:lstStyle/>
        <a:p>
          <a:pPr rtl="0"/>
          <a:r>
            <a:rPr lang="tr-TR" b="1" dirty="0" smtClean="0">
              <a:solidFill>
                <a:schemeClr val="tx1"/>
              </a:solidFill>
            </a:rPr>
            <a:t>2. Öğrencinin güçlü ve zayıf yanlarını görmesine imkân tanır.</a:t>
          </a:r>
          <a:endParaRPr lang="tr-TR" dirty="0">
            <a:solidFill>
              <a:schemeClr val="tx1"/>
            </a:solidFill>
          </a:endParaRPr>
        </a:p>
      </dgm:t>
    </dgm:pt>
    <dgm:pt modelId="{54FCC05B-19D5-4C27-8B4B-414FA6E359D4}" type="parTrans" cxnId="{EEB4FCB2-B3B9-4B3A-8057-DB2EB0A38D04}">
      <dgm:prSet/>
      <dgm:spPr/>
      <dgm:t>
        <a:bodyPr/>
        <a:lstStyle/>
        <a:p>
          <a:endParaRPr lang="tr-TR">
            <a:solidFill>
              <a:schemeClr val="tx1"/>
            </a:solidFill>
          </a:endParaRPr>
        </a:p>
      </dgm:t>
    </dgm:pt>
    <dgm:pt modelId="{5B99415A-1C3B-4ECF-B8AE-D7B407CDA79C}" type="sibTrans" cxnId="{EEB4FCB2-B3B9-4B3A-8057-DB2EB0A38D04}">
      <dgm:prSet/>
      <dgm:spPr/>
      <dgm:t>
        <a:bodyPr/>
        <a:lstStyle/>
        <a:p>
          <a:endParaRPr lang="tr-TR">
            <a:solidFill>
              <a:schemeClr val="tx1"/>
            </a:solidFill>
          </a:endParaRPr>
        </a:p>
      </dgm:t>
    </dgm:pt>
    <dgm:pt modelId="{32DEF817-19A3-4B8E-999B-8134597DB7C3}">
      <dgm:prSet/>
      <dgm:spPr/>
      <dgm:t>
        <a:bodyPr/>
        <a:lstStyle/>
        <a:p>
          <a:pPr rtl="0"/>
          <a:r>
            <a:rPr lang="tr-TR" b="1" smtClean="0">
              <a:solidFill>
                <a:schemeClr val="tx1"/>
              </a:solidFill>
            </a:rPr>
            <a:t>3. Öğrenme eksiklerin tespitine ve düzeltilmesine imkân verir.</a:t>
          </a:r>
          <a:endParaRPr lang="tr-TR">
            <a:solidFill>
              <a:schemeClr val="tx1"/>
            </a:solidFill>
          </a:endParaRPr>
        </a:p>
      </dgm:t>
    </dgm:pt>
    <dgm:pt modelId="{8D23AC32-B02E-4A21-95D5-D6ECB4A4B689}" type="parTrans" cxnId="{72E6F28C-ABBE-4F6C-8563-5ABFA376670D}">
      <dgm:prSet/>
      <dgm:spPr/>
      <dgm:t>
        <a:bodyPr/>
        <a:lstStyle/>
        <a:p>
          <a:endParaRPr lang="tr-TR">
            <a:solidFill>
              <a:schemeClr val="tx1"/>
            </a:solidFill>
          </a:endParaRPr>
        </a:p>
      </dgm:t>
    </dgm:pt>
    <dgm:pt modelId="{B4DAC5B4-6803-4209-A207-E6732BB58FAA}" type="sibTrans" cxnId="{72E6F28C-ABBE-4F6C-8563-5ABFA376670D}">
      <dgm:prSet/>
      <dgm:spPr/>
      <dgm:t>
        <a:bodyPr/>
        <a:lstStyle/>
        <a:p>
          <a:endParaRPr lang="tr-TR">
            <a:solidFill>
              <a:schemeClr val="tx1"/>
            </a:solidFill>
          </a:endParaRPr>
        </a:p>
      </dgm:t>
    </dgm:pt>
    <dgm:pt modelId="{0AA3BC2F-EB65-4C2F-B926-74C196B69464}">
      <dgm:prSet/>
      <dgm:spPr/>
      <dgm:t>
        <a:bodyPr/>
        <a:lstStyle/>
        <a:p>
          <a:pPr rtl="0"/>
          <a:r>
            <a:rPr lang="tr-TR" b="1" dirty="0" smtClean="0">
              <a:solidFill>
                <a:schemeClr val="tx1"/>
              </a:solidFill>
            </a:rPr>
            <a:t>4. Uygulanması fazla zaman aldığından çok kullanışlı değildir.</a:t>
          </a:r>
          <a:endParaRPr lang="tr-TR" dirty="0">
            <a:solidFill>
              <a:schemeClr val="tx1"/>
            </a:solidFill>
          </a:endParaRPr>
        </a:p>
      </dgm:t>
    </dgm:pt>
    <dgm:pt modelId="{8D8D88D9-16A3-40B0-AD5F-A4ACA72BC8EF}" type="parTrans" cxnId="{3B455F0A-F3DF-4AC6-8792-0E09FBE7A571}">
      <dgm:prSet/>
      <dgm:spPr/>
      <dgm:t>
        <a:bodyPr/>
        <a:lstStyle/>
        <a:p>
          <a:endParaRPr lang="tr-TR">
            <a:solidFill>
              <a:schemeClr val="tx1"/>
            </a:solidFill>
          </a:endParaRPr>
        </a:p>
      </dgm:t>
    </dgm:pt>
    <dgm:pt modelId="{744D31E7-FA74-4463-994B-17AF69EBE11D}" type="sibTrans" cxnId="{3B455F0A-F3DF-4AC6-8792-0E09FBE7A571}">
      <dgm:prSet/>
      <dgm:spPr/>
      <dgm:t>
        <a:bodyPr/>
        <a:lstStyle/>
        <a:p>
          <a:endParaRPr lang="tr-TR">
            <a:solidFill>
              <a:schemeClr val="tx1"/>
            </a:solidFill>
          </a:endParaRPr>
        </a:p>
      </dgm:t>
    </dgm:pt>
    <dgm:pt modelId="{5D75FB4F-2A56-4E57-9A6F-15717CA6618D}">
      <dgm:prSet/>
      <dgm:spPr/>
      <dgm:t>
        <a:bodyPr/>
        <a:lstStyle/>
        <a:p>
          <a:pPr rtl="0"/>
          <a:r>
            <a:rPr lang="tr-TR" b="1" smtClean="0">
              <a:solidFill>
                <a:schemeClr val="tx1"/>
              </a:solidFill>
            </a:rPr>
            <a:t>5. Hazırlanması güç ve zaman alıcı olduğundan kullanışlılığı düşüktür.</a:t>
          </a:r>
          <a:endParaRPr lang="tr-TR">
            <a:solidFill>
              <a:schemeClr val="tx1"/>
            </a:solidFill>
          </a:endParaRPr>
        </a:p>
      </dgm:t>
    </dgm:pt>
    <dgm:pt modelId="{F4AD1C43-C8D4-45B1-B4DE-6923F478982E}" type="parTrans" cxnId="{213FDC83-B20F-46EE-9DDC-E7F02D5B2A38}">
      <dgm:prSet/>
      <dgm:spPr/>
      <dgm:t>
        <a:bodyPr/>
        <a:lstStyle/>
        <a:p>
          <a:endParaRPr lang="tr-TR">
            <a:solidFill>
              <a:schemeClr val="tx1"/>
            </a:solidFill>
          </a:endParaRPr>
        </a:p>
      </dgm:t>
    </dgm:pt>
    <dgm:pt modelId="{EBF9E182-A424-4329-9B43-81D359C23E9A}" type="sibTrans" cxnId="{213FDC83-B20F-46EE-9DDC-E7F02D5B2A38}">
      <dgm:prSet/>
      <dgm:spPr/>
      <dgm:t>
        <a:bodyPr/>
        <a:lstStyle/>
        <a:p>
          <a:endParaRPr lang="tr-TR">
            <a:solidFill>
              <a:schemeClr val="tx1"/>
            </a:solidFill>
          </a:endParaRPr>
        </a:p>
      </dgm:t>
    </dgm:pt>
    <dgm:pt modelId="{EBE8151A-7293-4155-9691-5726FBBB657B}">
      <dgm:prSet/>
      <dgm:spPr/>
      <dgm:t>
        <a:bodyPr/>
        <a:lstStyle/>
        <a:p>
          <a:pPr rtl="0"/>
          <a:r>
            <a:rPr lang="tr-TR" b="1" smtClean="0">
              <a:solidFill>
                <a:schemeClr val="tx1"/>
              </a:solidFill>
            </a:rPr>
            <a:t>6. Psikomotor becerilerin ölçülmesinde diğer ölçme araçlarına göre daha objektif, güvenilir ve geçerli sonuçlar verir.</a:t>
          </a:r>
          <a:endParaRPr lang="tr-TR">
            <a:solidFill>
              <a:schemeClr val="tx1"/>
            </a:solidFill>
          </a:endParaRPr>
        </a:p>
      </dgm:t>
    </dgm:pt>
    <dgm:pt modelId="{32589230-85F3-4DE8-A25C-DC2C5B310D86}" type="parTrans" cxnId="{A48411C4-F8D8-4A48-B636-295BE8660974}">
      <dgm:prSet/>
      <dgm:spPr/>
      <dgm:t>
        <a:bodyPr/>
        <a:lstStyle/>
        <a:p>
          <a:endParaRPr lang="tr-TR">
            <a:solidFill>
              <a:schemeClr val="tx1"/>
            </a:solidFill>
          </a:endParaRPr>
        </a:p>
      </dgm:t>
    </dgm:pt>
    <dgm:pt modelId="{A0425DF5-8AF9-49CA-BFEC-65F1B14CE7BD}" type="sibTrans" cxnId="{A48411C4-F8D8-4A48-B636-295BE8660974}">
      <dgm:prSet/>
      <dgm:spPr/>
      <dgm:t>
        <a:bodyPr/>
        <a:lstStyle/>
        <a:p>
          <a:endParaRPr lang="tr-TR">
            <a:solidFill>
              <a:schemeClr val="tx1"/>
            </a:solidFill>
          </a:endParaRPr>
        </a:p>
      </dgm:t>
    </dgm:pt>
    <dgm:pt modelId="{EED2CA12-4B44-4166-B4B7-EAE72C1EB331}" type="pres">
      <dgm:prSet presAssocID="{8141C6BB-D888-40A8-BF5A-239179DA2142}" presName="linear" presStyleCnt="0">
        <dgm:presLayoutVars>
          <dgm:animLvl val="lvl"/>
          <dgm:resizeHandles val="exact"/>
        </dgm:presLayoutVars>
      </dgm:prSet>
      <dgm:spPr/>
      <dgm:t>
        <a:bodyPr/>
        <a:lstStyle/>
        <a:p>
          <a:endParaRPr lang="tr-TR"/>
        </a:p>
      </dgm:t>
    </dgm:pt>
    <dgm:pt modelId="{BF265AC5-B52F-43B9-916D-19AFE3FE6A97}" type="pres">
      <dgm:prSet presAssocID="{704A2A9A-457C-4FA4-9710-6A1D820C51B0}" presName="parentText" presStyleLbl="node1" presStyleIdx="0" presStyleCnt="6">
        <dgm:presLayoutVars>
          <dgm:chMax val="0"/>
          <dgm:bulletEnabled val="1"/>
        </dgm:presLayoutVars>
      </dgm:prSet>
      <dgm:spPr/>
      <dgm:t>
        <a:bodyPr/>
        <a:lstStyle/>
        <a:p>
          <a:endParaRPr lang="tr-TR"/>
        </a:p>
      </dgm:t>
    </dgm:pt>
    <dgm:pt modelId="{0B9385E1-9A47-4F55-9D62-CE246F40852F}" type="pres">
      <dgm:prSet presAssocID="{DAB9AA2A-2036-4293-A9AA-B27888C25FCD}" presName="spacer" presStyleCnt="0"/>
      <dgm:spPr/>
    </dgm:pt>
    <dgm:pt modelId="{A87329F7-DB58-46C2-994F-2D1E61D0244D}" type="pres">
      <dgm:prSet presAssocID="{53D34CDE-F94C-4AF3-B14D-E4B451E7567C}" presName="parentText" presStyleLbl="node1" presStyleIdx="1" presStyleCnt="6">
        <dgm:presLayoutVars>
          <dgm:chMax val="0"/>
          <dgm:bulletEnabled val="1"/>
        </dgm:presLayoutVars>
      </dgm:prSet>
      <dgm:spPr/>
      <dgm:t>
        <a:bodyPr/>
        <a:lstStyle/>
        <a:p>
          <a:endParaRPr lang="tr-TR"/>
        </a:p>
      </dgm:t>
    </dgm:pt>
    <dgm:pt modelId="{804448FB-0A1D-46EC-98E9-04D38106365E}" type="pres">
      <dgm:prSet presAssocID="{5B99415A-1C3B-4ECF-B8AE-D7B407CDA79C}" presName="spacer" presStyleCnt="0"/>
      <dgm:spPr/>
    </dgm:pt>
    <dgm:pt modelId="{76E75526-81B6-4E5B-BDDD-36A18DFA2C3A}" type="pres">
      <dgm:prSet presAssocID="{32DEF817-19A3-4B8E-999B-8134597DB7C3}" presName="parentText" presStyleLbl="node1" presStyleIdx="2" presStyleCnt="6">
        <dgm:presLayoutVars>
          <dgm:chMax val="0"/>
          <dgm:bulletEnabled val="1"/>
        </dgm:presLayoutVars>
      </dgm:prSet>
      <dgm:spPr/>
      <dgm:t>
        <a:bodyPr/>
        <a:lstStyle/>
        <a:p>
          <a:endParaRPr lang="tr-TR"/>
        </a:p>
      </dgm:t>
    </dgm:pt>
    <dgm:pt modelId="{E9910AF0-E708-4E9C-90C8-10CCFD473CD6}" type="pres">
      <dgm:prSet presAssocID="{B4DAC5B4-6803-4209-A207-E6732BB58FAA}" presName="spacer" presStyleCnt="0"/>
      <dgm:spPr/>
    </dgm:pt>
    <dgm:pt modelId="{1B16DE20-6D37-4052-A88C-72A2AE54BEE2}" type="pres">
      <dgm:prSet presAssocID="{0AA3BC2F-EB65-4C2F-B926-74C196B69464}" presName="parentText" presStyleLbl="node1" presStyleIdx="3" presStyleCnt="6">
        <dgm:presLayoutVars>
          <dgm:chMax val="0"/>
          <dgm:bulletEnabled val="1"/>
        </dgm:presLayoutVars>
      </dgm:prSet>
      <dgm:spPr/>
      <dgm:t>
        <a:bodyPr/>
        <a:lstStyle/>
        <a:p>
          <a:endParaRPr lang="tr-TR"/>
        </a:p>
      </dgm:t>
    </dgm:pt>
    <dgm:pt modelId="{B3DFC91F-E717-4E63-AC65-1BAB25C46497}" type="pres">
      <dgm:prSet presAssocID="{744D31E7-FA74-4463-994B-17AF69EBE11D}" presName="spacer" presStyleCnt="0"/>
      <dgm:spPr/>
    </dgm:pt>
    <dgm:pt modelId="{F70A3A96-789F-4296-B5A4-AAD2068AE2F2}" type="pres">
      <dgm:prSet presAssocID="{5D75FB4F-2A56-4E57-9A6F-15717CA6618D}" presName="parentText" presStyleLbl="node1" presStyleIdx="4" presStyleCnt="6">
        <dgm:presLayoutVars>
          <dgm:chMax val="0"/>
          <dgm:bulletEnabled val="1"/>
        </dgm:presLayoutVars>
      </dgm:prSet>
      <dgm:spPr/>
      <dgm:t>
        <a:bodyPr/>
        <a:lstStyle/>
        <a:p>
          <a:endParaRPr lang="tr-TR"/>
        </a:p>
      </dgm:t>
    </dgm:pt>
    <dgm:pt modelId="{3CCF5DD2-8966-4E78-BE1E-2978330588A7}" type="pres">
      <dgm:prSet presAssocID="{EBF9E182-A424-4329-9B43-81D359C23E9A}" presName="spacer" presStyleCnt="0"/>
      <dgm:spPr/>
    </dgm:pt>
    <dgm:pt modelId="{565F642B-8C6B-4905-8CEC-576AB39D21AF}" type="pres">
      <dgm:prSet presAssocID="{EBE8151A-7293-4155-9691-5726FBBB657B}" presName="parentText" presStyleLbl="node1" presStyleIdx="5" presStyleCnt="6">
        <dgm:presLayoutVars>
          <dgm:chMax val="0"/>
          <dgm:bulletEnabled val="1"/>
        </dgm:presLayoutVars>
      </dgm:prSet>
      <dgm:spPr/>
      <dgm:t>
        <a:bodyPr/>
        <a:lstStyle/>
        <a:p>
          <a:endParaRPr lang="tr-TR"/>
        </a:p>
      </dgm:t>
    </dgm:pt>
  </dgm:ptLst>
  <dgm:cxnLst>
    <dgm:cxn modelId="{72E6F28C-ABBE-4F6C-8563-5ABFA376670D}" srcId="{8141C6BB-D888-40A8-BF5A-239179DA2142}" destId="{32DEF817-19A3-4B8E-999B-8134597DB7C3}" srcOrd="2" destOrd="0" parTransId="{8D23AC32-B02E-4A21-95D5-D6ECB4A4B689}" sibTransId="{B4DAC5B4-6803-4209-A207-E6732BB58FAA}"/>
    <dgm:cxn modelId="{EEB4FCB2-B3B9-4B3A-8057-DB2EB0A38D04}" srcId="{8141C6BB-D888-40A8-BF5A-239179DA2142}" destId="{53D34CDE-F94C-4AF3-B14D-E4B451E7567C}" srcOrd="1" destOrd="0" parTransId="{54FCC05B-19D5-4C27-8B4B-414FA6E359D4}" sibTransId="{5B99415A-1C3B-4ECF-B8AE-D7B407CDA79C}"/>
    <dgm:cxn modelId="{D51108E8-EB5D-44D4-B978-04397BBD5412}" type="presOf" srcId="{0AA3BC2F-EB65-4C2F-B926-74C196B69464}" destId="{1B16DE20-6D37-4052-A88C-72A2AE54BEE2}" srcOrd="0" destOrd="0" presId="urn:microsoft.com/office/officeart/2005/8/layout/vList2"/>
    <dgm:cxn modelId="{D6725328-D049-497E-9EA6-6714E4413C88}" type="presOf" srcId="{53D34CDE-F94C-4AF3-B14D-E4B451E7567C}" destId="{A87329F7-DB58-46C2-994F-2D1E61D0244D}" srcOrd="0" destOrd="0" presId="urn:microsoft.com/office/officeart/2005/8/layout/vList2"/>
    <dgm:cxn modelId="{E68D8393-D176-4CC8-85C4-C748E2EEF9AC}" type="presOf" srcId="{EBE8151A-7293-4155-9691-5726FBBB657B}" destId="{565F642B-8C6B-4905-8CEC-576AB39D21AF}" srcOrd="0" destOrd="0" presId="urn:microsoft.com/office/officeart/2005/8/layout/vList2"/>
    <dgm:cxn modelId="{213FDC83-B20F-46EE-9DDC-E7F02D5B2A38}" srcId="{8141C6BB-D888-40A8-BF5A-239179DA2142}" destId="{5D75FB4F-2A56-4E57-9A6F-15717CA6618D}" srcOrd="4" destOrd="0" parTransId="{F4AD1C43-C8D4-45B1-B4DE-6923F478982E}" sibTransId="{EBF9E182-A424-4329-9B43-81D359C23E9A}"/>
    <dgm:cxn modelId="{B042BEFB-DD28-48E1-A81F-25C55C3225BE}" type="presOf" srcId="{704A2A9A-457C-4FA4-9710-6A1D820C51B0}" destId="{BF265AC5-B52F-43B9-916D-19AFE3FE6A97}" srcOrd="0" destOrd="0" presId="urn:microsoft.com/office/officeart/2005/8/layout/vList2"/>
    <dgm:cxn modelId="{60CF9503-9D27-49BC-ABA4-A9698160CE77}" type="presOf" srcId="{5D75FB4F-2A56-4E57-9A6F-15717CA6618D}" destId="{F70A3A96-789F-4296-B5A4-AAD2068AE2F2}" srcOrd="0" destOrd="0" presId="urn:microsoft.com/office/officeart/2005/8/layout/vList2"/>
    <dgm:cxn modelId="{A48411C4-F8D8-4A48-B636-295BE8660974}" srcId="{8141C6BB-D888-40A8-BF5A-239179DA2142}" destId="{EBE8151A-7293-4155-9691-5726FBBB657B}" srcOrd="5" destOrd="0" parTransId="{32589230-85F3-4DE8-A25C-DC2C5B310D86}" sibTransId="{A0425DF5-8AF9-49CA-BFEC-65F1B14CE7BD}"/>
    <dgm:cxn modelId="{382AFE3C-3302-4A26-9462-4C6433C43E8D}" type="presOf" srcId="{32DEF817-19A3-4B8E-999B-8134597DB7C3}" destId="{76E75526-81B6-4E5B-BDDD-36A18DFA2C3A}" srcOrd="0" destOrd="0" presId="urn:microsoft.com/office/officeart/2005/8/layout/vList2"/>
    <dgm:cxn modelId="{8FF93F35-24B3-4275-BAC8-1CBC251917FA}" type="presOf" srcId="{8141C6BB-D888-40A8-BF5A-239179DA2142}" destId="{EED2CA12-4B44-4166-B4B7-EAE72C1EB331}" srcOrd="0" destOrd="0" presId="urn:microsoft.com/office/officeart/2005/8/layout/vList2"/>
    <dgm:cxn modelId="{D6756A23-F4C1-48A7-B418-522D60002F72}" srcId="{8141C6BB-D888-40A8-BF5A-239179DA2142}" destId="{704A2A9A-457C-4FA4-9710-6A1D820C51B0}" srcOrd="0" destOrd="0" parTransId="{08BB96A7-5AAB-405C-AD5A-4147AA02371B}" sibTransId="{DAB9AA2A-2036-4293-A9AA-B27888C25FCD}"/>
    <dgm:cxn modelId="{3B455F0A-F3DF-4AC6-8792-0E09FBE7A571}" srcId="{8141C6BB-D888-40A8-BF5A-239179DA2142}" destId="{0AA3BC2F-EB65-4C2F-B926-74C196B69464}" srcOrd="3" destOrd="0" parTransId="{8D8D88D9-16A3-40B0-AD5F-A4ACA72BC8EF}" sibTransId="{744D31E7-FA74-4463-994B-17AF69EBE11D}"/>
    <dgm:cxn modelId="{5F59411E-E23E-4772-B757-B06BE6C5DF83}" type="presParOf" srcId="{EED2CA12-4B44-4166-B4B7-EAE72C1EB331}" destId="{BF265AC5-B52F-43B9-916D-19AFE3FE6A97}" srcOrd="0" destOrd="0" presId="urn:microsoft.com/office/officeart/2005/8/layout/vList2"/>
    <dgm:cxn modelId="{238B3A26-0F3F-45BE-BC78-92AFC09E6D53}" type="presParOf" srcId="{EED2CA12-4B44-4166-B4B7-EAE72C1EB331}" destId="{0B9385E1-9A47-4F55-9D62-CE246F40852F}" srcOrd="1" destOrd="0" presId="urn:microsoft.com/office/officeart/2005/8/layout/vList2"/>
    <dgm:cxn modelId="{D727DA7E-E168-44E1-A4AA-696234F90E55}" type="presParOf" srcId="{EED2CA12-4B44-4166-B4B7-EAE72C1EB331}" destId="{A87329F7-DB58-46C2-994F-2D1E61D0244D}" srcOrd="2" destOrd="0" presId="urn:microsoft.com/office/officeart/2005/8/layout/vList2"/>
    <dgm:cxn modelId="{785F4983-CC20-4A5C-B707-1E50CBC6F8B1}" type="presParOf" srcId="{EED2CA12-4B44-4166-B4B7-EAE72C1EB331}" destId="{804448FB-0A1D-46EC-98E9-04D38106365E}" srcOrd="3" destOrd="0" presId="urn:microsoft.com/office/officeart/2005/8/layout/vList2"/>
    <dgm:cxn modelId="{00A6512E-E39C-4D93-8E78-7882086D46C8}" type="presParOf" srcId="{EED2CA12-4B44-4166-B4B7-EAE72C1EB331}" destId="{76E75526-81B6-4E5B-BDDD-36A18DFA2C3A}" srcOrd="4" destOrd="0" presId="urn:microsoft.com/office/officeart/2005/8/layout/vList2"/>
    <dgm:cxn modelId="{B4954715-ED3B-4F78-A044-3D2B94A3ADE8}" type="presParOf" srcId="{EED2CA12-4B44-4166-B4B7-EAE72C1EB331}" destId="{E9910AF0-E708-4E9C-90C8-10CCFD473CD6}" srcOrd="5" destOrd="0" presId="urn:microsoft.com/office/officeart/2005/8/layout/vList2"/>
    <dgm:cxn modelId="{D58ED5EA-AC01-4CB4-B752-F11746FF467E}" type="presParOf" srcId="{EED2CA12-4B44-4166-B4B7-EAE72C1EB331}" destId="{1B16DE20-6D37-4052-A88C-72A2AE54BEE2}" srcOrd="6" destOrd="0" presId="urn:microsoft.com/office/officeart/2005/8/layout/vList2"/>
    <dgm:cxn modelId="{A9341F60-4CC8-4054-A7AA-7221D38B8D77}" type="presParOf" srcId="{EED2CA12-4B44-4166-B4B7-EAE72C1EB331}" destId="{B3DFC91F-E717-4E63-AC65-1BAB25C46497}" srcOrd="7" destOrd="0" presId="urn:microsoft.com/office/officeart/2005/8/layout/vList2"/>
    <dgm:cxn modelId="{20D22694-21C4-4D91-8875-E085B914A74D}" type="presParOf" srcId="{EED2CA12-4B44-4166-B4B7-EAE72C1EB331}" destId="{F70A3A96-789F-4296-B5A4-AAD2068AE2F2}" srcOrd="8" destOrd="0" presId="urn:microsoft.com/office/officeart/2005/8/layout/vList2"/>
    <dgm:cxn modelId="{C832E37B-6190-43FA-A35A-69D35D53B10A}" type="presParOf" srcId="{EED2CA12-4B44-4166-B4B7-EAE72C1EB331}" destId="{3CCF5DD2-8966-4E78-BE1E-2978330588A7}" srcOrd="9" destOrd="0" presId="urn:microsoft.com/office/officeart/2005/8/layout/vList2"/>
    <dgm:cxn modelId="{64DA89BB-F8AD-4883-A132-EBEE773A8145}" type="presParOf" srcId="{EED2CA12-4B44-4166-B4B7-EAE72C1EB331}" destId="{565F642B-8C6B-4905-8CEC-576AB39D21A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34EF0-4153-4E0D-AEC3-C58D9AEF1CAC}">
      <dsp:nvSpPr>
        <dsp:cNvPr id="0" name=""/>
        <dsp:cNvSpPr/>
      </dsp:nvSpPr>
      <dsp:spPr>
        <a:xfrm>
          <a:off x="0" y="724046"/>
          <a:ext cx="8229600" cy="51642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smtClean="0">
              <a:solidFill>
                <a:schemeClr val="tx1"/>
              </a:solidFill>
            </a:rPr>
            <a:t>Bilgi(Badmintonda baş üstü vuruşun önemli parçaları nedir?</a:t>
          </a:r>
          <a:endParaRPr lang="tr-TR" sz="1300" kern="1200">
            <a:solidFill>
              <a:schemeClr val="tx1"/>
            </a:solidFill>
          </a:endParaRPr>
        </a:p>
      </dsp:txBody>
      <dsp:txXfrm>
        <a:off x="25210" y="749256"/>
        <a:ext cx="8179180" cy="466007"/>
      </dsp:txXfrm>
    </dsp:sp>
    <dsp:sp modelId="{081FF3E9-38FE-4606-9250-50871274A84E}">
      <dsp:nvSpPr>
        <dsp:cNvPr id="0" name=""/>
        <dsp:cNvSpPr/>
      </dsp:nvSpPr>
      <dsp:spPr>
        <a:xfrm>
          <a:off x="0" y="1277913"/>
          <a:ext cx="8229600" cy="51642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smtClean="0">
              <a:solidFill>
                <a:schemeClr val="tx1"/>
              </a:solidFill>
            </a:rPr>
            <a:t>Kavrama: Başka alanlarla kıyasladığında badmintonda forehand vuruşun önemli özellikleri neerdir?</a:t>
          </a:r>
          <a:endParaRPr lang="tr-TR" sz="1300" kern="1200">
            <a:solidFill>
              <a:schemeClr val="tx1"/>
            </a:solidFill>
          </a:endParaRPr>
        </a:p>
      </dsp:txBody>
      <dsp:txXfrm>
        <a:off x="25210" y="1303123"/>
        <a:ext cx="8179180" cy="466007"/>
      </dsp:txXfrm>
    </dsp:sp>
    <dsp:sp modelId="{494C64A2-53F6-45B2-8DAE-E64D317F9C92}">
      <dsp:nvSpPr>
        <dsp:cNvPr id="0" name=""/>
        <dsp:cNvSpPr/>
      </dsp:nvSpPr>
      <dsp:spPr>
        <a:xfrm>
          <a:off x="0" y="1831780"/>
          <a:ext cx="8229600" cy="51642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smtClean="0">
              <a:solidFill>
                <a:schemeClr val="tx1"/>
              </a:solidFill>
            </a:rPr>
            <a:t>Uygulama: Badmintonda başüstü vruşu kullanmada en uygun zaman ne zamandır? Niçin</a:t>
          </a:r>
          <a:endParaRPr lang="tr-TR" sz="1300" kern="1200">
            <a:solidFill>
              <a:schemeClr val="tx1"/>
            </a:solidFill>
          </a:endParaRPr>
        </a:p>
      </dsp:txBody>
      <dsp:txXfrm>
        <a:off x="25210" y="1856990"/>
        <a:ext cx="8179180" cy="466007"/>
      </dsp:txXfrm>
    </dsp:sp>
    <dsp:sp modelId="{4ECE65AA-FB12-47BE-8CAD-0A0671644DBF}">
      <dsp:nvSpPr>
        <dsp:cNvPr id="0" name=""/>
        <dsp:cNvSpPr/>
      </dsp:nvSpPr>
      <dsp:spPr>
        <a:xfrm>
          <a:off x="0" y="2385647"/>
          <a:ext cx="8229600" cy="51642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smtClean="0">
              <a:solidFill>
                <a:schemeClr val="tx1"/>
              </a:solidFill>
            </a:rPr>
            <a:t>Analiz: Badminton’da rakibin sürekli olarak file önünde gidip gelerek sayı kazanıyor. Bunu skora çevirmek içn oyunu nasıl uyarlarsın?</a:t>
          </a:r>
          <a:endParaRPr lang="tr-TR" sz="1300" kern="1200">
            <a:solidFill>
              <a:schemeClr val="tx1"/>
            </a:solidFill>
          </a:endParaRPr>
        </a:p>
      </dsp:txBody>
      <dsp:txXfrm>
        <a:off x="25210" y="2410857"/>
        <a:ext cx="8179180" cy="466007"/>
      </dsp:txXfrm>
    </dsp:sp>
    <dsp:sp modelId="{A5660D60-A84D-40FB-8745-F925DA820452}">
      <dsp:nvSpPr>
        <dsp:cNvPr id="0" name=""/>
        <dsp:cNvSpPr/>
      </dsp:nvSpPr>
      <dsp:spPr>
        <a:xfrm>
          <a:off x="0" y="2939514"/>
          <a:ext cx="8229600" cy="51642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smtClean="0">
              <a:solidFill>
                <a:schemeClr val="tx1"/>
              </a:solidFill>
            </a:rPr>
            <a:t>Sentez: Badminton’da tek oyunlardan sonra çiftelerde oynama karar verdin. Teklerden farklı olarak çiftlerde nasıl oynarsın ve oyunu nasıl değiştirirsin?</a:t>
          </a:r>
          <a:endParaRPr lang="tr-TR" sz="1300" kern="1200">
            <a:solidFill>
              <a:schemeClr val="tx1"/>
            </a:solidFill>
          </a:endParaRPr>
        </a:p>
      </dsp:txBody>
      <dsp:txXfrm>
        <a:off x="25210" y="2964724"/>
        <a:ext cx="8179180" cy="466007"/>
      </dsp:txXfrm>
    </dsp:sp>
    <dsp:sp modelId="{0ECE7743-A14C-4532-8956-BE0E20593F2F}">
      <dsp:nvSpPr>
        <dsp:cNvPr id="0" name=""/>
        <dsp:cNvSpPr/>
      </dsp:nvSpPr>
      <dsp:spPr>
        <a:xfrm>
          <a:off x="0" y="3493381"/>
          <a:ext cx="8229600" cy="51642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smtClean="0">
              <a:solidFill>
                <a:schemeClr val="tx1"/>
              </a:solidFill>
            </a:rPr>
            <a:t>Değerlendirme: Tekler badmintonda 15-6 kaybettin. Senin rakibine karşı oyunu kazanman için geliştirmen gereken taktik ve stratejiler nelerdir? Oyun performansını geliştirmen için hangi becerilere taktiklere ve stratejilere ihtiyaç duyuyorsun</a:t>
          </a:r>
          <a:endParaRPr lang="tr-TR" sz="1300" kern="1200" dirty="0">
            <a:solidFill>
              <a:schemeClr val="tx1"/>
            </a:solidFill>
          </a:endParaRPr>
        </a:p>
      </dsp:txBody>
      <dsp:txXfrm>
        <a:off x="25210" y="3518591"/>
        <a:ext cx="8179180" cy="46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713C5-89E4-48DA-9832-5B53D2739C0D}">
      <dsp:nvSpPr>
        <dsp:cNvPr id="0" name=""/>
        <dsp:cNvSpPr/>
      </dsp:nvSpPr>
      <dsp:spPr>
        <a:xfrm>
          <a:off x="0" y="112764"/>
          <a:ext cx="8229600" cy="79450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solidFill>
                <a:schemeClr val="tx1"/>
              </a:solidFill>
            </a:rPr>
            <a:t>Alma: Öğrenci öğretmenin yönlendirmelerini takip eder</a:t>
          </a:r>
          <a:endParaRPr lang="tr-TR" sz="2000" kern="1200">
            <a:solidFill>
              <a:schemeClr val="tx1"/>
            </a:solidFill>
          </a:endParaRPr>
        </a:p>
      </dsp:txBody>
      <dsp:txXfrm>
        <a:off x="38784" y="151548"/>
        <a:ext cx="8152032" cy="716935"/>
      </dsp:txXfrm>
    </dsp:sp>
    <dsp:sp modelId="{A0C6A34D-FB37-4E75-8D63-B230F30687D4}">
      <dsp:nvSpPr>
        <dsp:cNvPr id="0" name=""/>
        <dsp:cNvSpPr/>
      </dsp:nvSpPr>
      <dsp:spPr>
        <a:xfrm>
          <a:off x="0" y="964867"/>
          <a:ext cx="8229600" cy="79450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Tepkide Bulunma: Öğrenci taş kağıt makas bir seçimde bulunur </a:t>
          </a:r>
          <a:endParaRPr lang="tr-TR" sz="2000" kern="1200" dirty="0">
            <a:solidFill>
              <a:schemeClr val="tx1"/>
            </a:solidFill>
          </a:endParaRPr>
        </a:p>
      </dsp:txBody>
      <dsp:txXfrm>
        <a:off x="38784" y="1003651"/>
        <a:ext cx="8152032" cy="716935"/>
      </dsp:txXfrm>
    </dsp:sp>
    <dsp:sp modelId="{81EE12FF-B7CC-467A-8DE1-C93CFC46340D}">
      <dsp:nvSpPr>
        <dsp:cNvPr id="0" name=""/>
        <dsp:cNvSpPr/>
      </dsp:nvSpPr>
      <dsp:spPr>
        <a:xfrm>
          <a:off x="0" y="1816970"/>
          <a:ext cx="8229600" cy="79450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Değer verme: Öğrenci okul dışında fiziksel aktiviteye gönüllü olarak katılır.</a:t>
          </a:r>
          <a:endParaRPr lang="tr-TR" sz="2000" kern="1200" dirty="0">
            <a:solidFill>
              <a:schemeClr val="tx1"/>
            </a:solidFill>
          </a:endParaRPr>
        </a:p>
      </dsp:txBody>
      <dsp:txXfrm>
        <a:off x="38784" y="1855754"/>
        <a:ext cx="8152032" cy="716935"/>
      </dsp:txXfrm>
    </dsp:sp>
    <dsp:sp modelId="{12B523FF-4538-45A4-9741-6E2BA58E9895}">
      <dsp:nvSpPr>
        <dsp:cNvPr id="0" name=""/>
        <dsp:cNvSpPr/>
      </dsp:nvSpPr>
      <dsp:spPr>
        <a:xfrm>
          <a:off x="0" y="2669074"/>
          <a:ext cx="8229600" cy="79450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solidFill>
                <a:schemeClr val="tx1"/>
              </a:solidFill>
            </a:rPr>
            <a:t>Örgütlenme: Öğrenci kendi davranışının sorumluluğu kabul eder.</a:t>
          </a:r>
          <a:endParaRPr lang="tr-TR" sz="2000" kern="1200">
            <a:solidFill>
              <a:schemeClr val="tx1"/>
            </a:solidFill>
          </a:endParaRPr>
        </a:p>
      </dsp:txBody>
      <dsp:txXfrm>
        <a:off x="38784" y="2707858"/>
        <a:ext cx="8152032" cy="716935"/>
      </dsp:txXfrm>
    </dsp:sp>
    <dsp:sp modelId="{7C89143C-8782-4F3D-809C-42AC12ED485B}">
      <dsp:nvSpPr>
        <dsp:cNvPr id="0" name=""/>
        <dsp:cNvSpPr/>
      </dsp:nvSpPr>
      <dsp:spPr>
        <a:xfrm>
          <a:off x="0" y="3521177"/>
          <a:ext cx="8229600" cy="79450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Kişilik haline getirme: Sınıf arkadaşlarıyla sosyalleşmeyi ve işbirliği yapmaya değer verir ve takdir eder.  Birey günlük 30 dk. fiziksel aktiviteye katılır.</a:t>
          </a:r>
          <a:endParaRPr lang="tr-TR" sz="2000" kern="1200" dirty="0">
            <a:solidFill>
              <a:schemeClr val="tx1"/>
            </a:solidFill>
          </a:endParaRPr>
        </a:p>
      </dsp:txBody>
      <dsp:txXfrm>
        <a:off x="38784" y="3559961"/>
        <a:ext cx="8152032" cy="71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A59DB-E681-41E3-9C33-80F5B2F66440}">
      <dsp:nvSpPr>
        <dsp:cNvPr id="0" name=""/>
        <dsp:cNvSpPr/>
      </dsp:nvSpPr>
      <dsp:spPr>
        <a:xfrm>
          <a:off x="0" y="84749"/>
          <a:ext cx="7482545" cy="51642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smtClean="0"/>
            <a:t>Taklit etme: Öğretmen gösterdikten sonra önce top olmadan sonra top ile taklit eder. </a:t>
          </a:r>
          <a:endParaRPr lang="tr-TR" sz="1300" kern="1200" dirty="0"/>
        </a:p>
      </dsp:txBody>
      <dsp:txXfrm>
        <a:off x="25210" y="109959"/>
        <a:ext cx="7432125" cy="466007"/>
      </dsp:txXfrm>
    </dsp:sp>
    <dsp:sp modelId="{89EA2059-87B1-4966-BA9D-A032A4108FF0}">
      <dsp:nvSpPr>
        <dsp:cNvPr id="0" name=""/>
        <dsp:cNvSpPr/>
      </dsp:nvSpPr>
      <dsp:spPr>
        <a:xfrm>
          <a:off x="0" y="638616"/>
          <a:ext cx="7482545" cy="51642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smtClean="0"/>
            <a:t>Manipülasyon: Her bir dersin başında öğrenci mesafe sınırlaması olmaksızın ve savunma olmadan basketbolda şut atar</a:t>
          </a:r>
          <a:endParaRPr lang="tr-TR" sz="1300" kern="1200" dirty="0"/>
        </a:p>
      </dsp:txBody>
      <dsp:txXfrm>
        <a:off x="25210" y="663826"/>
        <a:ext cx="7432125" cy="466007"/>
      </dsp:txXfrm>
    </dsp:sp>
    <dsp:sp modelId="{C23F1CB1-D7F8-4C19-B1B5-D730D3D23FBA}">
      <dsp:nvSpPr>
        <dsp:cNvPr id="0" name=""/>
        <dsp:cNvSpPr/>
      </dsp:nvSpPr>
      <dsp:spPr>
        <a:xfrm>
          <a:off x="0" y="1192483"/>
          <a:ext cx="7482545" cy="51642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smtClean="0"/>
            <a:t>Hassasiyet:  Kusursuz şekilde jimnastik rutinlerini tekrarlar</a:t>
          </a:r>
          <a:endParaRPr lang="tr-TR" sz="1300" kern="1200" dirty="0"/>
        </a:p>
      </dsp:txBody>
      <dsp:txXfrm>
        <a:off x="25210" y="1217693"/>
        <a:ext cx="7432125" cy="466007"/>
      </dsp:txXfrm>
    </dsp:sp>
    <dsp:sp modelId="{DBA11170-AD1F-46BB-BF74-4D600502C871}">
      <dsp:nvSpPr>
        <dsp:cNvPr id="0" name=""/>
        <dsp:cNvSpPr/>
      </dsp:nvSpPr>
      <dsp:spPr>
        <a:xfrm>
          <a:off x="0" y="1746351"/>
          <a:ext cx="7482545" cy="51642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smtClean="0"/>
            <a:t>Bitiştirme: Müzik eşliğinde dans figürleri oluşturur</a:t>
          </a:r>
          <a:endParaRPr lang="tr-TR" sz="1300" kern="1200" dirty="0"/>
        </a:p>
      </dsp:txBody>
      <dsp:txXfrm>
        <a:off x="25210" y="1771561"/>
        <a:ext cx="7432125" cy="466007"/>
      </dsp:txXfrm>
    </dsp:sp>
    <dsp:sp modelId="{64D7DF10-26D9-46A1-87DA-CBE1F260C3FC}">
      <dsp:nvSpPr>
        <dsp:cNvPr id="0" name=""/>
        <dsp:cNvSpPr/>
      </dsp:nvSpPr>
      <dsp:spPr>
        <a:xfrm>
          <a:off x="0" y="2300218"/>
          <a:ext cx="7482545" cy="51642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err="1" smtClean="0"/>
            <a:t>Natüralizasyon</a:t>
          </a:r>
          <a:r>
            <a:rPr lang="tr-TR" sz="1300" kern="1200" dirty="0" smtClean="0"/>
            <a:t>: Futbol oyunu boyunca öğrenci top olmadan hareket eder boşluklar yaratır. </a:t>
          </a:r>
          <a:endParaRPr lang="tr-TR" sz="1300" kern="1200" dirty="0"/>
        </a:p>
      </dsp:txBody>
      <dsp:txXfrm>
        <a:off x="25210" y="2325428"/>
        <a:ext cx="7432125" cy="4660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75444-C8C6-4C99-BF23-1B5AE4AACE46}" type="datetimeFigureOut">
              <a:rPr lang="tr-TR" smtClean="0"/>
              <a:t>29.11.2017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6DC43-3152-422F-9724-DDD72871BDBB}" type="slidenum">
              <a:rPr lang="tr-TR" smtClean="0"/>
              <a:t>‹#›</a:t>
            </a:fld>
            <a:endParaRPr lang="tr-TR"/>
          </a:p>
        </p:txBody>
      </p:sp>
    </p:spTree>
    <p:extLst>
      <p:ext uri="{BB962C8B-B14F-4D97-AF65-F5344CB8AC3E}">
        <p14:creationId xmlns:p14="http://schemas.microsoft.com/office/powerpoint/2010/main" val="1349812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5BBA9D6-018C-4DB7-B12E-6859B770ADA0}" type="datetime1">
              <a:rPr lang="en-US" smtClean="0"/>
              <a:t>11/29/2017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93614696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5BBA9D6-018C-4DB7-B12E-6859B770ADA0}" type="datetime1">
              <a:rPr lang="en-US" smtClean="0"/>
              <a:t>11/29/2017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186161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5BBA9D6-018C-4DB7-B12E-6859B770ADA0}" type="datetime1">
              <a:rPr lang="en-US" smtClean="0"/>
              <a:t>11/29/2017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31705438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5BBA9D6-018C-4DB7-B12E-6859B770ADA0}" type="datetime1">
              <a:rPr lang="en-US" smtClean="0"/>
              <a:t>11/29/2017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0149410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5BBA9D6-018C-4DB7-B12E-6859B770ADA0}" type="datetime1">
              <a:rPr lang="en-US" smtClean="0"/>
              <a:t>11/29/2017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115574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5BBA9D6-018C-4DB7-B12E-6859B770ADA0}" type="datetime1">
              <a:rPr lang="en-US" smtClean="0"/>
              <a:t>11/29/2017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778078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5BBA9D6-018C-4DB7-B12E-6859B770ADA0}" type="datetime1">
              <a:rPr lang="en-US" smtClean="0"/>
              <a:t>11/29/2017</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064638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5BBA9D6-018C-4DB7-B12E-6859B770ADA0}" type="datetime1">
              <a:rPr lang="en-US" smtClean="0"/>
              <a:t>11/29/2017</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30185398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5BBA9D6-018C-4DB7-B12E-6859B770ADA0}" type="datetime1">
              <a:rPr lang="en-US" smtClean="0"/>
              <a:t>11/29/2017</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0275732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5BBA9D6-018C-4DB7-B12E-6859B770ADA0}" type="datetime1">
              <a:rPr lang="en-US" smtClean="0"/>
              <a:t>11/29/2017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142484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5BBA9D6-018C-4DB7-B12E-6859B770ADA0}" type="datetime1">
              <a:rPr lang="en-US" smtClean="0"/>
              <a:t>11/29/2017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134048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BA9D6-018C-4DB7-B12E-6859B770ADA0}" type="datetime1">
              <a:rPr lang="en-US" smtClean="0"/>
              <a:t>11/29/2017</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40484077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4497935"/>
            <a:ext cx="8551480" cy="763525"/>
          </a:xfrm>
          <a:effectLst>
            <a:outerShdw blurRad="50800" dist="38100" dir="2700000" algn="tl" rotWithShape="0">
              <a:prstClr val="black">
                <a:alpha val="63000"/>
              </a:prstClr>
            </a:outerShdw>
          </a:effectLst>
        </p:spPr>
        <p:txBody>
          <a:bodyPr>
            <a:normAutofit/>
          </a:bodyPr>
          <a:lstStyle/>
          <a:p>
            <a:r>
              <a:rPr lang="tr-TR" dirty="0" smtClean="0"/>
              <a:t>ÖLÇME-DEĞERLENDİRME 6.DERS</a:t>
            </a:r>
            <a:endParaRPr lang="en-US" dirty="0"/>
          </a:p>
        </p:txBody>
      </p:sp>
      <p:pic>
        <p:nvPicPr>
          <p:cNvPr id="1026" name="Picture 2" descr="j0300840"/>
          <p:cNvPicPr>
            <a:picLocks noChangeAspect="1" noChangeArrowheads="1"/>
          </p:cNvPicPr>
          <p:nvPr/>
        </p:nvPicPr>
        <p:blipFill>
          <a:blip r:embed="rId3" cstate="print">
            <a:grayscl/>
          </a:blip>
          <a:srcRect/>
          <a:stretch>
            <a:fillRect/>
          </a:stretch>
        </p:blipFill>
        <p:spPr bwMode="auto">
          <a:xfrm>
            <a:off x="0" y="0"/>
            <a:ext cx="2247900" cy="1895475"/>
          </a:xfrm>
          <a:prstGeom prst="rect">
            <a:avLst/>
          </a:prstGeom>
          <a:noFill/>
          <a:ln w="9525">
            <a:noFill/>
            <a:miter lim="800000"/>
            <a:headEnd/>
            <a:tailEnd/>
          </a:ln>
        </p:spPr>
      </p:pic>
      <p:sp>
        <p:nvSpPr>
          <p:cNvPr id="4" name="Alt Başlık 3"/>
          <p:cNvSpPr>
            <a:spLocks noGrp="1"/>
          </p:cNvSpPr>
          <p:nvPr>
            <p:ph type="subTitle" idx="1"/>
          </p:nvPr>
        </p:nvSpPr>
        <p:spPr/>
        <p:txBody>
          <a:bodyPr/>
          <a:lstStyle/>
          <a:p>
            <a:endParaRPr lang="tr-T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Holland</a:t>
            </a:r>
            <a:r>
              <a:rPr lang="tr-TR" dirty="0" smtClean="0"/>
              <a:t> İlgi Envanteri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79508616"/>
              </p:ext>
            </p:extLst>
          </p:nvPr>
        </p:nvGraphicFramePr>
        <p:xfrm>
          <a:off x="1444625" y="2256310"/>
          <a:ext cx="6334180" cy="4074084"/>
        </p:xfrm>
        <a:graphic>
          <a:graphicData uri="http://schemas.openxmlformats.org/drawingml/2006/table">
            <a:tbl>
              <a:tblPr firstRow="1" firstCol="1" lastRow="1" lastCol="1" bandRow="1" bandCol="1">
                <a:tableStyleId>{21E4AEA4-8DFA-4A89-87EB-49C32662AFE0}</a:tableStyleId>
              </a:tblPr>
              <a:tblGrid>
                <a:gridCol w="522533"/>
                <a:gridCol w="4533987"/>
                <a:gridCol w="446504"/>
                <a:gridCol w="367255"/>
                <a:gridCol w="463901"/>
              </a:tblGrid>
              <a:tr h="1870070">
                <a:tc>
                  <a:txBody>
                    <a:bodyPr/>
                    <a:lstStyle/>
                    <a:p>
                      <a:pPr algn="ctr">
                        <a:spcAft>
                          <a:spcPts val="0"/>
                        </a:spcAft>
                      </a:pPr>
                      <a:r>
                        <a:rPr lang="tr-TR" sz="1400">
                          <a:effectLst/>
                        </a:rPr>
                        <a:t>NO</a:t>
                      </a:r>
                      <a:endParaRPr lang="tr-TR" sz="1200">
                        <a:effectLst/>
                        <a:latin typeface="Times New Roman"/>
                        <a:ea typeface="Times New Roman"/>
                      </a:endParaRPr>
                    </a:p>
                  </a:txBody>
                  <a:tcPr marL="68580" marR="68580" marT="0" marB="0"/>
                </a:tc>
                <a:tc>
                  <a:txBody>
                    <a:bodyPr/>
                    <a:lstStyle/>
                    <a:p>
                      <a:pPr algn="ctr">
                        <a:spcAft>
                          <a:spcPts val="0"/>
                        </a:spcAft>
                      </a:pPr>
                      <a:r>
                        <a:rPr lang="tr-TR" sz="1400" dirty="0">
                          <a:effectLst/>
                        </a:rPr>
                        <a:t>MADDELER</a:t>
                      </a:r>
                      <a:endParaRPr lang="tr-TR" sz="1200" dirty="0">
                        <a:effectLst/>
                      </a:endParaRPr>
                    </a:p>
                    <a:p>
                      <a:pPr algn="ctr">
                        <a:spcAft>
                          <a:spcPts val="0"/>
                        </a:spcAft>
                      </a:pPr>
                      <a:r>
                        <a:rPr lang="tr-TR" sz="1400" dirty="0">
                          <a:effectLst/>
                        </a:rPr>
                        <a:t> </a:t>
                      </a:r>
                      <a:endParaRPr lang="tr-TR" sz="1200" dirty="0">
                        <a:effectLst/>
                      </a:endParaRPr>
                    </a:p>
                    <a:p>
                      <a:pPr algn="ctr">
                        <a:spcAft>
                          <a:spcPts val="0"/>
                        </a:spcAft>
                      </a:pPr>
                      <a:r>
                        <a:rPr lang="tr-TR" sz="1400" dirty="0">
                          <a:effectLst/>
                        </a:rPr>
                        <a:t> </a:t>
                      </a:r>
                      <a:endParaRPr lang="tr-TR" sz="1200" dirty="0">
                        <a:effectLst/>
                      </a:endParaRPr>
                    </a:p>
                    <a:p>
                      <a:pPr algn="ctr">
                        <a:spcAft>
                          <a:spcPts val="0"/>
                        </a:spcAft>
                      </a:pPr>
                      <a:r>
                        <a:rPr lang="tr-TR" sz="1400" dirty="0">
                          <a:effectLst/>
                        </a:rPr>
                        <a:t> </a:t>
                      </a:r>
                      <a:endParaRPr lang="tr-TR" sz="1200" dirty="0">
                        <a:effectLst/>
                      </a:endParaRPr>
                    </a:p>
                    <a:p>
                      <a:pPr algn="ctr">
                        <a:spcAft>
                          <a:spcPts val="0"/>
                        </a:spcAft>
                      </a:pPr>
                      <a:r>
                        <a:rPr lang="tr-TR" sz="1400" dirty="0">
                          <a:effectLst/>
                        </a:rPr>
                        <a:t> </a:t>
                      </a:r>
                      <a:endParaRPr lang="tr-TR" sz="1200" dirty="0">
                        <a:effectLst/>
                      </a:endParaRPr>
                    </a:p>
                    <a:p>
                      <a:pPr algn="ctr">
                        <a:spcAft>
                          <a:spcPts val="0"/>
                        </a:spcAft>
                      </a:pPr>
                      <a:r>
                        <a:rPr lang="tr-TR" sz="1400" dirty="0">
                          <a:effectLst/>
                        </a:rPr>
                        <a:t> </a:t>
                      </a:r>
                      <a:endParaRPr lang="tr-TR" sz="1200" dirty="0">
                        <a:effectLst/>
                      </a:endParaRPr>
                    </a:p>
                    <a:p>
                      <a:pPr algn="ctr">
                        <a:spcAft>
                          <a:spcPts val="0"/>
                        </a:spcAft>
                      </a:pPr>
                      <a:r>
                        <a:rPr lang="tr-TR" sz="1400" dirty="0">
                          <a:effectLst/>
                        </a:rPr>
                        <a:t> </a:t>
                      </a:r>
                      <a:endParaRPr lang="tr-TR" sz="1200" dirty="0">
                        <a:effectLst/>
                      </a:endParaRPr>
                    </a:p>
                    <a:p>
                      <a:pPr algn="ctr">
                        <a:spcAft>
                          <a:spcPts val="0"/>
                        </a:spcAft>
                      </a:pPr>
                      <a:r>
                        <a:rPr lang="tr-TR" sz="1400" dirty="0">
                          <a:effectLst/>
                        </a:rPr>
                        <a:t> </a:t>
                      </a:r>
                      <a:endParaRPr lang="tr-TR" sz="1200" dirty="0">
                        <a:effectLst/>
                        <a:latin typeface="Times New Roman"/>
                        <a:ea typeface="Times New Roman"/>
                      </a:endParaRPr>
                    </a:p>
                  </a:txBody>
                  <a:tcPr marL="68580" marR="68580" marT="0" marB="0"/>
                </a:tc>
                <a:tc>
                  <a:txBody>
                    <a:bodyPr/>
                    <a:lstStyle/>
                    <a:p>
                      <a:pPr marL="71755" marR="71755" algn="ctr">
                        <a:spcAft>
                          <a:spcPts val="0"/>
                        </a:spcAft>
                      </a:pPr>
                      <a:r>
                        <a:rPr lang="tr-TR" sz="1400">
                          <a:effectLst/>
                        </a:rPr>
                        <a:t>HOŞLANIRIM</a:t>
                      </a:r>
                      <a:endParaRPr lang="tr-TR" sz="1200">
                        <a:effectLst/>
                        <a:latin typeface="Times New Roman"/>
                        <a:ea typeface="Times New Roman"/>
                      </a:endParaRPr>
                    </a:p>
                  </a:txBody>
                  <a:tcPr marL="68580" marR="68580" marT="0" marB="0" vert="vert270"/>
                </a:tc>
                <a:tc>
                  <a:txBody>
                    <a:bodyPr/>
                    <a:lstStyle/>
                    <a:p>
                      <a:pPr marL="71755" marR="71755" algn="ctr">
                        <a:spcAft>
                          <a:spcPts val="0"/>
                        </a:spcAft>
                      </a:pPr>
                      <a:r>
                        <a:rPr lang="tr-TR" sz="1400">
                          <a:effectLst/>
                        </a:rPr>
                        <a:t>FARKETMEZ</a:t>
                      </a:r>
                      <a:endParaRPr lang="tr-TR" sz="1200">
                        <a:effectLst/>
                        <a:latin typeface="Times New Roman"/>
                        <a:ea typeface="Times New Roman"/>
                      </a:endParaRPr>
                    </a:p>
                  </a:txBody>
                  <a:tcPr marL="68580" marR="68580" marT="0" marB="0" vert="vert270"/>
                </a:tc>
                <a:tc>
                  <a:txBody>
                    <a:bodyPr/>
                    <a:lstStyle/>
                    <a:p>
                      <a:pPr marL="71755" marR="71755" algn="ctr">
                        <a:spcAft>
                          <a:spcPts val="0"/>
                        </a:spcAft>
                      </a:pPr>
                      <a:r>
                        <a:rPr lang="tr-TR" sz="1400">
                          <a:effectLst/>
                        </a:rPr>
                        <a:t>HOŞLANMAM</a:t>
                      </a:r>
                      <a:endParaRPr lang="tr-TR" sz="1200">
                        <a:effectLst/>
                        <a:latin typeface="Times New Roman"/>
                        <a:ea typeface="Times New Roman"/>
                      </a:endParaRPr>
                    </a:p>
                  </a:txBody>
                  <a:tcPr marL="68580" marR="68580" marT="0" marB="0" vert="vert270"/>
                </a:tc>
              </a:tr>
              <a:tr h="233759">
                <a:tc>
                  <a:txBody>
                    <a:bodyPr/>
                    <a:lstStyle/>
                    <a:p>
                      <a:pPr algn="ctr">
                        <a:spcAft>
                          <a:spcPts val="0"/>
                        </a:spcAft>
                      </a:pPr>
                      <a:r>
                        <a:rPr lang="tr-TR" sz="1400">
                          <a:effectLst/>
                        </a:rPr>
                        <a:t>1.</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Kuşların nasıl göç ettiğini öğrenmek</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r>
              <a:tr h="233759">
                <a:tc>
                  <a:txBody>
                    <a:bodyPr/>
                    <a:lstStyle/>
                    <a:p>
                      <a:pPr algn="ctr">
                        <a:spcAft>
                          <a:spcPts val="0"/>
                        </a:spcAft>
                      </a:pPr>
                      <a:r>
                        <a:rPr lang="tr-TR" sz="1400">
                          <a:effectLst/>
                        </a:rPr>
                        <a:t>2.</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İnsanlara yeni bir hobi öğretmek</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r>
              <a:tr h="200365">
                <a:tc>
                  <a:txBody>
                    <a:bodyPr/>
                    <a:lstStyle/>
                    <a:p>
                      <a:pPr algn="ctr">
                        <a:spcAft>
                          <a:spcPts val="0"/>
                        </a:spcAft>
                      </a:pPr>
                      <a:r>
                        <a:rPr lang="tr-TR" sz="1100">
                          <a:effectLst/>
                        </a:rPr>
                        <a:t>3.</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Hava durumu tahmini için kişisel gözlemleri kullanmak</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r>
              <a:tr h="233759">
                <a:tc>
                  <a:txBody>
                    <a:bodyPr/>
                    <a:lstStyle/>
                    <a:p>
                      <a:pPr algn="ctr">
                        <a:spcAft>
                          <a:spcPts val="0"/>
                        </a:spcAft>
                      </a:pPr>
                      <a:r>
                        <a:rPr lang="tr-TR" sz="1400">
                          <a:effectLst/>
                        </a:rPr>
                        <a:t>4.</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Bitki hastalıklarını incelemek</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r>
              <a:tr h="233759">
                <a:tc>
                  <a:txBody>
                    <a:bodyPr/>
                    <a:lstStyle/>
                    <a:p>
                      <a:pPr algn="ctr">
                        <a:spcAft>
                          <a:spcPts val="0"/>
                        </a:spcAft>
                      </a:pPr>
                      <a:r>
                        <a:rPr lang="tr-TR" sz="1400">
                          <a:effectLst/>
                        </a:rPr>
                        <a:t>5.</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Bankaya yatırılan paranın faizini hesaplamak</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r>
              <a:tr h="200365">
                <a:tc>
                  <a:txBody>
                    <a:bodyPr/>
                    <a:lstStyle/>
                    <a:p>
                      <a:pPr algn="ctr">
                        <a:spcAft>
                          <a:spcPts val="0"/>
                        </a:spcAft>
                      </a:pPr>
                      <a:r>
                        <a:rPr lang="tr-TR" sz="1200">
                          <a:effectLst/>
                        </a:rPr>
                        <a:t>6.</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Resimler tasarlamak ve çizmek</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r>
              <a:tr h="233759">
                <a:tc>
                  <a:txBody>
                    <a:bodyPr/>
                    <a:lstStyle/>
                    <a:p>
                      <a:pPr algn="ctr">
                        <a:spcAft>
                          <a:spcPts val="0"/>
                        </a:spcAft>
                      </a:pPr>
                      <a:r>
                        <a:rPr lang="tr-TR" sz="1400">
                          <a:effectLst/>
                        </a:rPr>
                        <a:t>7.</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Bir iş yaptırmak için parayla adam tutmak</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r>
              <a:tr h="233759">
                <a:tc>
                  <a:txBody>
                    <a:bodyPr/>
                    <a:lstStyle/>
                    <a:p>
                      <a:pPr algn="ctr">
                        <a:spcAft>
                          <a:spcPts val="0"/>
                        </a:spcAft>
                      </a:pPr>
                      <a:r>
                        <a:rPr lang="tr-TR" sz="1400">
                          <a:effectLst/>
                        </a:rPr>
                        <a:t>8.</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Bir bilim müzesini incelemek</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r>
              <a:tr h="200365">
                <a:tc>
                  <a:txBody>
                    <a:bodyPr/>
                    <a:lstStyle/>
                    <a:p>
                      <a:pPr algn="ctr">
                        <a:spcAft>
                          <a:spcPts val="0"/>
                        </a:spcAft>
                      </a:pPr>
                      <a:r>
                        <a:rPr lang="tr-TR" sz="1200">
                          <a:effectLst/>
                        </a:rPr>
                        <a:t>9.</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Gözlük için mercekleri parlatmak</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r>
              <a:tr h="200365">
                <a:tc>
                  <a:txBody>
                    <a:bodyPr/>
                    <a:lstStyle/>
                    <a:p>
                      <a:pPr algn="ctr">
                        <a:spcAft>
                          <a:spcPts val="0"/>
                        </a:spcAft>
                      </a:pPr>
                      <a:r>
                        <a:rPr lang="tr-TR" sz="1200">
                          <a:effectLst/>
                        </a:rPr>
                        <a:t>10.</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Modern yazarların yazı stillerini araştırmak</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dirty="0">
                          <a:effectLst/>
                        </a:rPr>
                        <a:t>(  )</a:t>
                      </a:r>
                      <a:endParaRPr lang="tr-TR" sz="1200" dirty="0">
                        <a:effectLst/>
                        <a:latin typeface="Times New Roman"/>
                        <a:ea typeface="Times New Roman"/>
                      </a:endParaRPr>
                    </a:p>
                  </a:txBody>
                  <a:tcPr marL="68580" marR="68580" marT="0" marB="0"/>
                </a:tc>
              </a:tr>
            </a:tbl>
          </a:graphicData>
        </a:graphic>
      </p:graphicFrame>
      <p:sp>
        <p:nvSpPr>
          <p:cNvPr id="3" name="Slayt Numarası Yer Tutucusu 2"/>
          <p:cNvSpPr>
            <a:spLocks noGrp="1"/>
          </p:cNvSpPr>
          <p:nvPr>
            <p:ph type="sldNum" sz="quarter" idx="12"/>
          </p:nvPr>
        </p:nvSpPr>
        <p:spPr/>
        <p:txBody>
          <a:bodyPr/>
          <a:lstStyle/>
          <a:p>
            <a:fld id="{B82CCC60-E8CD-4174-8B1A-7DF615B22EEF}" type="slidenum">
              <a:rPr lang="en-US" smtClean="0"/>
              <a:pPr/>
              <a:t>10</a:t>
            </a:fld>
            <a:endParaRPr lang="en-US"/>
          </a:p>
        </p:txBody>
      </p:sp>
    </p:spTree>
    <p:extLst>
      <p:ext uri="{BB962C8B-B14F-4D97-AF65-F5344CB8AC3E}">
        <p14:creationId xmlns:p14="http://schemas.microsoft.com/office/powerpoint/2010/main" val="150083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55" y="833015"/>
            <a:ext cx="8229600" cy="610820"/>
          </a:xfrm>
        </p:spPr>
        <p:txBody>
          <a:bodyPr>
            <a:normAutofit fontScale="90000"/>
          </a:bodyPr>
          <a:lstStyle/>
          <a:p>
            <a:r>
              <a:rPr lang="tr-TR" b="1" dirty="0"/>
              <a:t>B</a:t>
            </a:r>
            <a:r>
              <a:rPr lang="tr-TR" b="1" dirty="0" smtClean="0"/>
              <a:t>. TUTUM ÖLÇEKLERİ</a:t>
            </a:r>
            <a:endParaRPr lang="tr-TR" dirty="0"/>
          </a:p>
        </p:txBody>
      </p:sp>
      <p:sp>
        <p:nvSpPr>
          <p:cNvPr id="3" name="İçerik Yer Tutucusu 2"/>
          <p:cNvSpPr>
            <a:spLocks noGrp="1"/>
          </p:cNvSpPr>
          <p:nvPr>
            <p:ph idx="1"/>
          </p:nvPr>
        </p:nvSpPr>
        <p:spPr>
          <a:xfrm>
            <a:off x="448965" y="2207360"/>
            <a:ext cx="8229600" cy="3970329"/>
          </a:xfrm>
        </p:spPr>
        <p:style>
          <a:lnRef idx="2">
            <a:schemeClr val="accent3"/>
          </a:lnRef>
          <a:fillRef idx="1">
            <a:schemeClr val="lt1"/>
          </a:fillRef>
          <a:effectRef idx="0">
            <a:schemeClr val="accent3"/>
          </a:effectRef>
          <a:fontRef idx="minor">
            <a:schemeClr val="dk1"/>
          </a:fontRef>
        </p:style>
        <p:txBody>
          <a:bodyPr>
            <a:noAutofit/>
          </a:bodyPr>
          <a:lstStyle/>
          <a:p>
            <a:pPr algn="just"/>
            <a:r>
              <a:rPr lang="tr-TR" sz="2400" dirty="0">
                <a:solidFill>
                  <a:schemeClr val="tx1"/>
                </a:solidFill>
              </a:rPr>
              <a:t>Tutum, bireye atfedilen ve bireyin psikolojik bir obje (ders, öğretmen, olay, ırk, futbol takımı, siyasi parti </a:t>
            </a:r>
            <a:r>
              <a:rPr lang="tr-TR" sz="2400" dirty="0" err="1">
                <a:solidFill>
                  <a:schemeClr val="tx1"/>
                </a:solidFill>
              </a:rPr>
              <a:t>vb</a:t>
            </a:r>
            <a:r>
              <a:rPr lang="tr-TR" sz="2400" dirty="0">
                <a:solidFill>
                  <a:schemeClr val="tx1"/>
                </a:solidFill>
              </a:rPr>
              <a:t>) ile ilgili düşünce, duygu ve davranışlarını düzenli bir biçimde oluşturan eğilimdir.</a:t>
            </a:r>
          </a:p>
          <a:p>
            <a:pPr algn="just"/>
            <a:r>
              <a:rPr lang="tr-TR" sz="2400" dirty="0">
                <a:solidFill>
                  <a:schemeClr val="tx1"/>
                </a:solidFill>
              </a:rPr>
              <a:t>Tutumların ölçülmesinde gözlem, soru listeleri, tamamlanmamış cümleler ve hikâyeler anlatma gibi çeşitli yöntemler ile yanlışı seçme tekniği, içerik analizi gibi çeşitli teknikler de kullanılmaktadır. Fakat tutum ölçekleri, tutum ölçme yöntemleri içerisinde en önde gelen ve yaygın olarak kullanılanıdır.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11</a:t>
            </a:fld>
            <a:endParaRPr lang="en-US"/>
          </a:p>
        </p:txBody>
      </p:sp>
    </p:spTree>
    <p:extLst>
      <p:ext uri="{BB962C8B-B14F-4D97-AF65-F5344CB8AC3E}">
        <p14:creationId xmlns:p14="http://schemas.microsoft.com/office/powerpoint/2010/main" val="86684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endParaRPr lang="tr-TR" dirty="0"/>
          </a:p>
        </p:txBody>
      </p:sp>
      <p:sp>
        <p:nvSpPr>
          <p:cNvPr id="3" name="İçerik Yer Tutucusu 2"/>
          <p:cNvSpPr>
            <a:spLocks noGrp="1"/>
          </p:cNvSpPr>
          <p:nvPr>
            <p:ph idx="1"/>
          </p:nvPr>
        </p:nvSpPr>
        <p:spPr>
          <a:xfrm>
            <a:off x="448965" y="2970885"/>
            <a:ext cx="8229600" cy="2290575"/>
          </a:xfrm>
        </p:spPr>
        <p:style>
          <a:lnRef idx="2">
            <a:schemeClr val="accent3"/>
          </a:lnRef>
          <a:fillRef idx="1">
            <a:schemeClr val="lt1"/>
          </a:fillRef>
          <a:effectRef idx="0">
            <a:schemeClr val="accent3"/>
          </a:effectRef>
          <a:fontRef idx="minor">
            <a:schemeClr val="dk1"/>
          </a:fontRef>
        </p:style>
        <p:txBody>
          <a:bodyPr>
            <a:noAutofit/>
          </a:bodyPr>
          <a:lstStyle/>
          <a:p>
            <a:pPr marL="0" indent="0" algn="just">
              <a:buNone/>
            </a:pPr>
            <a:r>
              <a:rPr lang="tr-TR" sz="2200" dirty="0">
                <a:solidFill>
                  <a:schemeClr val="tx1"/>
                </a:solidFill>
              </a:rPr>
              <a:t>Tutum ölçekleri, bireylerin tutum ve değerlerinin belirlenmesi amacıyla uygulanan soru dizileridir. Tutum ölçekleri, bir kimsenin ya da grubun, nelere önem verdiğini, o duruma ilişkin ne düşündüğünü ve ne hissettiğini saptamaya yarayan araçlardır. Tutumlar dolaylı olarak ölçülebilmektedir. Bu yüzden ölçümü güçtür ve objektif değildir. Bu yüzden güvenirliği ve geçerliği düşüktür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12</a:t>
            </a:fld>
            <a:endParaRPr lang="en-US"/>
          </a:p>
        </p:txBody>
      </p:sp>
      <p:sp>
        <p:nvSpPr>
          <p:cNvPr id="5" name="Başlık 1"/>
          <p:cNvSpPr txBox="1">
            <a:spLocks/>
          </p:cNvSpPr>
          <p:nvPr/>
        </p:nvSpPr>
        <p:spPr>
          <a:xfrm>
            <a:off x="143555" y="833015"/>
            <a:ext cx="8229600" cy="61082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smtClean="0"/>
              <a:t>B. TUTUM ÖLÇEKLERİ</a:t>
            </a:r>
            <a:endParaRPr lang="tr-TR" dirty="0"/>
          </a:p>
        </p:txBody>
      </p:sp>
    </p:spTree>
    <p:extLst>
      <p:ext uri="{BB962C8B-B14F-4D97-AF65-F5344CB8AC3E}">
        <p14:creationId xmlns:p14="http://schemas.microsoft.com/office/powerpoint/2010/main" val="5942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5" y="2818180"/>
            <a:ext cx="8229600" cy="2443281"/>
          </a:xfrm>
        </p:spPr>
        <p:style>
          <a:lnRef idx="2">
            <a:schemeClr val="accent3"/>
          </a:lnRef>
          <a:fillRef idx="1">
            <a:schemeClr val="lt1"/>
          </a:fillRef>
          <a:effectRef idx="0">
            <a:schemeClr val="accent3"/>
          </a:effectRef>
          <a:fontRef idx="minor">
            <a:schemeClr val="dk1"/>
          </a:fontRef>
        </p:style>
        <p:txBody>
          <a:bodyPr>
            <a:noAutofit/>
          </a:bodyPr>
          <a:lstStyle/>
          <a:p>
            <a:pPr algn="just"/>
            <a:r>
              <a:rPr lang="tr-TR" sz="2000" dirty="0">
                <a:solidFill>
                  <a:schemeClr val="tx1"/>
                </a:solidFill>
              </a:rPr>
              <a:t>Tutum ölçeklerinden en çok kullanılan yöntem de </a:t>
            </a:r>
            <a:r>
              <a:rPr lang="tr-TR" sz="2000" dirty="0" err="1">
                <a:solidFill>
                  <a:schemeClr val="tx1"/>
                </a:solidFill>
              </a:rPr>
              <a:t>Likert</a:t>
            </a:r>
            <a:r>
              <a:rPr lang="tr-TR" sz="2000" dirty="0">
                <a:solidFill>
                  <a:schemeClr val="tx1"/>
                </a:solidFill>
              </a:rPr>
              <a:t> ölçeğidir. </a:t>
            </a:r>
            <a:r>
              <a:rPr lang="tr-TR" sz="2000" dirty="0" err="1">
                <a:solidFill>
                  <a:schemeClr val="tx1"/>
                </a:solidFill>
              </a:rPr>
              <a:t>Likert</a:t>
            </a:r>
            <a:r>
              <a:rPr lang="tr-TR" sz="2000" dirty="0">
                <a:solidFill>
                  <a:schemeClr val="tx1"/>
                </a:solidFill>
              </a:rPr>
              <a:t> tipi ölçeklerle, ölçülmek istenen tutumla ilgili çok sayıda olumlu ve olumsuz ifade yazılır. Bu ifadeler için, “Tamamen Katılıyorum”, “Katılıyorum”, “Kararsızım”, “Katılmıyorum” ve “Kesinlikle Katılmıyorum” biçiminde tepkide bulunulur. Böylece her </a:t>
            </a:r>
            <a:r>
              <a:rPr lang="tr-TR" sz="2000" dirty="0" err="1">
                <a:solidFill>
                  <a:schemeClr val="tx1"/>
                </a:solidFill>
              </a:rPr>
              <a:t>cevaplayıcı</a:t>
            </a:r>
            <a:r>
              <a:rPr lang="tr-TR" sz="2000" dirty="0">
                <a:solidFill>
                  <a:schemeClr val="tx1"/>
                </a:solidFill>
              </a:rPr>
              <a:t>, ölçekteki her ifadenin kapsadığı tutum objesine katılma / katılmama derecesini bildirmiş olur.</a:t>
            </a:r>
            <a:endParaRPr lang="tr-TR" sz="1800" dirty="0">
              <a:solidFill>
                <a:schemeClr val="tx1"/>
              </a:solidFill>
            </a:endParaRPr>
          </a:p>
        </p:txBody>
      </p:sp>
      <p:sp>
        <p:nvSpPr>
          <p:cNvPr id="2" name="Slayt Numarası Yer Tutucusu 1"/>
          <p:cNvSpPr>
            <a:spLocks noGrp="1"/>
          </p:cNvSpPr>
          <p:nvPr>
            <p:ph type="sldNum" sz="quarter" idx="12"/>
          </p:nvPr>
        </p:nvSpPr>
        <p:spPr/>
        <p:txBody>
          <a:bodyPr/>
          <a:lstStyle/>
          <a:p>
            <a:fld id="{B82CCC60-E8CD-4174-8B1A-7DF615B22EEF}" type="slidenum">
              <a:rPr lang="en-US" smtClean="0"/>
              <a:pPr/>
              <a:t>13</a:t>
            </a:fld>
            <a:endParaRPr lang="en-US"/>
          </a:p>
        </p:txBody>
      </p:sp>
      <p:sp>
        <p:nvSpPr>
          <p:cNvPr id="4" name="Başlık 1"/>
          <p:cNvSpPr>
            <a:spLocks noGrp="1"/>
          </p:cNvSpPr>
          <p:nvPr>
            <p:ph type="title"/>
          </p:nvPr>
        </p:nvSpPr>
        <p:spPr>
          <a:xfrm>
            <a:off x="143555" y="833015"/>
            <a:ext cx="8229600" cy="610820"/>
          </a:xfrm>
        </p:spPr>
        <p:txBody>
          <a:bodyPr>
            <a:normAutofit fontScale="90000"/>
          </a:bodyPr>
          <a:lstStyle/>
          <a:p>
            <a:r>
              <a:rPr lang="tr-TR" b="1" dirty="0"/>
              <a:t>B</a:t>
            </a:r>
            <a:r>
              <a:rPr lang="tr-TR" b="1" dirty="0" smtClean="0"/>
              <a:t>. TUTUM ÖLÇEKLERİ</a:t>
            </a:r>
            <a:endParaRPr lang="tr-TR" dirty="0"/>
          </a:p>
        </p:txBody>
      </p:sp>
    </p:spTree>
    <p:extLst>
      <p:ext uri="{BB962C8B-B14F-4D97-AF65-F5344CB8AC3E}">
        <p14:creationId xmlns:p14="http://schemas.microsoft.com/office/powerpoint/2010/main" val="330789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150" cy="683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28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SORU</a:t>
            </a:r>
            <a:endParaRPr lang="tr-TR" dirty="0"/>
          </a:p>
        </p:txBody>
      </p:sp>
      <p:sp>
        <p:nvSpPr>
          <p:cNvPr id="3" name="İçerik Yer Tutucusu 2"/>
          <p:cNvSpPr>
            <a:spLocks noGrp="1"/>
          </p:cNvSpPr>
          <p:nvPr>
            <p:ph idx="1"/>
          </p:nvPr>
        </p:nvSpPr>
        <p:spPr>
          <a:xfrm>
            <a:off x="448965" y="2360065"/>
            <a:ext cx="8229600" cy="274869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tr-TR" sz="1600" b="1" dirty="0">
                <a:solidFill>
                  <a:schemeClr val="tx1"/>
                </a:solidFill>
              </a:rPr>
              <a:t>2005 KPSS: </a:t>
            </a:r>
            <a:r>
              <a:rPr lang="tr-TR" sz="1600" dirty="0">
                <a:solidFill>
                  <a:schemeClr val="tx1"/>
                </a:solidFill>
              </a:rPr>
              <a:t>Aşağıdakilerden hangisi </a:t>
            </a:r>
            <a:r>
              <a:rPr lang="tr-TR" sz="1600" dirty="0" err="1">
                <a:solidFill>
                  <a:schemeClr val="tx1"/>
                </a:solidFill>
              </a:rPr>
              <a:t>duyuşsal</a:t>
            </a:r>
            <a:r>
              <a:rPr lang="tr-TR" sz="1600" dirty="0">
                <a:solidFill>
                  <a:schemeClr val="tx1"/>
                </a:solidFill>
              </a:rPr>
              <a:t> (duygu ve eğilimlerle ilgili) davranışların bireyin kendisi hakkında bilgi vermesi esasına dayanan anket, envanter gibi araçlarla ölçülmesinde önemli bir </a:t>
            </a:r>
            <a:r>
              <a:rPr lang="tr-TR" sz="1600" b="1" dirty="0">
                <a:solidFill>
                  <a:schemeClr val="tx1"/>
                </a:solidFill>
              </a:rPr>
              <a:t>hata kaynağıdır? </a:t>
            </a:r>
            <a:endParaRPr lang="tr-TR" sz="1600" b="1" dirty="0" smtClean="0">
              <a:solidFill>
                <a:schemeClr val="tx1"/>
              </a:solidFill>
            </a:endParaRPr>
          </a:p>
          <a:p>
            <a:endParaRPr lang="tr-TR" sz="1600" dirty="0">
              <a:solidFill>
                <a:schemeClr val="tx1"/>
              </a:solidFill>
            </a:endParaRPr>
          </a:p>
          <a:p>
            <a:r>
              <a:rPr lang="es-ES" sz="1600" b="1" dirty="0">
                <a:solidFill>
                  <a:schemeClr val="tx1"/>
                </a:solidFill>
              </a:rPr>
              <a:t>A) </a:t>
            </a:r>
            <a:r>
              <a:rPr lang="es-ES" sz="1600" dirty="0">
                <a:solidFill>
                  <a:schemeClr val="tx1"/>
                </a:solidFill>
              </a:rPr>
              <a:t>Kişinin kendisi hakkında gerçeğe uymayan cevaplar </a:t>
            </a:r>
            <a:r>
              <a:rPr lang="es-ES" sz="1600" dirty="0" smtClean="0">
                <a:solidFill>
                  <a:schemeClr val="tx1"/>
                </a:solidFill>
              </a:rPr>
              <a:t>vermesi</a:t>
            </a:r>
            <a:r>
              <a:rPr lang="tr-TR" sz="1600" dirty="0" smtClean="0">
                <a:solidFill>
                  <a:schemeClr val="tx1"/>
                </a:solidFill>
              </a:rPr>
              <a:t>.</a:t>
            </a:r>
            <a:r>
              <a:rPr lang="es-ES" sz="1600" dirty="0" smtClean="0">
                <a:solidFill>
                  <a:schemeClr val="tx1"/>
                </a:solidFill>
              </a:rPr>
              <a:t> </a:t>
            </a:r>
            <a:endParaRPr lang="es-ES" sz="1600" dirty="0">
              <a:solidFill>
                <a:schemeClr val="tx1"/>
              </a:solidFill>
            </a:endParaRPr>
          </a:p>
          <a:p>
            <a:r>
              <a:rPr lang="tr-TR" sz="1600" b="1" dirty="0">
                <a:solidFill>
                  <a:schemeClr val="tx1"/>
                </a:solidFill>
              </a:rPr>
              <a:t>B) </a:t>
            </a:r>
            <a:r>
              <a:rPr lang="tr-TR" sz="1600" dirty="0">
                <a:solidFill>
                  <a:schemeClr val="tx1"/>
                </a:solidFill>
              </a:rPr>
              <a:t>Cevapların objektif yöntemle puanlanamaması </a:t>
            </a:r>
          </a:p>
          <a:p>
            <a:r>
              <a:rPr lang="tr-TR" sz="1600" b="1" dirty="0">
                <a:solidFill>
                  <a:schemeClr val="tx1"/>
                </a:solidFill>
              </a:rPr>
              <a:t>C) </a:t>
            </a:r>
            <a:r>
              <a:rPr lang="tr-TR" sz="1600" dirty="0" err="1">
                <a:solidFill>
                  <a:schemeClr val="tx1"/>
                </a:solidFill>
              </a:rPr>
              <a:t>Duyuşsal</a:t>
            </a:r>
            <a:r>
              <a:rPr lang="tr-TR" sz="1600" dirty="0">
                <a:solidFill>
                  <a:schemeClr val="tx1"/>
                </a:solidFill>
              </a:rPr>
              <a:t> hedeflerin davranışa dönüştürülememesi </a:t>
            </a:r>
          </a:p>
          <a:p>
            <a:r>
              <a:rPr lang="tr-TR" sz="1600" b="1" dirty="0">
                <a:solidFill>
                  <a:schemeClr val="tx1"/>
                </a:solidFill>
              </a:rPr>
              <a:t>D) </a:t>
            </a:r>
            <a:r>
              <a:rPr lang="tr-TR" sz="1600" dirty="0" err="1">
                <a:solidFill>
                  <a:schemeClr val="tx1"/>
                </a:solidFill>
              </a:rPr>
              <a:t>Duyuşsal</a:t>
            </a:r>
            <a:r>
              <a:rPr lang="tr-TR" sz="1600" dirty="0">
                <a:solidFill>
                  <a:schemeClr val="tx1"/>
                </a:solidFill>
              </a:rPr>
              <a:t> davranış ölçülerinin başka ölçülerle birleştirilmesi </a:t>
            </a:r>
          </a:p>
          <a:p>
            <a:r>
              <a:rPr lang="tr-TR" sz="1600" b="1" dirty="0">
                <a:solidFill>
                  <a:schemeClr val="tx1"/>
                </a:solidFill>
              </a:rPr>
              <a:t>E) </a:t>
            </a:r>
            <a:r>
              <a:rPr lang="tr-TR" sz="1600" dirty="0">
                <a:solidFill>
                  <a:schemeClr val="tx1"/>
                </a:solidFill>
              </a:rPr>
              <a:t>Doğru cevabın şansla bulunabilmesi </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15</a:t>
            </a:fld>
            <a:endParaRPr lang="en-US"/>
          </a:p>
        </p:txBody>
      </p:sp>
    </p:spTree>
    <p:extLst>
      <p:ext uri="{BB962C8B-B14F-4D97-AF65-F5344CB8AC3E}">
        <p14:creationId xmlns:p14="http://schemas.microsoft.com/office/powerpoint/2010/main" val="1136995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965" y="69490"/>
            <a:ext cx="8229600" cy="763525"/>
          </a:xfrm>
        </p:spPr>
        <p:txBody>
          <a:bodyPr>
            <a:noAutofit/>
          </a:bodyPr>
          <a:lstStyle/>
          <a:p>
            <a:r>
              <a:rPr lang="tr-TR" sz="2200" b="1" dirty="0" smtClean="0"/>
              <a:t>C. GÖZLEM </a:t>
            </a:r>
            <a:r>
              <a:rPr lang="tr-TR" sz="2200" b="1" dirty="0"/>
              <a:t>TEKNİĞİ</a:t>
            </a:r>
          </a:p>
        </p:txBody>
      </p:sp>
      <p:sp>
        <p:nvSpPr>
          <p:cNvPr id="3" name="İçerik Yer Tutucusu 2"/>
          <p:cNvSpPr>
            <a:spLocks noGrp="1"/>
          </p:cNvSpPr>
          <p:nvPr>
            <p:ph idx="1"/>
          </p:nvPr>
        </p:nvSpPr>
        <p:spPr>
          <a:xfrm>
            <a:off x="448965" y="985720"/>
            <a:ext cx="8229600" cy="916230"/>
          </a:xfrm>
        </p:spPr>
        <p:style>
          <a:lnRef idx="2">
            <a:schemeClr val="accent1"/>
          </a:lnRef>
          <a:fillRef idx="1">
            <a:schemeClr val="lt1"/>
          </a:fillRef>
          <a:effectRef idx="0">
            <a:schemeClr val="accent1"/>
          </a:effectRef>
          <a:fontRef idx="minor">
            <a:schemeClr val="dk1"/>
          </a:fontRef>
        </p:style>
        <p:txBody>
          <a:bodyPr>
            <a:noAutofit/>
          </a:bodyPr>
          <a:lstStyle/>
          <a:p>
            <a:pPr algn="just"/>
            <a:r>
              <a:rPr lang="tr-TR" sz="2000" dirty="0" smtClean="0">
                <a:solidFill>
                  <a:schemeClr val="tx1"/>
                </a:solidFill>
              </a:rPr>
              <a:t>Gözlem </a:t>
            </a:r>
            <a:r>
              <a:rPr lang="tr-TR" sz="2000" dirty="0">
                <a:solidFill>
                  <a:schemeClr val="tx1"/>
                </a:solidFill>
              </a:rPr>
              <a:t>genel olarak bireylerin değişik ortamlarda çeşitli davranışları hakkında onları gözetleme yoluyla bilgi toplama tekniğidir. Gözlem üç türlüdür.</a:t>
            </a:r>
          </a:p>
        </p:txBody>
      </p:sp>
      <p:sp>
        <p:nvSpPr>
          <p:cNvPr id="5" name="Slayt Numarası Yer Tutucusu 4"/>
          <p:cNvSpPr>
            <a:spLocks noGrp="1"/>
          </p:cNvSpPr>
          <p:nvPr>
            <p:ph type="sldNum" sz="quarter" idx="12"/>
          </p:nvPr>
        </p:nvSpPr>
        <p:spPr/>
        <p:txBody>
          <a:bodyPr/>
          <a:lstStyle/>
          <a:p>
            <a:fld id="{B82CCC60-E8CD-4174-8B1A-7DF615B22EEF}" type="slidenum">
              <a:rPr lang="en-US" smtClean="0"/>
              <a:pPr/>
              <a:t>16</a:t>
            </a:fld>
            <a:endParaRPr lang="en-US"/>
          </a:p>
        </p:txBody>
      </p:sp>
      <p:graphicFrame>
        <p:nvGraphicFramePr>
          <p:cNvPr id="4" name="Diyagram 3"/>
          <p:cNvGraphicFramePr/>
          <p:nvPr>
            <p:extLst>
              <p:ext uri="{D42A27DB-BD31-4B8C-83A1-F6EECF244321}">
                <p14:modId xmlns:p14="http://schemas.microsoft.com/office/powerpoint/2010/main" val="729481261"/>
              </p:ext>
            </p:extLst>
          </p:nvPr>
        </p:nvGraphicFramePr>
        <p:xfrm>
          <a:off x="296260" y="2054655"/>
          <a:ext cx="8551480" cy="458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823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2579165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B82CCC60-E8CD-4174-8B1A-7DF615B22EEF}" type="slidenum">
              <a:rPr lang="en-US" smtClean="0"/>
              <a:pPr/>
              <a:t>17</a:t>
            </a:fld>
            <a:endParaRPr lang="en-US"/>
          </a:p>
        </p:txBody>
      </p:sp>
      <p:sp>
        <p:nvSpPr>
          <p:cNvPr id="5" name="Başlık 1"/>
          <p:cNvSpPr>
            <a:spLocks noGrp="1"/>
          </p:cNvSpPr>
          <p:nvPr>
            <p:ph type="title"/>
          </p:nvPr>
        </p:nvSpPr>
        <p:spPr>
          <a:xfrm>
            <a:off x="448965" y="527605"/>
            <a:ext cx="8229600" cy="610820"/>
          </a:xfrm>
        </p:spPr>
        <p:txBody>
          <a:bodyPr>
            <a:noAutofit/>
          </a:bodyPr>
          <a:lstStyle/>
          <a:p>
            <a:r>
              <a:rPr lang="tr-TR" sz="2200" b="1" dirty="0" smtClean="0"/>
              <a:t>C. GÖZLEM </a:t>
            </a:r>
            <a:r>
              <a:rPr lang="tr-TR" sz="2200" b="1" dirty="0"/>
              <a:t>TEKNİĞİ</a:t>
            </a:r>
          </a:p>
        </p:txBody>
      </p:sp>
    </p:spTree>
    <p:extLst>
      <p:ext uri="{BB962C8B-B14F-4D97-AF65-F5344CB8AC3E}">
        <p14:creationId xmlns:p14="http://schemas.microsoft.com/office/powerpoint/2010/main" val="2374290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a:p>
        </p:txBody>
      </p:sp>
      <p:sp>
        <p:nvSpPr>
          <p:cNvPr id="6" name="Slayt Numarası Yer Tutucusu 5"/>
          <p:cNvSpPr>
            <a:spLocks noGrp="1"/>
          </p:cNvSpPr>
          <p:nvPr>
            <p:ph type="sldNum" sz="quarter" idx="12"/>
          </p:nvPr>
        </p:nvSpPr>
        <p:spPr/>
        <p:txBody>
          <a:bodyPr/>
          <a:lstStyle/>
          <a:p>
            <a:fld id="{B82CCC60-E8CD-4174-8B1A-7DF615B22EEF}" type="slidenum">
              <a:rPr lang="en-US" smtClean="0"/>
              <a:pPr/>
              <a:t>18</a:t>
            </a:fld>
            <a:endParaRPr lang="en-US"/>
          </a:p>
        </p:txBody>
      </p:sp>
      <p:pic>
        <p:nvPicPr>
          <p:cNvPr id="3074" name="Picture 2" descr="http://images.slideplayer.biz.tr/8/2023003/slides/slide_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32"/>
            <a:ext cx="4886559" cy="2992018"/>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4886558" y="1443835"/>
            <a:ext cx="4257441" cy="4081775"/>
          </a:xfrm>
          <a:prstGeom prst="rect">
            <a:avLst/>
          </a:prstGeom>
        </p:spPr>
      </p:pic>
      <p:pic>
        <p:nvPicPr>
          <p:cNvPr id="5" name="Resim 4"/>
          <p:cNvPicPr>
            <a:picLocks noChangeAspect="1"/>
          </p:cNvPicPr>
          <p:nvPr/>
        </p:nvPicPr>
        <p:blipFill>
          <a:blip r:embed="rId4"/>
          <a:stretch>
            <a:fillRect/>
          </a:stretch>
        </p:blipFill>
        <p:spPr>
          <a:xfrm>
            <a:off x="11230" y="3067610"/>
            <a:ext cx="4885960" cy="3731748"/>
          </a:xfrm>
          <a:prstGeom prst="rect">
            <a:avLst/>
          </a:prstGeom>
        </p:spPr>
      </p:pic>
    </p:spTree>
    <p:extLst>
      <p:ext uri="{BB962C8B-B14F-4D97-AF65-F5344CB8AC3E}">
        <p14:creationId xmlns:p14="http://schemas.microsoft.com/office/powerpoint/2010/main" val="3355553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965" y="680310"/>
            <a:ext cx="8229600" cy="610820"/>
          </a:xfrm>
        </p:spPr>
        <p:txBody>
          <a:bodyPr>
            <a:normAutofit fontScale="90000"/>
          </a:bodyPr>
          <a:lstStyle/>
          <a:p>
            <a:r>
              <a:rPr lang="tr-TR" b="1" dirty="0" smtClean="0"/>
              <a:t>PSİKOMOTOR ALAN</a:t>
            </a:r>
            <a:endParaRPr lang="tr-TR" dirty="0"/>
          </a:p>
        </p:txBody>
      </p:sp>
      <p:sp>
        <p:nvSpPr>
          <p:cNvPr id="3" name="İçerik Yer Tutucusu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tr-TR" dirty="0">
                <a:solidFill>
                  <a:schemeClr val="tx1"/>
                </a:solidFill>
              </a:rPr>
              <a:t>A. PERFORMANS TESTLERİ</a:t>
            </a:r>
          </a:p>
          <a:p>
            <a:pPr algn="just"/>
            <a:r>
              <a:rPr lang="tr-TR" dirty="0">
                <a:solidFill>
                  <a:schemeClr val="tx1"/>
                </a:solidFill>
              </a:rPr>
              <a:t>Performans testleri, </a:t>
            </a:r>
            <a:r>
              <a:rPr lang="tr-TR" dirty="0" err="1">
                <a:solidFill>
                  <a:schemeClr val="tx1"/>
                </a:solidFill>
              </a:rPr>
              <a:t>psikomotor</a:t>
            </a:r>
            <a:r>
              <a:rPr lang="tr-TR" dirty="0">
                <a:solidFill>
                  <a:schemeClr val="tx1"/>
                </a:solidFill>
              </a:rPr>
              <a:t> davranışları ölçmek için kullanılan testlerdir. Örneğin; beden eğitimi, görsel sanatlar dersinde, meslek lisesindeki meslek derslerinde sıklıkla performans testleri kullanılır</a:t>
            </a:r>
            <a:r>
              <a:rPr lang="tr-TR" dirty="0" smtClean="0">
                <a:solidFill>
                  <a:schemeClr val="tx1"/>
                </a:solidFill>
              </a:rPr>
              <a:t>.</a:t>
            </a: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19</a:t>
            </a:fld>
            <a:endParaRPr lang="en-US"/>
          </a:p>
        </p:txBody>
      </p:sp>
    </p:spTree>
    <p:extLst>
      <p:ext uri="{BB962C8B-B14F-4D97-AF65-F5344CB8AC3E}">
        <p14:creationId xmlns:p14="http://schemas.microsoft.com/office/powerpoint/2010/main" val="621719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82CCC60-E8CD-4174-8B1A-7DF615B22EEF}" type="slidenum">
              <a:rPr lang="en-US" smtClean="0"/>
              <a:pPr/>
              <a:t>2</a:t>
            </a:fld>
            <a:endParaRPr lang="en-US"/>
          </a:p>
        </p:txBody>
      </p:sp>
      <p:pic>
        <p:nvPicPr>
          <p:cNvPr id="2050" name="Picture 2" descr="http://4.bp.blogspot.com/-5rbhuwWr8q4/ULNNsdyzj5I/AAAAAAAAAPY/_LKDDMVZ5AY/s1600/prgrm.jpg"/>
          <p:cNvPicPr>
            <a:picLocks noChangeAspect="1" noChangeArrowheads="1"/>
          </p:cNvPicPr>
          <p:nvPr/>
        </p:nvPicPr>
        <p:blipFill rotWithShape="1">
          <a:blip r:embed="rId2">
            <a:extLst>
              <a:ext uri="{28A0092B-C50C-407E-A947-70E740481C1C}">
                <a14:useLocalDpi xmlns:a14="http://schemas.microsoft.com/office/drawing/2010/main" val="0"/>
              </a:ext>
            </a:extLst>
          </a:blip>
          <a:srcRect t="8240"/>
          <a:stretch/>
        </p:blipFill>
        <p:spPr bwMode="auto">
          <a:xfrm>
            <a:off x="1059785" y="833015"/>
            <a:ext cx="6589177" cy="549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421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t>
            </a:r>
            <a:r>
              <a:rPr lang="tr-TR" dirty="0"/>
              <a:t/>
            </a:r>
            <a:br>
              <a:rPr lang="tr-TR" dirty="0"/>
            </a:br>
            <a:endParaRPr lang="tr-TR" dirty="0"/>
          </a:p>
        </p:txBody>
      </p:sp>
      <p:sp>
        <p:nvSpPr>
          <p:cNvPr id="3" name="İçerik Yer Tutucusu 2"/>
          <p:cNvSpPr>
            <a:spLocks noGrp="1"/>
          </p:cNvSpPr>
          <p:nvPr>
            <p:ph idx="1"/>
          </p:nvPr>
        </p:nvSpPr>
        <p:spPr>
          <a:xfrm>
            <a:off x="457200" y="1291130"/>
            <a:ext cx="8229600" cy="5039265"/>
          </a:xfrm>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algn="just"/>
            <a:r>
              <a:rPr lang="tr-TR" sz="2400" dirty="0">
                <a:solidFill>
                  <a:schemeClr val="tx1"/>
                </a:solidFill>
              </a:rPr>
              <a:t>Performans testleri ile performansın ölçülebilir yanları olan; işin yapılmasındaki yol (süreç), işin yapılma hızı ve ürünün kalitesi ölçülür. Bundan dolayı performans testleri üç farklı şekilde uygulanabilir</a:t>
            </a:r>
            <a:r>
              <a:rPr lang="tr-TR" sz="2400" dirty="0" smtClean="0">
                <a:solidFill>
                  <a:schemeClr val="tx1"/>
                </a:solidFill>
              </a:rPr>
              <a:t>.</a:t>
            </a:r>
          </a:p>
          <a:p>
            <a:pPr algn="just"/>
            <a:endParaRPr lang="tr-TR" sz="2400" dirty="0">
              <a:solidFill>
                <a:schemeClr val="tx1"/>
              </a:solidFill>
            </a:endParaRPr>
          </a:p>
          <a:p>
            <a:pPr algn="just"/>
            <a:r>
              <a:rPr lang="tr-TR" sz="2400" dirty="0" smtClean="0">
                <a:solidFill>
                  <a:schemeClr val="tx1"/>
                </a:solidFill>
              </a:rPr>
              <a:t> </a:t>
            </a:r>
            <a:r>
              <a:rPr lang="tr-TR" sz="2400" dirty="0">
                <a:solidFill>
                  <a:schemeClr val="tx1"/>
                </a:solidFill>
              </a:rPr>
              <a:t>Sürecin değerlendirilmesi: İlk uygulama şeklinde süreç ölçülür. Bu süreçte dikkat edilecek nokta aşamaların nasıl geçildiğidir. Bu aşamalarda, her aşama kontrol listesi, çeteleme aracı gibi araçlarla ölçülebilir</a:t>
            </a:r>
            <a:r>
              <a:rPr lang="tr-TR" sz="2400" dirty="0" smtClean="0">
                <a:solidFill>
                  <a:schemeClr val="tx1"/>
                </a:solidFill>
              </a:rPr>
              <a:t>.</a:t>
            </a:r>
          </a:p>
          <a:p>
            <a:pPr algn="just"/>
            <a:endParaRPr lang="tr-TR" sz="2400" dirty="0">
              <a:solidFill>
                <a:schemeClr val="tx1"/>
              </a:solidFill>
            </a:endParaRPr>
          </a:p>
          <a:p>
            <a:pPr algn="just"/>
            <a:r>
              <a:rPr lang="tr-TR" sz="2400" dirty="0" smtClean="0">
                <a:solidFill>
                  <a:schemeClr val="tx1"/>
                </a:solidFill>
              </a:rPr>
              <a:t> </a:t>
            </a:r>
            <a:r>
              <a:rPr lang="tr-TR" sz="2400" dirty="0">
                <a:solidFill>
                  <a:schemeClr val="tx1"/>
                </a:solidFill>
              </a:rPr>
              <a:t>Ürünün değerlendirilmesi: İkinci uygulama şeklinde ise; ürün değerlendirilir. Bu uygulama şeklinde, sadece ürünün kalitesi yani mükemmelliği dikkate alınarak değerlendirme yapılır. Bu değerlendirmede özellikle derecelendirme ölçeklerinin kullanılması daha uygundur</a:t>
            </a:r>
            <a:r>
              <a:rPr lang="tr-TR" sz="2400" dirty="0" smtClean="0">
                <a:solidFill>
                  <a:schemeClr val="tx1"/>
                </a:solidFill>
              </a:rPr>
              <a:t>.</a:t>
            </a:r>
          </a:p>
          <a:p>
            <a:pPr algn="just"/>
            <a:endParaRPr lang="tr-TR" sz="2400" dirty="0">
              <a:solidFill>
                <a:schemeClr val="tx1"/>
              </a:solidFill>
            </a:endParaRPr>
          </a:p>
          <a:p>
            <a:pPr algn="just"/>
            <a:r>
              <a:rPr lang="tr-TR" sz="2400" dirty="0" smtClean="0">
                <a:solidFill>
                  <a:schemeClr val="tx1"/>
                </a:solidFill>
              </a:rPr>
              <a:t>Ürünün </a:t>
            </a:r>
            <a:r>
              <a:rPr lang="tr-TR" sz="2400" dirty="0">
                <a:solidFill>
                  <a:schemeClr val="tx1"/>
                </a:solidFill>
              </a:rPr>
              <a:t>ve sürecin birlikte değerlendirilmesi: Üçüncü uygulama şeklinde ise hem süreç hem de ürün birlikte göz önüne alınarak değerlendirilir. Bu değerlendirmede kontrol listesi, çeteleme aracı, derecelendirme ölçekleri birlikte kullanılır.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20</a:t>
            </a:fld>
            <a:endParaRPr lang="en-US"/>
          </a:p>
        </p:txBody>
      </p:sp>
      <p:sp>
        <p:nvSpPr>
          <p:cNvPr id="5" name="Başlık 1"/>
          <p:cNvSpPr txBox="1">
            <a:spLocks/>
          </p:cNvSpPr>
          <p:nvPr/>
        </p:nvSpPr>
        <p:spPr>
          <a:xfrm>
            <a:off x="417596" y="374900"/>
            <a:ext cx="8229600" cy="61082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t>PSİKOMOTOR ALAN</a:t>
            </a:r>
            <a:endParaRPr lang="tr-TR" dirty="0"/>
          </a:p>
        </p:txBody>
      </p:sp>
    </p:spTree>
    <p:extLst>
      <p:ext uri="{BB962C8B-B14F-4D97-AF65-F5344CB8AC3E}">
        <p14:creationId xmlns:p14="http://schemas.microsoft.com/office/powerpoint/2010/main" val="3287592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6260" y="527605"/>
            <a:ext cx="8551480" cy="610820"/>
          </a:xfrm>
        </p:spPr>
        <p:txBody>
          <a:bodyPr>
            <a:normAutofit fontScale="90000"/>
          </a:bodyPr>
          <a:lstStyle/>
          <a:p>
            <a:pPr lvl="0"/>
            <a:r>
              <a:rPr lang="tr-TR" b="1" dirty="0"/>
              <a:t>Performans Testlerinin Genel Özellikleri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18129961"/>
              </p:ext>
            </p:extLst>
          </p:nvPr>
        </p:nvGraphicFramePr>
        <p:xfrm>
          <a:off x="448965" y="1443835"/>
          <a:ext cx="8398775" cy="5039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ayt Numarası Yer Tutucusu 4"/>
          <p:cNvSpPr>
            <a:spLocks noGrp="1"/>
          </p:cNvSpPr>
          <p:nvPr>
            <p:ph type="sldNum" sz="quarter" idx="12"/>
          </p:nvPr>
        </p:nvSpPr>
        <p:spPr/>
        <p:txBody>
          <a:bodyPr/>
          <a:lstStyle/>
          <a:p>
            <a:fld id="{B82CCC60-E8CD-4174-8B1A-7DF615B22EEF}" type="slidenum">
              <a:rPr lang="en-US" smtClean="0"/>
              <a:pPr/>
              <a:t>21</a:t>
            </a:fld>
            <a:endParaRPr lang="en-US"/>
          </a:p>
        </p:txBody>
      </p:sp>
    </p:spTree>
    <p:extLst>
      <p:ext uri="{BB962C8B-B14F-4D97-AF65-F5344CB8AC3E}">
        <p14:creationId xmlns:p14="http://schemas.microsoft.com/office/powerpoint/2010/main" val="525198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965" y="527605"/>
            <a:ext cx="8229600" cy="610820"/>
          </a:xfrm>
        </p:spPr>
        <p:txBody>
          <a:bodyPr>
            <a:normAutofit fontScale="90000"/>
          </a:bodyPr>
          <a:lstStyle/>
          <a:p>
            <a:r>
              <a:rPr lang="tr-TR" dirty="0" smtClean="0"/>
              <a:t>SORU</a:t>
            </a:r>
            <a:endParaRPr lang="tr-TR" dirty="0"/>
          </a:p>
        </p:txBody>
      </p:sp>
      <p:sp>
        <p:nvSpPr>
          <p:cNvPr id="3" name="İçerik Yer Tutucusu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tr-TR" sz="1600" b="1" dirty="0">
                <a:solidFill>
                  <a:schemeClr val="tx1"/>
                </a:solidFill>
              </a:rPr>
              <a:t>2007 KPSS: Bir meslek lisesinde öğretmen öğrencilerine sandalye yapma becerisini kazandırmaya çalışmaktadır.</a:t>
            </a:r>
          </a:p>
          <a:p>
            <a:r>
              <a:rPr lang="tr-TR" sz="1600" b="1" dirty="0">
                <a:solidFill>
                  <a:schemeClr val="tx1"/>
                </a:solidFill>
              </a:rPr>
              <a:t>Öğrencilerinin bu konudaki performansını değerlendirirken öğretmenin öncelikle yapması gereken aşağıdakilerden hangisidir</a:t>
            </a:r>
            <a:r>
              <a:rPr lang="tr-TR" sz="1600" b="1" dirty="0" smtClean="0">
                <a:solidFill>
                  <a:schemeClr val="tx1"/>
                </a:solidFill>
              </a:rPr>
              <a:t>?</a:t>
            </a:r>
          </a:p>
          <a:p>
            <a:endParaRPr lang="tr-TR" sz="1600" b="1" dirty="0">
              <a:solidFill>
                <a:schemeClr val="tx1"/>
              </a:solidFill>
            </a:endParaRPr>
          </a:p>
          <a:p>
            <a:r>
              <a:rPr lang="tr-TR" sz="1600" b="1" dirty="0">
                <a:solidFill>
                  <a:schemeClr val="tx1"/>
                </a:solidFill>
              </a:rPr>
              <a:t>A) Beceriyi kazanma sürecini ve sonuçta ortaya çıkan sandalyeyi </a:t>
            </a:r>
            <a:r>
              <a:rPr lang="tr-TR" sz="1600" b="1" dirty="0" smtClean="0">
                <a:solidFill>
                  <a:schemeClr val="tx1"/>
                </a:solidFill>
              </a:rPr>
              <a:t>değerlendirmesi.</a:t>
            </a:r>
            <a:endParaRPr lang="tr-TR" sz="1600" b="1" dirty="0">
              <a:solidFill>
                <a:schemeClr val="tx1"/>
              </a:solidFill>
            </a:endParaRPr>
          </a:p>
          <a:p>
            <a:r>
              <a:rPr lang="tr-TR" sz="1600" b="1" dirty="0">
                <a:solidFill>
                  <a:schemeClr val="tx1"/>
                </a:solidFill>
              </a:rPr>
              <a:t>B) İşin ne kadar doğru yapıldığını anlamak için sandalyeyi değerlendirmesi</a:t>
            </a:r>
          </a:p>
          <a:p>
            <a:r>
              <a:rPr lang="tr-TR" sz="1600" b="1" dirty="0">
                <a:solidFill>
                  <a:schemeClr val="tx1"/>
                </a:solidFill>
              </a:rPr>
              <a:t>C) Değerlendirmede beceriyi kazanma süresine bakması</a:t>
            </a:r>
          </a:p>
          <a:p>
            <a:r>
              <a:rPr lang="tr-TR" sz="1600" b="1" dirty="0">
                <a:solidFill>
                  <a:schemeClr val="tx1"/>
                </a:solidFill>
              </a:rPr>
              <a:t>D) Yapılan hata sayısını değerlendirmede esas ölçüt olarak alması</a:t>
            </a:r>
          </a:p>
          <a:p>
            <a:r>
              <a:rPr lang="tr-TR" sz="1600" b="1" dirty="0">
                <a:solidFill>
                  <a:schemeClr val="tx1"/>
                </a:solidFill>
              </a:rPr>
              <a:t>E) Beceri değerlendirmesinde öğrencinin memnuniyet derecesini incelemesi</a:t>
            </a:r>
            <a:endParaRPr lang="tr-TR" sz="1600" dirty="0">
              <a:solidFill>
                <a:schemeClr val="tx1"/>
              </a:solidFill>
            </a:endParaRP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22</a:t>
            </a:fld>
            <a:endParaRPr lang="en-US"/>
          </a:p>
        </p:txBody>
      </p:sp>
    </p:spTree>
    <p:extLst>
      <p:ext uri="{BB962C8B-B14F-4D97-AF65-F5344CB8AC3E}">
        <p14:creationId xmlns:p14="http://schemas.microsoft.com/office/powerpoint/2010/main" val="4282259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B. KONTROL LİSTELERİ </a:t>
            </a:r>
            <a:endParaRPr lang="tr-TR" dirty="0"/>
          </a:p>
        </p:txBody>
      </p:sp>
      <p:sp>
        <p:nvSpPr>
          <p:cNvPr id="3" name="İçerik Yer Tutucusu 2"/>
          <p:cNvSpPr>
            <a:spLocks noGrp="1"/>
          </p:cNvSpPr>
          <p:nvPr>
            <p:ph idx="1"/>
          </p:nvPr>
        </p:nvSpPr>
        <p:spPr>
          <a:xfrm>
            <a:off x="448965" y="2054655"/>
            <a:ext cx="8229600" cy="4275740"/>
          </a:xfrm>
        </p:spPr>
        <p:style>
          <a:lnRef idx="2">
            <a:schemeClr val="dk1"/>
          </a:lnRef>
          <a:fillRef idx="1">
            <a:schemeClr val="lt1"/>
          </a:fillRef>
          <a:effectRef idx="0">
            <a:schemeClr val="dk1"/>
          </a:effectRef>
          <a:fontRef idx="minor">
            <a:schemeClr val="dk1"/>
          </a:fontRef>
        </p:style>
        <p:txBody>
          <a:bodyPr>
            <a:noAutofit/>
          </a:bodyPr>
          <a:lstStyle/>
          <a:p>
            <a:pPr algn="just"/>
            <a:r>
              <a:rPr lang="tr-TR" sz="2400" dirty="0" smtClean="0">
                <a:solidFill>
                  <a:schemeClr val="tx1"/>
                </a:solidFill>
              </a:rPr>
              <a:t>Kontrol </a:t>
            </a:r>
            <a:r>
              <a:rPr lang="tr-TR" sz="2400" dirty="0">
                <a:solidFill>
                  <a:schemeClr val="tx1"/>
                </a:solidFill>
              </a:rPr>
              <a:t>listeleri, gözlenecek olan bir performansı oluşturan alt davranışları yapıldı/yapılmadı (var/yok, evet/hayır) şeklinde işaretlemeye yardımcı olan ölçme aracıdır. Özellikle </a:t>
            </a:r>
            <a:r>
              <a:rPr lang="tr-TR" sz="2400" dirty="0" err="1">
                <a:solidFill>
                  <a:schemeClr val="tx1"/>
                </a:solidFill>
              </a:rPr>
              <a:t>Psikomotor</a:t>
            </a:r>
            <a:r>
              <a:rPr lang="tr-TR" sz="2400" dirty="0">
                <a:solidFill>
                  <a:schemeClr val="tx1"/>
                </a:solidFill>
              </a:rPr>
              <a:t> davranışların ölçülmesinde kullanılır. </a:t>
            </a:r>
            <a:endParaRPr lang="tr-TR" sz="2400" dirty="0" smtClean="0">
              <a:solidFill>
                <a:schemeClr val="tx1"/>
              </a:solidFill>
            </a:endParaRPr>
          </a:p>
          <a:p>
            <a:pPr algn="just"/>
            <a:endParaRPr lang="tr-TR" sz="2400" dirty="0">
              <a:solidFill>
                <a:schemeClr val="tx1"/>
              </a:solidFill>
            </a:endParaRPr>
          </a:p>
          <a:p>
            <a:pPr algn="just"/>
            <a:r>
              <a:rPr lang="tr-TR" sz="2400" dirty="0">
                <a:solidFill>
                  <a:schemeClr val="tx1"/>
                </a:solidFill>
              </a:rPr>
              <a:t>Kontrol listeleri gözlemler sonucu oluşturulmaktadır. Eğer davranış gözlemlenirse evet, gözlemlenmezse hayır diye kaydedilir. Öğretmenler bu şekilde, bir davranışın gözlemlenecek bireyde olup olmadığı hakkında bilgi alabilir.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23</a:t>
            </a:fld>
            <a:endParaRPr lang="en-US"/>
          </a:p>
        </p:txBody>
      </p:sp>
    </p:spTree>
    <p:extLst>
      <p:ext uri="{BB962C8B-B14F-4D97-AF65-F5344CB8AC3E}">
        <p14:creationId xmlns:p14="http://schemas.microsoft.com/office/powerpoint/2010/main" val="3647166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965" y="680310"/>
            <a:ext cx="8229600" cy="610820"/>
          </a:xfrm>
        </p:spPr>
        <p:txBody>
          <a:bodyPr>
            <a:normAutofit fontScale="90000"/>
          </a:bodyPr>
          <a:lstStyle/>
          <a:p>
            <a:r>
              <a:rPr lang="tr-TR" dirty="0" smtClean="0"/>
              <a:t>SORU</a:t>
            </a:r>
            <a:endParaRPr lang="tr-TR" dirty="0"/>
          </a:p>
        </p:txBody>
      </p:sp>
      <p:sp>
        <p:nvSpPr>
          <p:cNvPr id="3" name="İçerik Yer Tutucusu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r>
              <a:rPr lang="tr-TR" sz="2000" b="1" dirty="0">
                <a:solidFill>
                  <a:schemeClr val="tx1"/>
                </a:solidFill>
              </a:rPr>
              <a:t>2007 KPSS: Bir ölçme aracının özelliklerinden bazıları şunlardır: Bir işin yapılması sırasında nelerin, hangi sırada ve nasıl yapılacağını göstermesi nedeniyle öğretim amaçlı da kullanılabilir. Gözlenecek davranışların varlığını veya yokluğunu gösterme olanağı tanır. Performansı oluşturan davranışlardan ne kadarına sahip olunduğunu belirlemeyi kolaylaştırır. Performansın en önemli ve gözlenebilir yanlarını kapsar. Performansı oluşturan davranışların her birine ne düzeyde sahip olunduğu hakkında bilgi veremez.</a:t>
            </a:r>
          </a:p>
          <a:p>
            <a:pPr algn="just"/>
            <a:r>
              <a:rPr lang="tr-TR" sz="2000" b="1" dirty="0">
                <a:solidFill>
                  <a:schemeClr val="tx1"/>
                </a:solidFill>
              </a:rPr>
              <a:t>Bu ölçme aracı aşağıdakilerden hangisidir?</a:t>
            </a:r>
          </a:p>
          <a:p>
            <a:pPr algn="ctr"/>
            <a:r>
              <a:rPr lang="tr-TR" sz="2000" b="1" dirty="0">
                <a:solidFill>
                  <a:schemeClr val="tx1"/>
                </a:solidFill>
              </a:rPr>
              <a:t>A) Dereceleme ölçeği B) Kontrol </a:t>
            </a:r>
            <a:r>
              <a:rPr lang="tr-TR" sz="2000" b="1" dirty="0" smtClean="0">
                <a:solidFill>
                  <a:schemeClr val="tx1"/>
                </a:solidFill>
              </a:rPr>
              <a:t>listesi </a:t>
            </a:r>
            <a:r>
              <a:rPr lang="tr-TR" sz="2000" b="1" dirty="0">
                <a:solidFill>
                  <a:schemeClr val="tx1"/>
                </a:solidFill>
              </a:rPr>
              <a:t>C) Tutum ölçeği</a:t>
            </a:r>
          </a:p>
          <a:p>
            <a:pPr marL="0" indent="0" algn="ctr">
              <a:buNone/>
            </a:pPr>
            <a:r>
              <a:rPr lang="tr-TR" sz="2000" b="1" dirty="0">
                <a:solidFill>
                  <a:schemeClr val="tx1"/>
                </a:solidFill>
              </a:rPr>
              <a:t>D) Anket E) Puanlama yönergesi (</a:t>
            </a:r>
            <a:r>
              <a:rPr lang="tr-TR" sz="2000" b="1" dirty="0" err="1">
                <a:solidFill>
                  <a:schemeClr val="tx1"/>
                </a:solidFill>
              </a:rPr>
              <a:t>rubrik</a:t>
            </a:r>
            <a:r>
              <a:rPr lang="tr-TR" sz="2000" b="1" dirty="0">
                <a:solidFill>
                  <a:schemeClr val="tx1"/>
                </a:solidFill>
              </a:rPr>
              <a:t>)</a:t>
            </a:r>
            <a:endParaRPr lang="tr-TR" sz="2000" dirty="0">
              <a:solidFill>
                <a:schemeClr val="tx1"/>
              </a:solidFill>
            </a:endParaRP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24</a:t>
            </a:fld>
            <a:endParaRPr lang="en-US"/>
          </a:p>
        </p:txBody>
      </p:sp>
    </p:spTree>
    <p:extLst>
      <p:ext uri="{BB962C8B-B14F-4D97-AF65-F5344CB8AC3E}">
        <p14:creationId xmlns:p14="http://schemas.microsoft.com/office/powerpoint/2010/main" val="56896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B82CCC60-E8CD-4174-8B1A-7DF615B22EEF}" type="slidenum">
              <a:rPr lang="en-US" smtClean="0"/>
              <a:pPr/>
              <a:t>25</a:t>
            </a:fld>
            <a:endParaRPr lang="en-US"/>
          </a:p>
        </p:txBody>
      </p:sp>
      <p:pic>
        <p:nvPicPr>
          <p:cNvPr id="1026" name="Picture 2" descr="http://image.slidesharecdn.com/kazanmlarnllmesi-1otomatikkaydedilmeotomatikkaydedilme-kopya-120229101849-phpapp01/95/kazanmlarn-llmesi-1-otomatik-kaydedilme-otomatik-kaydedilme-kopya-82-728.jpg?cb=1330512138"/>
          <p:cNvPicPr>
            <a:picLocks noChangeAspect="1" noChangeArrowheads="1"/>
          </p:cNvPicPr>
          <p:nvPr/>
        </p:nvPicPr>
        <p:blipFill rotWithShape="1">
          <a:blip r:embed="rId2">
            <a:extLst>
              <a:ext uri="{28A0092B-C50C-407E-A947-70E740481C1C}">
                <a14:useLocalDpi xmlns:a14="http://schemas.microsoft.com/office/drawing/2010/main" val="0"/>
              </a:ext>
            </a:extLst>
          </a:blip>
          <a:srcRect t="24924" r="49349"/>
          <a:stretch/>
        </p:blipFill>
        <p:spPr bwMode="auto">
          <a:xfrm>
            <a:off x="2128720" y="1443835"/>
            <a:ext cx="4123035" cy="427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419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C. GÖZLEM FİŞLERİ (ÇETELEME ARACI)</a:t>
            </a:r>
            <a:br>
              <a:rPr lang="tr-TR" dirty="0"/>
            </a:br>
            <a:endParaRPr lang="tr-TR" dirty="0"/>
          </a:p>
        </p:txBody>
      </p:sp>
      <p:sp>
        <p:nvSpPr>
          <p:cNvPr id="3" name="İçerik Yer Tutucusu 2"/>
          <p:cNvSpPr>
            <a:spLocks noGrp="1"/>
          </p:cNvSpPr>
          <p:nvPr>
            <p:ph idx="1"/>
          </p:nvPr>
        </p:nvSpPr>
        <p:spPr>
          <a:xfrm>
            <a:off x="448965" y="2054655"/>
            <a:ext cx="8229600" cy="4275740"/>
          </a:xfrm>
        </p:spPr>
        <p:style>
          <a:lnRef idx="2">
            <a:schemeClr val="dk1"/>
          </a:lnRef>
          <a:fillRef idx="1">
            <a:schemeClr val="lt1"/>
          </a:fillRef>
          <a:effectRef idx="0">
            <a:schemeClr val="dk1"/>
          </a:effectRef>
          <a:fontRef idx="minor">
            <a:schemeClr val="dk1"/>
          </a:fontRef>
        </p:style>
        <p:txBody>
          <a:bodyPr>
            <a:noAutofit/>
          </a:bodyPr>
          <a:lstStyle/>
          <a:p>
            <a:pPr algn="just"/>
            <a:endParaRPr lang="tr-TR" sz="2400" dirty="0">
              <a:solidFill>
                <a:schemeClr val="tx1"/>
              </a:solidFill>
            </a:endParaRPr>
          </a:p>
          <a:p>
            <a:pPr algn="just"/>
            <a:r>
              <a:rPr lang="tr-TR" sz="2400" dirty="0">
                <a:solidFill>
                  <a:schemeClr val="tx1"/>
                </a:solidFill>
              </a:rPr>
              <a:t>Çeteleme araçları bir davranışın kaç defa yapıldığını gösteren ölçme araçlarıdır.</a:t>
            </a:r>
          </a:p>
          <a:p>
            <a:pPr algn="just"/>
            <a:r>
              <a:rPr lang="tr-TR" sz="2400" dirty="0">
                <a:solidFill>
                  <a:schemeClr val="tx1"/>
                </a:solidFill>
              </a:rPr>
              <a:t>Çeteleme araçları da kontrol listeleri gibi davranışın ne derece yapıldığı hakkında bilgi vermez, sadece davranışın kaçar defa yapıldığı hakkında bilgi verir.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26</a:t>
            </a:fld>
            <a:endParaRPr lang="en-US"/>
          </a:p>
        </p:txBody>
      </p:sp>
    </p:spTree>
    <p:extLst>
      <p:ext uri="{BB962C8B-B14F-4D97-AF65-F5344CB8AC3E}">
        <p14:creationId xmlns:p14="http://schemas.microsoft.com/office/powerpoint/2010/main" val="674372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82110" y="1596540"/>
            <a:ext cx="6963310" cy="4065045"/>
          </a:xfrm>
          <a:prstGeom prst="rect">
            <a:avLst/>
          </a:prstGeom>
        </p:spPr>
      </p:pic>
      <p:sp>
        <p:nvSpPr>
          <p:cNvPr id="5" name="Slayt Numarası Yer Tutucusu 4"/>
          <p:cNvSpPr>
            <a:spLocks noGrp="1"/>
          </p:cNvSpPr>
          <p:nvPr>
            <p:ph type="sldNum" sz="quarter" idx="12"/>
          </p:nvPr>
        </p:nvSpPr>
        <p:spPr/>
        <p:txBody>
          <a:bodyPr/>
          <a:lstStyle/>
          <a:p>
            <a:fld id="{B82CCC60-E8CD-4174-8B1A-7DF615B22EEF}" type="slidenum">
              <a:rPr lang="en-US" smtClean="0"/>
              <a:pPr/>
              <a:t>27</a:t>
            </a:fld>
            <a:endParaRPr lang="en-US"/>
          </a:p>
        </p:txBody>
      </p:sp>
    </p:spTree>
    <p:extLst>
      <p:ext uri="{BB962C8B-B14F-4D97-AF65-F5344CB8AC3E}">
        <p14:creationId xmlns:p14="http://schemas.microsoft.com/office/powerpoint/2010/main" val="4049065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 DERECELENDİRME </a:t>
            </a:r>
            <a:r>
              <a:rPr lang="tr-TR" dirty="0" smtClean="0"/>
              <a:t>ÖLÇEKLERİ (RUBRIC)</a:t>
            </a:r>
            <a:endParaRPr lang="tr-TR" dirty="0"/>
          </a:p>
        </p:txBody>
      </p:sp>
      <p:sp>
        <p:nvSpPr>
          <p:cNvPr id="3" name="İçerik Yer Tutucusu 2"/>
          <p:cNvSpPr>
            <a:spLocks noGrp="1"/>
          </p:cNvSpPr>
          <p:nvPr>
            <p:ph idx="1"/>
          </p:nvPr>
        </p:nvSpPr>
        <p:spPr>
          <a:xfrm>
            <a:off x="448965" y="2054655"/>
            <a:ext cx="8229600" cy="4275740"/>
          </a:xfrm>
        </p:spPr>
        <p:style>
          <a:lnRef idx="2">
            <a:schemeClr val="dk1"/>
          </a:lnRef>
          <a:fillRef idx="1">
            <a:schemeClr val="lt1"/>
          </a:fillRef>
          <a:effectRef idx="0">
            <a:schemeClr val="dk1"/>
          </a:effectRef>
          <a:fontRef idx="minor">
            <a:schemeClr val="dk1"/>
          </a:fontRef>
        </p:style>
        <p:txBody>
          <a:bodyPr>
            <a:noAutofit/>
          </a:bodyPr>
          <a:lstStyle/>
          <a:p>
            <a:pPr algn="just"/>
            <a:r>
              <a:rPr lang="tr-TR" sz="2400" dirty="0" smtClean="0">
                <a:solidFill>
                  <a:schemeClr val="tx1"/>
                </a:solidFill>
              </a:rPr>
              <a:t>Kontrol </a:t>
            </a:r>
            <a:r>
              <a:rPr lang="tr-TR" sz="2400" dirty="0">
                <a:solidFill>
                  <a:schemeClr val="tx1"/>
                </a:solidFill>
              </a:rPr>
              <a:t>listeleri bir davranışın yapılıp yapılmadığı konusunda bilgi verebilirken, davranışın yapılma derecesi hakkında bilgi veremiyordu. İşte, ölçme değerlendirme uzmanları kontrol listelerindeki bu eksikliği gidermek adına derecelendirme ölçeklerini geliştirmişlerdir</a:t>
            </a:r>
            <a:r>
              <a:rPr lang="tr-TR" sz="2400" dirty="0" smtClean="0">
                <a:solidFill>
                  <a:schemeClr val="tx1"/>
                </a:solidFill>
              </a:rPr>
              <a:t>.</a:t>
            </a:r>
          </a:p>
          <a:p>
            <a:pPr algn="just"/>
            <a:endParaRPr lang="tr-TR" sz="2400" dirty="0">
              <a:solidFill>
                <a:schemeClr val="tx1"/>
              </a:solidFill>
            </a:endParaRPr>
          </a:p>
          <a:p>
            <a:pPr algn="just"/>
            <a:r>
              <a:rPr lang="tr-TR" sz="2400" dirty="0">
                <a:solidFill>
                  <a:schemeClr val="tx1"/>
                </a:solidFill>
              </a:rPr>
              <a:t>Derecelendirme ölçekleri hem davranışın yapılıp yapılmadığının hem de davranışın ne derecede yapıldığının bilgisini veren ölçme araçlarıdır.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28</a:t>
            </a:fld>
            <a:endParaRPr lang="en-US"/>
          </a:p>
        </p:txBody>
      </p:sp>
    </p:spTree>
    <p:extLst>
      <p:ext uri="{BB962C8B-B14F-4D97-AF65-F5344CB8AC3E}">
        <p14:creationId xmlns:p14="http://schemas.microsoft.com/office/powerpoint/2010/main" val="2087016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5" y="1291130"/>
            <a:ext cx="8229600" cy="5344675"/>
          </a:xfrm>
        </p:spPr>
        <p:style>
          <a:lnRef idx="2">
            <a:schemeClr val="dk1"/>
          </a:lnRef>
          <a:fillRef idx="1">
            <a:schemeClr val="lt1"/>
          </a:fillRef>
          <a:effectRef idx="0">
            <a:schemeClr val="dk1"/>
          </a:effectRef>
          <a:fontRef idx="minor">
            <a:schemeClr val="dk1"/>
          </a:fontRef>
        </p:style>
        <p:txBody>
          <a:bodyPr>
            <a:noAutofit/>
          </a:bodyPr>
          <a:lstStyle/>
          <a:p>
            <a:pPr algn="just"/>
            <a:r>
              <a:rPr lang="tr-TR" sz="2400" dirty="0">
                <a:solidFill>
                  <a:schemeClr val="tx1"/>
                </a:solidFill>
              </a:rPr>
              <a:t>Derecelendirme ölçekleri, üç, dört, beş seçenekli olabilmektedir. Her derece için puan verilerek, öğrencilerin performanslarını değerlendirmede, puanlama amacı ile kullanılabilir. </a:t>
            </a:r>
            <a:endParaRPr lang="tr-TR" sz="2400" dirty="0" smtClean="0">
              <a:solidFill>
                <a:schemeClr val="tx1"/>
              </a:solidFill>
            </a:endParaRPr>
          </a:p>
          <a:p>
            <a:pPr algn="just"/>
            <a:endParaRPr lang="tr-TR" sz="2400" dirty="0">
              <a:solidFill>
                <a:schemeClr val="tx1"/>
              </a:solidFill>
            </a:endParaRPr>
          </a:p>
          <a:p>
            <a:pPr algn="just"/>
            <a:r>
              <a:rPr lang="tr-TR" sz="2400" dirty="0" smtClean="0">
                <a:solidFill>
                  <a:schemeClr val="tx1"/>
                </a:solidFill>
              </a:rPr>
              <a:t>Yani </a:t>
            </a:r>
            <a:r>
              <a:rPr lang="tr-TR" sz="2400" dirty="0">
                <a:solidFill>
                  <a:schemeClr val="tx1"/>
                </a:solidFill>
              </a:rPr>
              <a:t>derecelendirme ölçekleri, performansı tanımlayan ve herhangi bir çalışmanın puanlanması için geliştirilmiş ölçütleri içeren bir ölçme aracıdır da diyebiliriz</a:t>
            </a:r>
            <a:r>
              <a:rPr lang="tr-TR" sz="2400" dirty="0" smtClean="0">
                <a:solidFill>
                  <a:schemeClr val="tx1"/>
                </a:solidFill>
              </a:rPr>
              <a:t>.</a:t>
            </a:r>
          </a:p>
          <a:p>
            <a:pPr algn="just"/>
            <a:endParaRPr lang="tr-TR" sz="2400" dirty="0">
              <a:solidFill>
                <a:schemeClr val="tx1"/>
              </a:solidFill>
            </a:endParaRPr>
          </a:p>
          <a:p>
            <a:pPr algn="just"/>
            <a:r>
              <a:rPr lang="tr-TR" sz="2400" dirty="0">
                <a:solidFill>
                  <a:schemeClr val="tx1"/>
                </a:solidFill>
              </a:rPr>
              <a:t>Gözlemlerin kayıt edilmesinde sıklıkla kullanılan ölçme araçlarındandır. Gözlemlenecek özelliğin öğrencide bulunma sıklığını kaydetmede ve gösterdiği diğer özellikleri hangi seviyelerde gösterdiğini belirlemek amacıyla kullanılır.</a:t>
            </a:r>
          </a:p>
        </p:txBody>
      </p:sp>
      <p:sp>
        <p:nvSpPr>
          <p:cNvPr id="5" name="Slayt Numarası Yer Tutucusu 4"/>
          <p:cNvSpPr>
            <a:spLocks noGrp="1"/>
          </p:cNvSpPr>
          <p:nvPr>
            <p:ph type="sldNum" sz="quarter" idx="12"/>
          </p:nvPr>
        </p:nvSpPr>
        <p:spPr/>
        <p:txBody>
          <a:bodyPr/>
          <a:lstStyle/>
          <a:p>
            <a:fld id="{B82CCC60-E8CD-4174-8B1A-7DF615B22EEF}" type="slidenum">
              <a:rPr lang="en-US" smtClean="0"/>
              <a:pPr/>
              <a:t>29</a:t>
            </a:fld>
            <a:endParaRPr lang="en-US"/>
          </a:p>
        </p:txBody>
      </p:sp>
    </p:spTree>
    <p:extLst>
      <p:ext uri="{BB962C8B-B14F-4D97-AF65-F5344CB8AC3E}">
        <p14:creationId xmlns:p14="http://schemas.microsoft.com/office/powerpoint/2010/main" val="101190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80311"/>
            <a:ext cx="9143999" cy="617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277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B82CCC60-E8CD-4174-8B1A-7DF615B22EEF}" type="slidenum">
              <a:rPr lang="en-US" smtClean="0"/>
              <a:pPr/>
              <a:t>30</a:t>
            </a:fld>
            <a:endParaRPr lang="en-US"/>
          </a:p>
        </p:txBody>
      </p:sp>
      <p:pic>
        <p:nvPicPr>
          <p:cNvPr id="4" name="Resim 3"/>
          <p:cNvPicPr>
            <a:picLocks noChangeAspect="1"/>
          </p:cNvPicPr>
          <p:nvPr/>
        </p:nvPicPr>
        <p:blipFill>
          <a:blip r:embed="rId2"/>
          <a:stretch>
            <a:fillRect/>
          </a:stretch>
        </p:blipFill>
        <p:spPr>
          <a:xfrm>
            <a:off x="1365195" y="0"/>
            <a:ext cx="6260905" cy="6647531"/>
          </a:xfrm>
          <a:prstGeom prst="rect">
            <a:avLst/>
          </a:prstGeom>
        </p:spPr>
      </p:pic>
    </p:spTree>
    <p:extLst>
      <p:ext uri="{BB962C8B-B14F-4D97-AF65-F5344CB8AC3E}">
        <p14:creationId xmlns:p14="http://schemas.microsoft.com/office/powerpoint/2010/main" val="94839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6260" y="1138425"/>
            <a:ext cx="8229600" cy="610820"/>
          </a:xfrm>
        </p:spPr>
        <p:txBody>
          <a:bodyPr>
            <a:normAutofit fontScale="90000"/>
          </a:bodyPr>
          <a:lstStyle/>
          <a:p>
            <a:r>
              <a:rPr lang="tr-TR" dirty="0" smtClean="0"/>
              <a:t>BİLİŞSEL ALAN</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62660098"/>
              </p:ext>
            </p:extLst>
          </p:nvPr>
        </p:nvGraphicFramePr>
        <p:xfrm>
          <a:off x="448965" y="1901950"/>
          <a:ext cx="8229600" cy="4733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B82CCC60-E8CD-4174-8B1A-7DF615B22EEF}" type="slidenum">
              <a:rPr lang="en-US" smtClean="0"/>
              <a:pPr/>
              <a:t>4</a:t>
            </a:fld>
            <a:endParaRPr lang="en-US"/>
          </a:p>
        </p:txBody>
      </p:sp>
      <p:pic>
        <p:nvPicPr>
          <p:cNvPr id="3074" name="Picture 2" descr="http://www.sportnottinghamshire.co.uk/files/cache/1ff1bf5697e48212bd3795d0b77a99c8_f28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8204" y="833015"/>
            <a:ext cx="3044950" cy="158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459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965" y="1291130"/>
            <a:ext cx="8229600" cy="610820"/>
          </a:xfrm>
        </p:spPr>
        <p:txBody>
          <a:bodyPr>
            <a:normAutofit fontScale="90000"/>
          </a:bodyPr>
          <a:lstStyle/>
          <a:p>
            <a:r>
              <a:rPr lang="tr-TR" dirty="0" smtClean="0"/>
              <a:t>DUYUŞSAL ALAN</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77453282"/>
              </p:ext>
            </p:extLst>
          </p:nvPr>
        </p:nvGraphicFramePr>
        <p:xfrm>
          <a:off x="448965" y="2054654"/>
          <a:ext cx="8229600" cy="4428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B82CCC60-E8CD-4174-8B1A-7DF615B22EEF}" type="slidenum">
              <a:rPr lang="en-US" smtClean="0"/>
              <a:pPr/>
              <a:t>5</a:t>
            </a:fld>
            <a:endParaRPr lang="en-US"/>
          </a:p>
        </p:txBody>
      </p:sp>
    </p:spTree>
    <p:extLst>
      <p:ext uri="{BB962C8B-B14F-4D97-AF65-F5344CB8AC3E}">
        <p14:creationId xmlns:p14="http://schemas.microsoft.com/office/powerpoint/2010/main" val="2480653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965" y="222195"/>
            <a:ext cx="8229600" cy="610820"/>
          </a:xfrm>
        </p:spPr>
        <p:txBody>
          <a:bodyPr>
            <a:normAutofit fontScale="90000"/>
          </a:bodyPr>
          <a:lstStyle/>
          <a:p>
            <a:r>
              <a:rPr lang="tr-TR" dirty="0" smtClean="0"/>
              <a:t>PSİKOMOTOR ALAN</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91734770"/>
              </p:ext>
            </p:extLst>
          </p:nvPr>
        </p:nvGraphicFramePr>
        <p:xfrm>
          <a:off x="613100" y="3429000"/>
          <a:ext cx="7482545" cy="2901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B82CCC60-E8CD-4174-8B1A-7DF615B22EEF}" type="slidenum">
              <a:rPr lang="en-US" smtClean="0"/>
              <a:pPr/>
              <a:t>6</a:t>
            </a:fld>
            <a:endParaRPr lang="en-US"/>
          </a:p>
        </p:txBody>
      </p:sp>
      <p:pic>
        <p:nvPicPr>
          <p:cNvPr id="5" name="Picture 2" descr="http://4.bp.blogspot.com/-5rbhuwWr8q4/ULNNsdyzj5I/AAAAAAAAAPY/_LKDDMVZ5AY/s1600/prgrm.jpg"/>
          <p:cNvPicPr>
            <a:picLocks noChangeAspect="1" noChangeArrowheads="1"/>
          </p:cNvPicPr>
          <p:nvPr/>
        </p:nvPicPr>
        <p:blipFill rotWithShape="1">
          <a:blip r:embed="rId7">
            <a:extLst>
              <a:ext uri="{28A0092B-C50C-407E-A947-70E740481C1C}">
                <a14:useLocalDpi xmlns:a14="http://schemas.microsoft.com/office/drawing/2010/main" val="0"/>
              </a:ext>
            </a:extLst>
          </a:blip>
          <a:srcRect t="61467"/>
          <a:stretch/>
        </p:blipFill>
        <p:spPr bwMode="auto">
          <a:xfrm>
            <a:off x="1059785" y="985720"/>
            <a:ext cx="6589177" cy="23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B82CCC60-E8CD-4174-8B1A-7DF615B22EEF}" type="slidenum">
              <a:rPr lang="en-US" smtClean="0"/>
              <a:pPr/>
              <a:t>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64" y="0"/>
            <a:ext cx="8246071" cy="617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0" y="6024985"/>
            <a:ext cx="9144000" cy="646331"/>
          </a:xfrm>
          <a:prstGeom prst="rect">
            <a:avLst/>
          </a:prstGeom>
        </p:spPr>
        <p:txBody>
          <a:bodyPr wrap="square">
            <a:spAutoFit/>
          </a:bodyPr>
          <a:lstStyle/>
          <a:p>
            <a:r>
              <a:rPr lang="tr-TR" b="1" dirty="0"/>
              <a:t>A.8.1. Çeşitli sporlara ve etkinliklere özgü hareket becerilerini geliştirir.</a:t>
            </a:r>
          </a:p>
          <a:p>
            <a:r>
              <a:rPr lang="tr-TR" b="1" dirty="0"/>
              <a:t>(Spor dallarına özgü beceriler)</a:t>
            </a:r>
          </a:p>
        </p:txBody>
      </p:sp>
    </p:spTree>
    <p:extLst>
      <p:ext uri="{BB962C8B-B14F-4D97-AF65-F5344CB8AC3E}">
        <p14:creationId xmlns:p14="http://schemas.microsoft.com/office/powerpoint/2010/main" val="364255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965" y="222195"/>
            <a:ext cx="8229600" cy="1143000"/>
          </a:xfrm>
        </p:spPr>
        <p:txBody>
          <a:bodyPr>
            <a:normAutofit/>
          </a:bodyPr>
          <a:lstStyle/>
          <a:p>
            <a:r>
              <a:rPr lang="tr-TR" dirty="0" smtClean="0"/>
              <a:t>DUYUŞSAL ALAN</a:t>
            </a:r>
            <a:endParaRPr lang="tr-TR" dirty="0"/>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a:r>
              <a:rPr lang="tr-TR" b="1" dirty="0">
                <a:solidFill>
                  <a:schemeClr val="tx1"/>
                </a:solidFill>
              </a:rPr>
              <a:t>A. İLGİ ÖLÇEKLERİ (ENVANTERLERİ</a:t>
            </a:r>
            <a:r>
              <a:rPr lang="tr-TR" b="1" dirty="0" smtClean="0">
                <a:solidFill>
                  <a:schemeClr val="tx1"/>
                </a:solidFill>
              </a:rPr>
              <a:t>)</a:t>
            </a:r>
          </a:p>
          <a:p>
            <a:pPr algn="just"/>
            <a:endParaRPr lang="tr-TR" b="1" dirty="0">
              <a:solidFill>
                <a:schemeClr val="tx1"/>
              </a:solidFill>
            </a:endParaRPr>
          </a:p>
          <a:p>
            <a:pPr algn="just"/>
            <a:r>
              <a:rPr lang="tr-TR" b="1" dirty="0" smtClean="0">
                <a:solidFill>
                  <a:schemeClr val="tx1"/>
                </a:solidFill>
              </a:rPr>
              <a:t>İlgi bireyin bir nesneye, eyleme, kişiye, olaya karşı gösterdiği belli süreli hoşlanma tepkisidir.</a:t>
            </a:r>
            <a:endParaRPr lang="tr-TR" b="1" dirty="0">
              <a:solidFill>
                <a:schemeClr val="tx1"/>
              </a:solidFill>
            </a:endParaRPr>
          </a:p>
          <a:p>
            <a:pPr algn="just"/>
            <a:r>
              <a:rPr lang="tr-TR" b="1" dirty="0">
                <a:solidFill>
                  <a:schemeClr val="tx1"/>
                </a:solidFill>
              </a:rPr>
              <a:t>İlgi envanterleri, bireyin öncelik verdiği ya da ilgi duyduğu nesne ve etkinlikleri saptamak için geliştirilmiş bir tür sorular dizisidir. </a:t>
            </a:r>
            <a:endParaRPr lang="tr-TR" b="1" dirty="0" smtClean="0">
              <a:solidFill>
                <a:schemeClr val="tx1"/>
              </a:solidFill>
            </a:endParaRPr>
          </a:p>
        </p:txBody>
      </p:sp>
      <p:sp>
        <p:nvSpPr>
          <p:cNvPr id="4" name="Slayt Numarası Yer Tutucusu 3"/>
          <p:cNvSpPr>
            <a:spLocks noGrp="1"/>
          </p:cNvSpPr>
          <p:nvPr>
            <p:ph type="sldNum" sz="quarter" idx="12"/>
          </p:nvPr>
        </p:nvSpPr>
        <p:spPr/>
        <p:txBody>
          <a:bodyPr/>
          <a:lstStyle/>
          <a:p>
            <a:fld id="{B82CCC60-E8CD-4174-8B1A-7DF615B22EEF}" type="slidenum">
              <a:rPr lang="en-US" smtClean="0"/>
              <a:pPr/>
              <a:t>8</a:t>
            </a:fld>
            <a:endParaRPr lang="en-US"/>
          </a:p>
        </p:txBody>
      </p:sp>
    </p:spTree>
    <p:extLst>
      <p:ext uri="{BB962C8B-B14F-4D97-AF65-F5344CB8AC3E}">
        <p14:creationId xmlns:p14="http://schemas.microsoft.com/office/powerpoint/2010/main" val="1608817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chemeClr val="tx1"/>
                </a:solidFill>
              </a:rPr>
              <a:t>A. İLGİ ÖLÇEKLERİ (ENVANTERLERİ)</a:t>
            </a:r>
            <a:endParaRPr lang="tr-TR" dirty="0"/>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a:r>
              <a:rPr lang="tr-TR" dirty="0">
                <a:solidFill>
                  <a:schemeClr val="tx1"/>
                </a:solidFill>
              </a:rPr>
              <a:t>İlgi envanterleri, öğrencilerin bilişsel, davranışsal ve özellikle </a:t>
            </a:r>
            <a:r>
              <a:rPr lang="tr-TR" dirty="0" err="1">
                <a:solidFill>
                  <a:schemeClr val="tx1"/>
                </a:solidFill>
              </a:rPr>
              <a:t>duyuşsal</a:t>
            </a:r>
            <a:r>
              <a:rPr lang="tr-TR" dirty="0">
                <a:solidFill>
                  <a:schemeClr val="tx1"/>
                </a:solidFill>
              </a:rPr>
              <a:t> özelliklerini tanıma amaçlı kullanılabilir. Okullarda öğrencilerin hangi alana, programa, mesleğe veya etkinliğe ilgisi olduğunu saptamak ve böylece öğrenciyi yönlendirmek amacıyla uygulanmaktadır.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9</a:t>
            </a:fld>
            <a:endParaRPr lang="en-US"/>
          </a:p>
        </p:txBody>
      </p:sp>
    </p:spTree>
    <p:extLst>
      <p:ext uri="{BB962C8B-B14F-4D97-AF65-F5344CB8AC3E}">
        <p14:creationId xmlns:p14="http://schemas.microsoft.com/office/powerpoint/2010/main" val="3077424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1409</TotalTime>
  <Words>1589</Words>
  <Application>Microsoft Office PowerPoint</Application>
  <PresentationFormat>Ekran Gösterisi (4:3)</PresentationFormat>
  <Paragraphs>200</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ÖLÇME-DEĞERLENDİRME 6.DERS</vt:lpstr>
      <vt:lpstr>PowerPoint Sunusu</vt:lpstr>
      <vt:lpstr>PowerPoint Sunusu</vt:lpstr>
      <vt:lpstr>BİLİŞSEL ALAN</vt:lpstr>
      <vt:lpstr>DUYUŞSAL ALAN</vt:lpstr>
      <vt:lpstr>PSİKOMOTOR ALAN</vt:lpstr>
      <vt:lpstr>PowerPoint Sunusu</vt:lpstr>
      <vt:lpstr>DUYUŞSAL ALAN</vt:lpstr>
      <vt:lpstr>A. İLGİ ÖLÇEKLERİ (ENVANTERLERİ)</vt:lpstr>
      <vt:lpstr>Holland İlgi Envanteri</vt:lpstr>
      <vt:lpstr>B. TUTUM ÖLÇEKLERİ</vt:lpstr>
      <vt:lpstr> </vt:lpstr>
      <vt:lpstr>B. TUTUM ÖLÇEKLERİ</vt:lpstr>
      <vt:lpstr>PowerPoint Sunusu</vt:lpstr>
      <vt:lpstr>SORU</vt:lpstr>
      <vt:lpstr>C. GÖZLEM TEKNİĞİ</vt:lpstr>
      <vt:lpstr>C. GÖZLEM TEKNİĞİ</vt:lpstr>
      <vt:lpstr>PowerPoint Sunusu</vt:lpstr>
      <vt:lpstr>PSİKOMOTOR ALAN</vt:lpstr>
      <vt:lpstr>  </vt:lpstr>
      <vt:lpstr>Performans Testlerinin Genel Özellikleri</vt:lpstr>
      <vt:lpstr>SORU</vt:lpstr>
      <vt:lpstr>B. KONTROL LİSTELERİ </vt:lpstr>
      <vt:lpstr>SORU</vt:lpstr>
      <vt:lpstr>PowerPoint Sunusu</vt:lpstr>
      <vt:lpstr>C. GÖZLEM FİŞLERİ (ÇETELEME ARACI) </vt:lpstr>
      <vt:lpstr>PowerPoint Sunusu</vt:lpstr>
      <vt:lpstr>D. DERECELENDİRME ÖLÇEKLERİ (RUBRIC)</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Öğretmenlik</cp:lastModifiedBy>
  <cp:revision>154</cp:revision>
  <dcterms:created xsi:type="dcterms:W3CDTF">2013-08-21T19:17:07Z</dcterms:created>
  <dcterms:modified xsi:type="dcterms:W3CDTF">2017-11-29T06:36:54Z</dcterms:modified>
</cp:coreProperties>
</file>