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62" r:id="rId3"/>
    <p:sldId id="259" r:id="rId4"/>
    <p:sldId id="261" r:id="rId5"/>
    <p:sldId id="260" r:id="rId6"/>
    <p:sldId id="258" r:id="rId7"/>
    <p:sldId id="266" r:id="rId8"/>
    <p:sldId id="265" r:id="rId9"/>
    <p:sldId id="264" r:id="rId10"/>
    <p:sldId id="267" r:id="rId11"/>
    <p:sldId id="263" r:id="rId12"/>
    <p:sldId id="257" r:id="rId13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96E3D-8E1F-4245-A26C-8317DBB8F7CF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092C1-A9BE-4A3B-B1C9-ED246D376A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13092-E453-406C-9F23-AF5E9A8E41B8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00559-0583-4A1C-AD95-5A9BAE7FC1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8000">
                <a:solidFill>
                  <a:srgbClr val="8ABAD4"/>
                </a:solidFill>
                <a:latin typeface="Arial" charset="0"/>
              </a:rPr>
              <a:t>“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8000">
                <a:solidFill>
                  <a:srgbClr val="8ABAD4"/>
                </a:solidFill>
                <a:latin typeface="Arial" charset="0"/>
              </a:rPr>
              <a:t>”</a:t>
            </a:r>
            <a:endParaRPr lang="en-US">
              <a:solidFill>
                <a:srgbClr val="8ABAD4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A4E37-4CE2-4EED-BB38-5A5D78F5A4AF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6ADAC41-575A-4399-AA0C-0E36FF09F9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3B4F-3CF1-4E06-9DBB-E6448D18ACCC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BA41B-38D6-4EC5-A81C-9242301E60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8000">
                <a:solidFill>
                  <a:srgbClr val="8ABAD4"/>
                </a:solidFill>
                <a:latin typeface="Arial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8000">
                <a:solidFill>
                  <a:srgbClr val="8ABAD4"/>
                </a:solidFill>
                <a:latin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025F-72A0-4622-AB52-13214EEEED5F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D8BBC67-C54C-4F3B-9619-F3E5232791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115EB-C0DB-4B44-8BF9-110F73CE5927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43A26B2-60F3-4D82-A562-11A3B365EE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75E8A-1C97-4B72-BC6A-9FBA13BF22EF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71233-EE2E-4F74-B935-3E2394B693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ABB82-1114-4CF4-B939-845A8338123B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7086C-AB7B-44CA-B6EA-B71517791B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DDC9-CE07-4FF4-A403-E231F6EA3415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51ADD-4010-4349-820E-2F32D1DDEB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2CD2-23F8-44A4-BAF4-887DD101BDA0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18FAD-4AC0-4EED-B05B-B5A569F743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8F717-E5E0-445C-99D2-CA0EF7BA12AC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8FDF7-E850-489F-84FF-CEA0229F07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38F0-3E3F-4395-8285-0731AF5B4335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AE508-A66A-4B35-81B8-31535CCFB9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E6F5F-356C-4DFF-8669-3E925511EDFC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6AEC-38D6-4E05-9310-954A2397CF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2C117-3F10-4B02-B7CC-D86CFE34233C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0BAD8-5541-4741-9851-12ABC28BF7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33B01-4443-483D-8F14-BFFA68CB8966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F250E-F053-49D9-AE83-FDC8F913E6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DFCC0-473B-4762-8F5E-052C537AEFAA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A45B5-C975-4CFF-8657-E08CE216A6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93FE3E-15F4-4A20-B70A-9BCE674CF555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B2BEFFB7-1A5D-41F8-AE8B-720E540D33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20" r:id="rId11"/>
    <p:sldLayoutId id="2147483715" r:id="rId12"/>
    <p:sldLayoutId id="2147483721" r:id="rId13"/>
    <p:sldLayoutId id="2147483716" r:id="rId14"/>
    <p:sldLayoutId id="2147483717" r:id="rId15"/>
    <p:sldLayoutId id="2147483718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Unvan 1"/>
          <p:cNvSpPr>
            <a:spLocks noGrp="1"/>
          </p:cNvSpPr>
          <p:nvPr>
            <p:ph type="ctrTitle"/>
          </p:nvPr>
        </p:nvSpPr>
        <p:spPr>
          <a:xfrm>
            <a:off x="1506538" y="2871788"/>
            <a:ext cx="7767637" cy="1646237"/>
          </a:xfrm>
        </p:spPr>
        <p:txBody>
          <a:bodyPr/>
          <a:lstStyle/>
          <a:p>
            <a:r>
              <a:rPr lang="tr-TR" sz="6600" smtClean="0"/>
              <a:t>YAĞ TEKNOLOJİSİ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06538" y="4737100"/>
            <a:ext cx="7767637" cy="1096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tr-TR" sz="3200" dirty="0" smtClean="0"/>
              <a:t>PROF.DR. RECAİ ERCAN</a:t>
            </a:r>
            <a:endParaRPr lang="tr-TR" sz="3200" dirty="0"/>
          </a:p>
        </p:txBody>
      </p:sp>
      <p:pic>
        <p:nvPicPr>
          <p:cNvPr id="5124" name="Resim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8050" y="511175"/>
            <a:ext cx="388461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3725" y="641350"/>
            <a:ext cx="8816975" cy="1536700"/>
          </a:xfrm>
        </p:spPr>
      </p:pic>
      <p:pic>
        <p:nvPicPr>
          <p:cNvPr id="14339" name="Resi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2362200"/>
            <a:ext cx="9482138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30275"/>
            <a:ext cx="8816975" cy="46863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İçerik Yer Tutucusu 2"/>
          <p:cNvSpPr>
            <a:spLocks noGrp="1"/>
          </p:cNvSpPr>
          <p:nvPr>
            <p:ph idx="1"/>
          </p:nvPr>
        </p:nvSpPr>
        <p:spPr>
          <a:xfrm>
            <a:off x="427038" y="655638"/>
            <a:ext cx="8839200" cy="5576887"/>
          </a:xfrm>
        </p:spPr>
        <p:txBody>
          <a:bodyPr/>
          <a:lstStyle/>
          <a:p>
            <a:r>
              <a:rPr lang="tr-TR" sz="3600" smtClean="0"/>
              <a:t>BAŞARILAR…</a:t>
            </a:r>
          </a:p>
        </p:txBody>
      </p:sp>
      <p:pic>
        <p:nvPicPr>
          <p:cNvPr id="16387" name="Resim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5688" y="2035175"/>
            <a:ext cx="2774950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7038" y="1022350"/>
            <a:ext cx="8839200" cy="48434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İçerik Yer Tutucusu 2"/>
          <p:cNvSpPr>
            <a:spLocks noGrp="1"/>
          </p:cNvSpPr>
          <p:nvPr>
            <p:ph idx="1"/>
          </p:nvPr>
        </p:nvSpPr>
        <p:spPr>
          <a:xfrm>
            <a:off x="427038" y="655638"/>
            <a:ext cx="8839200" cy="5576887"/>
          </a:xfrm>
        </p:spPr>
        <p:txBody>
          <a:bodyPr/>
          <a:lstStyle/>
          <a:p>
            <a:endParaRPr lang="tr-TR" smtClean="0"/>
          </a:p>
        </p:txBody>
      </p:sp>
      <p:pic>
        <p:nvPicPr>
          <p:cNvPr id="7171" name="Resim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1050925"/>
            <a:ext cx="899795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769938"/>
            <a:ext cx="8839200" cy="1965325"/>
          </a:xfrm>
        </p:spPr>
      </p:pic>
      <p:pic>
        <p:nvPicPr>
          <p:cNvPr id="8195" name="Resi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3" y="2333625"/>
            <a:ext cx="8678862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7038" y="1085850"/>
            <a:ext cx="8839200" cy="47164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0838" y="654050"/>
            <a:ext cx="8839200" cy="2257425"/>
          </a:xfrm>
        </p:spPr>
      </p:pic>
      <p:pic>
        <p:nvPicPr>
          <p:cNvPr id="10243" name="Resi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2803525"/>
            <a:ext cx="88392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44563"/>
            <a:ext cx="8816975" cy="47704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438" y="458788"/>
            <a:ext cx="8816975" cy="2755900"/>
          </a:xfrm>
        </p:spPr>
      </p:pic>
      <p:pic>
        <p:nvPicPr>
          <p:cNvPr id="12291" name="Resi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3214688"/>
            <a:ext cx="9015413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İçerik Yer Tutucusu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617538"/>
            <a:ext cx="8816975" cy="542448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ristal">
  <a:themeElements>
    <a:clrScheme name="Açık Tonlar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Kristal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istal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</TotalTime>
  <Words>8</Words>
  <Application>Microsoft Office PowerPoint</Application>
  <PresentationFormat>Özel</PresentationFormat>
  <Paragraphs>3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Trebuchet MS</vt:lpstr>
      <vt:lpstr>Arial</vt:lpstr>
      <vt:lpstr>Wingdings 3</vt:lpstr>
      <vt:lpstr>Calibri</vt:lpstr>
      <vt:lpstr>Kristal</vt:lpstr>
      <vt:lpstr>YAĞ TEKNOLOJİSİ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YAĞ TEKNOLOJİSİ</dc:title>
  <dc:creator>Zeynep Demiray</dc:creator>
  <cp:lastModifiedBy>pinar</cp:lastModifiedBy>
  <cp:revision>2</cp:revision>
  <dcterms:created xsi:type="dcterms:W3CDTF">2014-11-21T08:39:11Z</dcterms:created>
  <dcterms:modified xsi:type="dcterms:W3CDTF">2018-10-16T08:18:05Z</dcterms:modified>
</cp:coreProperties>
</file>