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228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3788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707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840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400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325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36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07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87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50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52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56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76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26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2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44D36-3B3F-454A-B0E5-237D3C5EB0CC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8F28A3-7D53-46AD-A452-4532242CEA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04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23453" y="365761"/>
            <a:ext cx="8915399" cy="655320"/>
          </a:xfrm>
        </p:spPr>
        <p:txBody>
          <a:bodyPr>
            <a:normAutofit/>
          </a:bodyPr>
          <a:lstStyle/>
          <a:p>
            <a:r>
              <a:rPr lang="tr-TR" sz="3600" b="1" dirty="0"/>
              <a:t>Bitkisel Motifler İle Çizim Uygulamaları 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59281" y="1295401"/>
            <a:ext cx="9645332" cy="4608262"/>
          </a:xfrm>
        </p:spPr>
        <p:txBody>
          <a:bodyPr/>
          <a:lstStyle/>
          <a:p>
            <a:r>
              <a:rPr lang="tr-TR" b="1" dirty="0" smtClean="0"/>
              <a:t>GONCAGÜL</a:t>
            </a:r>
          </a:p>
          <a:p>
            <a:r>
              <a:rPr lang="tr-TR" b="1" dirty="0" smtClean="0"/>
              <a:t>PENÇ</a:t>
            </a:r>
          </a:p>
          <a:p>
            <a:r>
              <a:rPr lang="tr-TR" b="1" dirty="0" smtClean="0"/>
              <a:t>HATAYİ</a:t>
            </a:r>
          </a:p>
          <a:p>
            <a:r>
              <a:rPr lang="tr-TR" b="1" dirty="0" smtClean="0"/>
              <a:t>Bu motifler süsleme sanatımızda çok çeşitli olup öğrencinin beceri düzeyine göre seçilerek çizimi yapılmaktadır.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0791776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23</Words>
  <Application>Microsoft Office PowerPoint</Application>
  <PresentationFormat>Geniş ekran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Bitkisel Motifler İle Çizim Uygulamaları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Hatice</dc:creator>
  <cp:lastModifiedBy>Hatice</cp:lastModifiedBy>
  <cp:revision>4</cp:revision>
  <dcterms:created xsi:type="dcterms:W3CDTF">2017-11-18T14:19:31Z</dcterms:created>
  <dcterms:modified xsi:type="dcterms:W3CDTF">2017-11-21T10:19:44Z</dcterms:modified>
</cp:coreProperties>
</file>