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1" autoAdjust="0"/>
    <p:restoredTop sz="94660"/>
  </p:normalViewPr>
  <p:slideViewPr>
    <p:cSldViewPr snapToGrid="0">
      <p:cViewPr varScale="1">
        <p:scale>
          <a:sx n="63" d="100"/>
          <a:sy n="63" d="100"/>
        </p:scale>
        <p:origin x="8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44D36-3B3F-454A-B0E5-237D3C5EB0CC}" type="datetimeFigureOut">
              <a:rPr lang="tr-TR" smtClean="0"/>
              <a:t>21.11.2017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FB8F28A3-7D53-46AD-A452-4532242CEA7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2403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44D36-3B3F-454A-B0E5-237D3C5EB0CC}" type="datetimeFigureOut">
              <a:rPr lang="tr-TR" smtClean="0"/>
              <a:t>21.11.2017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B8F28A3-7D53-46AD-A452-4532242CEA7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942284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44D36-3B3F-454A-B0E5-237D3C5EB0CC}" type="datetimeFigureOut">
              <a:rPr lang="tr-TR" smtClean="0"/>
              <a:t>21.11.2017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B8F28A3-7D53-46AD-A452-4532242CEA74}" type="slidenum">
              <a:rPr lang="tr-TR" smtClean="0"/>
              <a:t>‹#›</a:t>
            </a:fld>
            <a:endParaRPr lang="tr-T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337889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44D36-3B3F-454A-B0E5-237D3C5EB0CC}" type="datetimeFigureOut">
              <a:rPr lang="tr-TR" smtClean="0"/>
              <a:t>21.11.2017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B8F28A3-7D53-46AD-A452-4532242CEA7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787077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44D36-3B3F-454A-B0E5-237D3C5EB0CC}" type="datetimeFigureOut">
              <a:rPr lang="tr-TR" smtClean="0"/>
              <a:t>21.11.2017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B8F28A3-7D53-46AD-A452-4532242CEA74}" type="slidenum">
              <a:rPr lang="tr-TR" smtClean="0"/>
              <a:t>‹#›</a:t>
            </a:fld>
            <a:endParaRPr lang="tr-T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238407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44D36-3B3F-454A-B0E5-237D3C5EB0CC}" type="datetimeFigureOut">
              <a:rPr lang="tr-TR" smtClean="0"/>
              <a:t>21.11.2017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B8F28A3-7D53-46AD-A452-4532242CEA7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924003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44D36-3B3F-454A-B0E5-237D3C5EB0CC}" type="datetimeFigureOut">
              <a:rPr lang="tr-TR" smtClean="0"/>
              <a:t>21.11.2017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F28A3-7D53-46AD-A452-4532242CEA7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8432557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44D36-3B3F-454A-B0E5-237D3C5EB0CC}" type="datetimeFigureOut">
              <a:rPr lang="tr-TR" smtClean="0"/>
              <a:t>21.11.2017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F28A3-7D53-46AD-A452-4532242CEA7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053692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44D36-3B3F-454A-B0E5-237D3C5EB0CC}" type="datetimeFigureOut">
              <a:rPr lang="tr-TR" smtClean="0"/>
              <a:t>21.11.2017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F28A3-7D53-46AD-A452-4532242CEA7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120752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44D36-3B3F-454A-B0E5-237D3C5EB0CC}" type="datetimeFigureOut">
              <a:rPr lang="tr-TR" smtClean="0"/>
              <a:t>21.11.2017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B8F28A3-7D53-46AD-A452-4532242CEA7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588745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44D36-3B3F-454A-B0E5-237D3C5EB0CC}" type="datetimeFigureOut">
              <a:rPr lang="tr-TR" smtClean="0"/>
              <a:t>21.11.2017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FB8F28A3-7D53-46AD-A452-4532242CEA7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315091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44D36-3B3F-454A-B0E5-237D3C5EB0CC}" type="datetimeFigureOut">
              <a:rPr lang="tr-TR" smtClean="0"/>
              <a:t>21.11.2017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FB8F28A3-7D53-46AD-A452-4532242CEA7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165282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44D36-3B3F-454A-B0E5-237D3C5EB0CC}" type="datetimeFigureOut">
              <a:rPr lang="tr-TR" smtClean="0"/>
              <a:t>21.11.2017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F28A3-7D53-46AD-A452-4532242CEA7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525611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44D36-3B3F-454A-B0E5-237D3C5EB0CC}" type="datetimeFigureOut">
              <a:rPr lang="tr-TR" smtClean="0"/>
              <a:t>21.11.2017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F28A3-7D53-46AD-A452-4532242CEA7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517664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44D36-3B3F-454A-B0E5-237D3C5EB0CC}" type="datetimeFigureOut">
              <a:rPr lang="tr-TR" smtClean="0"/>
              <a:t>21.11.2017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F28A3-7D53-46AD-A452-4532242CEA7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942681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44D36-3B3F-454A-B0E5-237D3C5EB0CC}" type="datetimeFigureOut">
              <a:rPr lang="tr-TR" smtClean="0"/>
              <a:t>21.11.2017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B8F28A3-7D53-46AD-A452-4532242CEA7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00251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244D36-3B3F-454A-B0E5-237D3C5EB0CC}" type="datetimeFigureOut">
              <a:rPr lang="tr-TR" smtClean="0"/>
              <a:t>21.11.2017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FB8F28A3-7D53-46AD-A452-4532242CEA7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110434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2223453" y="365761"/>
            <a:ext cx="8915399" cy="655320"/>
          </a:xfrm>
        </p:spPr>
        <p:txBody>
          <a:bodyPr>
            <a:normAutofit/>
          </a:bodyPr>
          <a:lstStyle/>
          <a:p>
            <a:r>
              <a:rPr lang="tr-TR" sz="3600" b="1" dirty="0"/>
              <a:t>Bitkisel Motifler İle Çizim Uygulamaları </a:t>
            </a:r>
            <a:endParaRPr lang="tr-TR" sz="3600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859281" y="1295401"/>
            <a:ext cx="9645332" cy="4608262"/>
          </a:xfrm>
        </p:spPr>
        <p:txBody>
          <a:bodyPr/>
          <a:lstStyle/>
          <a:p>
            <a:r>
              <a:rPr lang="tr-TR" b="1" dirty="0" smtClean="0"/>
              <a:t>GONCAGÜL</a:t>
            </a:r>
          </a:p>
          <a:p>
            <a:r>
              <a:rPr lang="tr-TR" b="1" dirty="0" smtClean="0"/>
              <a:t>PENÇ</a:t>
            </a:r>
          </a:p>
          <a:p>
            <a:r>
              <a:rPr lang="tr-TR" b="1" dirty="0" smtClean="0"/>
              <a:t>HATAYİ</a:t>
            </a:r>
          </a:p>
          <a:p>
            <a:r>
              <a:rPr lang="tr-TR" b="1" dirty="0" smtClean="0"/>
              <a:t>Bu motifler süsleme sanatımızda çok çeşitli olup öğrencinin beceri düzeyine göre seçilerek çizimi yapılmaktadır.</a:t>
            </a:r>
            <a:endParaRPr lang="tr-TR" b="1" dirty="0" smtClean="0"/>
          </a:p>
        </p:txBody>
      </p:sp>
    </p:spTree>
    <p:extLst>
      <p:ext uri="{BB962C8B-B14F-4D97-AF65-F5344CB8AC3E}">
        <p14:creationId xmlns:p14="http://schemas.microsoft.com/office/powerpoint/2010/main" val="1607917764"/>
      </p:ext>
    </p:extLst>
  </p:cSld>
  <p:clrMapOvr>
    <a:masterClrMapping/>
  </p:clrMapOvr>
</p:sld>
</file>

<file path=ppt/theme/theme1.xml><?xml version="1.0" encoding="utf-8"?>
<a:theme xmlns:a="http://schemas.openxmlformats.org/drawingml/2006/main" name="Duman">
  <a:themeElements>
    <a:clrScheme name="Duman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Duma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uma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17</TotalTime>
  <Words>23</Words>
  <Application>Microsoft Office PowerPoint</Application>
  <PresentationFormat>Geniş ekran</PresentationFormat>
  <Paragraphs>5</Paragraphs>
  <Slides>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5" baseType="lpstr">
      <vt:lpstr>Arial</vt:lpstr>
      <vt:lpstr>Century Gothic</vt:lpstr>
      <vt:lpstr>Wingdings 3</vt:lpstr>
      <vt:lpstr>Duman</vt:lpstr>
      <vt:lpstr>Bitkisel Motifler İle Çizim Uygulamaları </vt:lpstr>
    </vt:vector>
  </TitlesOfParts>
  <Company>SilentAll Team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Hatice</dc:creator>
  <cp:lastModifiedBy>Hatice</cp:lastModifiedBy>
  <cp:revision>4</cp:revision>
  <dcterms:created xsi:type="dcterms:W3CDTF">2017-11-18T14:19:31Z</dcterms:created>
  <dcterms:modified xsi:type="dcterms:W3CDTF">2017-11-21T10:19:44Z</dcterms:modified>
</cp:coreProperties>
</file>