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1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4D36-3B3F-454A-B0E5-237D3C5EB0CC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B8F28A3-7D53-46AD-A452-4532242CEA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0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4D36-3B3F-454A-B0E5-237D3C5EB0CC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B8F28A3-7D53-46AD-A452-4532242CEA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228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4D36-3B3F-454A-B0E5-237D3C5EB0CC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B8F28A3-7D53-46AD-A452-4532242CEA74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37889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4D36-3B3F-454A-B0E5-237D3C5EB0CC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8F28A3-7D53-46AD-A452-4532242CEA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8707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4D36-3B3F-454A-B0E5-237D3C5EB0CC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8F28A3-7D53-46AD-A452-4532242CEA74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3840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4D36-3B3F-454A-B0E5-237D3C5EB0CC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8F28A3-7D53-46AD-A452-4532242CEA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2400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4D36-3B3F-454A-B0E5-237D3C5EB0CC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F28A3-7D53-46AD-A452-4532242CEA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325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4D36-3B3F-454A-B0E5-237D3C5EB0CC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F28A3-7D53-46AD-A452-4532242CEA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369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4D36-3B3F-454A-B0E5-237D3C5EB0CC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F28A3-7D53-46AD-A452-4532242CEA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2075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4D36-3B3F-454A-B0E5-237D3C5EB0CC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B8F28A3-7D53-46AD-A452-4532242CEA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8874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4D36-3B3F-454A-B0E5-237D3C5EB0CC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B8F28A3-7D53-46AD-A452-4532242CEA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1509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4D36-3B3F-454A-B0E5-237D3C5EB0CC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B8F28A3-7D53-46AD-A452-4532242CEA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528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4D36-3B3F-454A-B0E5-237D3C5EB0CC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F28A3-7D53-46AD-A452-4532242CEA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561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4D36-3B3F-454A-B0E5-237D3C5EB0CC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F28A3-7D53-46AD-A452-4532242CEA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1766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4D36-3B3F-454A-B0E5-237D3C5EB0CC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F28A3-7D53-46AD-A452-4532242CEA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4268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4D36-3B3F-454A-B0E5-237D3C5EB0CC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8F28A3-7D53-46AD-A452-4532242CEA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025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44D36-3B3F-454A-B0E5-237D3C5EB0CC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B8F28A3-7D53-46AD-A452-4532242CEA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1043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223453" y="365761"/>
            <a:ext cx="8915399" cy="655320"/>
          </a:xfrm>
        </p:spPr>
        <p:txBody>
          <a:bodyPr>
            <a:normAutofit/>
          </a:bodyPr>
          <a:lstStyle/>
          <a:p>
            <a:r>
              <a:rPr lang="tr-TR" sz="3600" b="1" dirty="0"/>
              <a:t>Bitkisel Motifler İle Çizim Uygulamaları 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59281" y="1295401"/>
            <a:ext cx="9645332" cy="4608262"/>
          </a:xfrm>
        </p:spPr>
        <p:txBody>
          <a:bodyPr/>
          <a:lstStyle/>
          <a:p>
            <a:r>
              <a:rPr lang="tr-TR" b="1" dirty="0" smtClean="0"/>
              <a:t>GONCAGÜL</a:t>
            </a:r>
          </a:p>
          <a:p>
            <a:r>
              <a:rPr lang="tr-TR" b="1" dirty="0" smtClean="0"/>
              <a:t>PENÇ</a:t>
            </a:r>
          </a:p>
          <a:p>
            <a:r>
              <a:rPr lang="tr-TR" b="1" dirty="0" smtClean="0"/>
              <a:t>HATAYİ</a:t>
            </a:r>
          </a:p>
          <a:p>
            <a:r>
              <a:rPr lang="tr-TR" b="1" dirty="0" smtClean="0"/>
              <a:t>Bu motifler süsleme sanatımızda çok çeşitli olup öğrencinin beceri düzeyine göre seçilerek çizimi yapılmaktadır.</a:t>
            </a: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607917764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</TotalTime>
  <Words>23</Words>
  <Application>Microsoft Office PowerPoint</Application>
  <PresentationFormat>Geniş ekran</PresentationFormat>
  <Paragraphs>5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Duman</vt:lpstr>
      <vt:lpstr>Bitkisel Motifler İle Çizim Uygulamaları 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Hatice</dc:creator>
  <cp:lastModifiedBy>Hatice</cp:lastModifiedBy>
  <cp:revision>4</cp:revision>
  <dcterms:created xsi:type="dcterms:W3CDTF">2017-11-18T14:19:31Z</dcterms:created>
  <dcterms:modified xsi:type="dcterms:W3CDTF">2017-11-21T10:19:44Z</dcterms:modified>
</cp:coreProperties>
</file>