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56597-E439-4FAC-A910-411CA75257A4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AF30F-FFBB-4EF2-8F30-70311C8112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60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9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0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0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2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5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8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8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3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0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lumlu Beden Dili Kullanımı   Dış Görünüş         Giyiminiz renkli olsun         Ortama uygun giysiler seçin   Konuş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9" y="47669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es Tonu, Şiddet ve Konuşmanın Akıcılığıİnsanlar arası ilişkilerde yaşanan en küçükgerginlik, kendini önce ses tonuyla or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1" y="85626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açınılacak bazı hareketler   El gizleme         Sol el gizleme, kişisel duyguları veya          yaşamı ile ilgili bir ş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-23066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açınılacak bazı hareketler   Alınla oynama         Kararsızlık, endişe, şüphe, karar vermeye çalışma   Kaş arasına do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94" y="114955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açınılacak bazı hareketler   Çene tutma       Kendini güvensiz hissetme ve daha güçlü        olma isteği,      Rekabet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4" y="83900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açınılacak bazı hareketler   Dudaklara dokunma         Konuşma isteği, söylenen hakkında kuşku          duyma, bir şe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8" y="51120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Beden Duruşu      İlişkide olduğu kişiyi doğrudan      karşısına alan ve dik bir beden      duruşuna sahip bir kişi, mesaj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50" y="845388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Ses Tonu, Şiddet ve Konuşmanın Akıcılığıİnsanlar arası ilişkilerde yaşanan en küçükgerginlik, kendini önce ses tonuyla ort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utoShape 8" descr="... Etkili iletişim        vebeden dili için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utoShape 9" descr="Kendinizle barışık olun (özgüven sahibiolun)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utoShape 10" descr="Duruşunuza veyürüyüşünüze dikkat edin“zavallı” ile “kendindenemin” görünümünüz nasılolur?Özgüven sağlama:Oturuşunuzu vedu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utoShape 11" descr="Eğik ve düşük omuzlar:Hepsi de olumsuz olmaküzere bir çok anlam taşır;- Ezilmiş- Kendine güvensiz - Yenik- Suçlu- Korkak-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AutoShape 12" descr="Ses tonunuza dikkat edinSes aynı zamandaduygularınızı da iletir.Kendi sesinizi dinlemeyebaşlayın. Ümitsizlik miyoksa cesa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utoShape 13" descr="Canlı ve atak olun.Çekingenliğinizi bir kenara atın. Herzaman atılıma, hazırlıklı olun. Gönüllüolmaktan çekinmeyin. Gönül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AutoShape 14" descr="Doğal olun. Doğal bir insan, kendisiyle kolayca ilişkikurulabilen ve kendinizi onun yanında gerginhissetmediğiniz insandı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AutoShape 15" descr="İLETİŞİM VE BEŞERİ İLİŞKİLERİN        GELİŞTİRİLMESİ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AutoShape 16" descr="Başarısız insan yoktur !Kaynaklarını kullanmayan     insanlar vardı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AutoShape 17" descr="DÜŞÜNCELER NASIL İFADE EDİLMELİDİR?   İletişimin ve beşeri ilişkilerin başarısı    öncelikle düşüncelerimizin, iyi ifad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3" name="AutoShape 18" descr="Düşüncelerinizi iyi anlatabilmek veanlaşılabilmek için:   Düşüncelerinizi düzenleyin ve net    bir biçimde dile getirin,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4" name="AutoShape 19" descr="ELEŞTİRİ KONUSUNDA NELERE DİKKATEDİLMELİDİR?   Eleştiri, yanlışları, eksikleri belirlemek ve    daha iyiye ulaşmak için b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" name="AutoShape 20" descr="TARTIŞMA KONUSUNDA NELERE DİKKATEDİLMELİDİR?   Tartışma kazanarak karşınızdakilere    görüşlerinizi ve düşüncelerinizi k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6" name="AutoShape 21" descr="ZAMANLAMA KONUSUNDA NELERE DİKKATEDİLMELİDİR?   İnsanlarla sizin için    uygun zaman ve    koşullarda değil; onlar    iç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7" name="AutoShape 22" descr="DİNLEME KONUSUNDA NELERE DİKKATEDİLMELİDİR?   İletişimde başarının yolu, iletişim    kurulan kişiyi, düşüncelerini, ne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AutoShape 23" descr="BAŞKALARININ GÖZÜ İLEBAKMANIN ÖNEMİ NEDİR?   İletişimde başarının ve başkalarını    etkileyebilmenin gizi, her şeyi    b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9" name="AutoShape 24" descr="İLGİ VE SEVGİ KONUSUNDA NELEREDİKKAT EDİLMELİDİR?   İnsanlar genellikle yalnız kendilerine ilgi    gösterir ve kendileri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AutoShape 25" descr="Organizasyonlarda İletişim ve    Beşeri İlişkilerin Geliştirilmesi    Organizasyon işleyen açık bir sistemdir.     Çevrey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1" name="AutoShape 26" descr="Etkin Ekip Gelişimini Destekleyen    Davranışlar   Ekip üyelerini desteklemek ve    cesaretlendirmek   Ekip üyelerini g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AutoShape 27" descr="Etkin Ekip Oluşumunu Engelleyen    Davranışlar   İşleri kendi başına yapmak   Önemli bilgileri başkalarından gizlemek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AutoShape 28" descr="İLETİŞİM VE SUNUM TEKNİKLERİ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4" name="AutoShape 29" descr="Sözlü Sunumlar1.   Giriş (% 15)     Konu hakkında ne söyleneceğinin açıklanması     Dinleyicinin ilgisinin anlatılacak k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5" name="AutoShape 30" descr="Görsel Araçlar:Mesajın Hatırlanma OranıSunum                   3 saat sonra   3 gün sonraSözlü                   %70 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6" name="AutoShape 31" descr="Konuşma Gerginliği:    Gerginliği önlemenin bazı yolları       İyi hazırlık yapılmalı       Tanıdıklar önünde deneme yap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7" name="AutoShape 32" descr="İLETİŞİM-EKİP ÇALIŞMASI VE BEŞERİ   İLİŞKİLERİN ETKİNLEŞTİRİLMESİ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8" name="AutoShape 33" descr="Ekip Çalışması   Kendisine ve karşıdakine mutlak güven,   İsteklerini zorlamadan ve zorlanmadan elde etme    becerisi,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9" name="AutoShape 34" descr="Otoriter Ekip                     Lider Ekip   Bağımlılık, içinden hiç      Bağlılık, kendi işini    gelmeden yapar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0" name="AutoShape 35" descr="Ekip çalışmasınayatkın olmayanlar    yatkın olanlar  •   Neden işe               Nasıl yararlı olacağını      yaramayacağ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1" name="AutoShape 36" descr="Ekip çalışmalarında…   İnsan ilişkileri geliştirilmelidir,   İnsan ilişkilerinde başarılı olmak ekip    çalışması için m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2" name="AutoShape 37" descr="Ekip Üyelerinin Özellikleri1.  Yüksek duygusal enerji,2.  Hayata ve insanlara olumlu bakış,3.  Yüksek iş motivasyonu,4.  İ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3" name="AutoShape 38" descr="İLETİŞİM-LİDERLİK VE BEŞERİ          İLİŞKİLE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4" name="AutoShape 39" descr="Lider olmak ne demektir?   Lider olmak” bir güç kaynağı olmak mıdır?   “Lider olmak” insanları peşinden    sürükleyebilm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5" name="AutoShape 40" descr="Liderin Özellikleri   Bir liderin toplumunu (ya da ekibini)    geliştirmesi, topluma yeni ve doğru    ufuklar açması, ye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6" name="AutoShape 41" descr="   İyi bir lider olmak için duyarlı, eşitlikçi, iletişim    ve gücü yumuşak şekilde kullanan ve insanlarla    iyi bir il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7" name="AutoShape 42" descr="Otoriter Kimlik               Lider Kimlik   Otoriteden güç alır      Kendi etkisinden   Söylemeyi sever           güç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8" name="AutoShape 43" descr="Otoriter                            Lider   Paylaşmaz               Otoriteyi paylaşır   Sınırları kesin koyar    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9" name="AutoShape 44" descr="Lider …   hisseder      …   vizyon oluşturur      …   iletişim kurar      …   değiştirir      …   ekibiyle başarı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0" name="AutoShape 45" descr="PARTİ ÜYELERİ İLETİŞİMDE NELEREDİKKAT ETMELİDİR?    Partinin kitleler için umut olması, partinin     üyeleri ile yönetic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1" name="AutoShape 46" descr="Bu nedenle:   İletişim tekniklerini öğrenin; bu teknikleri kullanmak üzere    kendinizi eğitin,   Partililerle ve seçme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2" name="AutoShape 47" descr="   Güvensizlik, iletişimi olumsuz bir biçimde    etkiler. Bu nedenle:   Partililere ve çevreye, çelişkili haber ve    b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3" name="AutoShape 48" descr="   Partililer, partinin tüm etkinliklerinde    katkılarının beklendiğini ve çalışmalarının    değerlendirildiğini gördük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4" name="AutoShape 49" descr="   Partinin yöneticileri her zaman üyelere    ulaşamayabilir veya ulaşmakta güçlük    çekebilir. Bu nedenle:   Partiyl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5" name="AutoShape 50" descr="   Partililerle ve çevreyle daha sağlıklı    iletişim kurabilmek ve partiyle ilgili    bilgi ve iletileri aslına uygun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6" name="AutoShape 51" descr="Dedikodu, doğru bilgilerin verilmesi ve    gerçeklerin söylenmesi yoluyla önlenebilir;    açık ve dürüst davranıldığında 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7" name="AutoShape 52" descr="Siyaseti coşku ile yapın; ileriye umutlabakın   Partiyi sevin, eviniz olarak görün.   Partilileri ve tüm insanları sevi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8" name="AutoShape 53" descr="PARTİ YÖNETİCİLERİ İLETİŞİMDENELERE DİKKAT ETMELİDİR?    Partideki iletişim biçimi ve yöntemleri,    yöneticilerin yönetim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9" name="AutoShape 54" descr="   Partide yönetimin    başarısını belirleyen    unsurlardan birisi de,    ilgililere zamanında ve    yeterince bilgi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0" name="AutoShape 55" descr="Yazılı iletişimde iletinin    rahatça anlaşılabilmesi    gerekir. Bu nedenle;   Yazışmaları    olabildiğince kısa    yapı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1" name="AutoShape 56" descr="Ekip Çalışmasının TemeliGüven duygusu ve çatışmaları önlemek   Kendine güven duymak    “Kişiyi nasıl bilirsin? Kendim    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2" name="AutoShape 57" descr="   SON SÖZ:    CEVHER İNSANDIR. İYİ İŞLER VE    İŞLENİRSE, HEDEFLERİ, AMAÇLARI    VE ALTERNATİFLERİ İLE    MOTİVASYONU SÜ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38914" name="Picture 2" descr="Kaçınılacak bazı hareketler   Dudaklara dokunma         Konuşma isteği, söylenen hakkında kuşku          duyma, bir şe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5348288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oğrudan Göz İlişkisi“ Gözlerin konuştuğu dil her yerde aynıdır.”                                      HerberBir kişi i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98" y="68373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estler Bu konuda dikkat edilmesi gereken, jestleri konuşmadaki eksik kelimeleri tamamlayacak bir araç olarak kullanmamak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30" y="71823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imikler Güvenli bir ifade, verilen mesajla uyum içindeki ifadedi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4" y="71823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forest explorer</dc:creator>
  <cp:lastModifiedBy>forest explorer</cp:lastModifiedBy>
  <cp:revision>2</cp:revision>
  <dcterms:created xsi:type="dcterms:W3CDTF">2019-12-06T05:47:38Z</dcterms:created>
  <dcterms:modified xsi:type="dcterms:W3CDTF">2019-12-06T05:48:50Z</dcterms:modified>
</cp:coreProperties>
</file>