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059874"/>
          </a:xfrm>
        </p:spPr>
        <p:txBody>
          <a:bodyPr>
            <a:normAutofit fontScale="90000"/>
          </a:bodyPr>
          <a:lstStyle/>
          <a:p>
            <a:r>
              <a:rPr lang="tr-TR" b="1" dirty="0" err="1"/>
              <a:t>Css</a:t>
            </a:r>
            <a:r>
              <a:rPr lang="tr-TR" b="1" dirty="0"/>
              <a:t> Yapısına Giriş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4212" y="1213659"/>
            <a:ext cx="9698384" cy="4577542"/>
          </a:xfrm>
        </p:spPr>
        <p:txBody>
          <a:bodyPr>
            <a:normAutofit fontScale="47500" lnSpcReduction="20000"/>
          </a:bodyPr>
          <a:lstStyle/>
          <a:p>
            <a:r>
              <a:rPr lang="tr-TR" sz="3200" b="1" dirty="0">
                <a:solidFill>
                  <a:schemeClr val="tx1"/>
                </a:solidFill>
              </a:rPr>
              <a:t>CSS Nedir?</a:t>
            </a:r>
          </a:p>
          <a:p>
            <a:r>
              <a:rPr lang="tr-TR" sz="4200" dirty="0">
                <a:solidFill>
                  <a:schemeClr val="tx1"/>
                </a:solidFill>
              </a:rPr>
              <a:t>CSS bir kısaltmadır. "</a:t>
            </a:r>
            <a:r>
              <a:rPr lang="tr-TR" sz="4200" dirty="0" err="1">
                <a:solidFill>
                  <a:schemeClr val="tx1"/>
                </a:solidFill>
              </a:rPr>
              <a:t>Cascading</a:t>
            </a:r>
            <a:r>
              <a:rPr lang="tr-TR" sz="4200" dirty="0">
                <a:solidFill>
                  <a:schemeClr val="tx1"/>
                </a:solidFill>
              </a:rPr>
              <a:t> Style </a:t>
            </a:r>
            <a:r>
              <a:rPr lang="tr-TR" sz="4200" dirty="0" err="1">
                <a:solidFill>
                  <a:schemeClr val="tx1"/>
                </a:solidFill>
              </a:rPr>
              <a:t>Sheets</a:t>
            </a:r>
            <a:r>
              <a:rPr lang="tr-TR" sz="4200" dirty="0">
                <a:solidFill>
                  <a:schemeClr val="tx1"/>
                </a:solidFill>
              </a:rPr>
              <a:t>" kelimesinin baş harflerinden oluşur. Dilimizdeki anlamı: Basamaklı Stil Sayfası.</a:t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/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>Stiller, bir HTML elementinin nasıl görüneceğini belirleme olanağı sağlar.</a:t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/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>Stiller HTML 4.0'da bir problemi çözmemizi sağlar. Siteyi görselleştirme!</a:t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/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>HTML dosyamızın daha anlaşılır olmasını sağlar. Stillerimiz tek bir dosyada toplanır ve kolaylıkla okunur - değiştirilir.</a:t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>Stil dosyalarımızın uzantısı *.</a:t>
            </a:r>
            <a:r>
              <a:rPr lang="tr-TR" sz="4200" dirty="0" err="1">
                <a:solidFill>
                  <a:schemeClr val="tx1"/>
                </a:solidFill>
              </a:rPr>
              <a:t>css</a:t>
            </a:r>
            <a:r>
              <a:rPr lang="tr-TR" sz="4200" dirty="0">
                <a:solidFill>
                  <a:schemeClr val="tx1"/>
                </a:solidFill>
              </a:rPr>
              <a:t> </a:t>
            </a:r>
            <a:r>
              <a:rPr lang="tr-TR" sz="4200" dirty="0" err="1">
                <a:solidFill>
                  <a:schemeClr val="tx1"/>
                </a:solidFill>
              </a:rPr>
              <a:t>dir</a:t>
            </a:r>
            <a:r>
              <a:rPr lang="tr-TR" sz="4200" dirty="0">
                <a:solidFill>
                  <a:schemeClr val="tx1"/>
                </a:solidFill>
              </a:rPr>
              <a:t>. CSS Dosyası birçok stil barındırabilir.</a:t>
            </a: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3200" dirty="0">
                <a:solidFill>
                  <a:schemeClr val="tx1"/>
                </a:solidFill>
              </a:rPr>
              <a:t/>
            </a:r>
            <a:br>
              <a:rPr lang="tr-TR" sz="3200" dirty="0">
                <a:solidFill>
                  <a:schemeClr val="tx1"/>
                </a:solidFill>
              </a:rPr>
            </a:br>
            <a:r>
              <a:rPr lang="tr-TR" sz="4200" dirty="0">
                <a:solidFill>
                  <a:schemeClr val="tx1"/>
                </a:solidFill>
              </a:rPr>
              <a:t>HTML 3.2 ile elementler bazı yeni özellikler kazandı. Örneğin FONT elementine </a:t>
            </a:r>
            <a:r>
              <a:rPr lang="tr-TR" sz="4200" dirty="0" err="1">
                <a:solidFill>
                  <a:schemeClr val="tx1"/>
                </a:solidFill>
              </a:rPr>
              <a:t>color</a:t>
            </a:r>
            <a:r>
              <a:rPr lang="tr-TR" sz="4200" dirty="0">
                <a:solidFill>
                  <a:schemeClr val="tx1"/>
                </a:solidFill>
              </a:rPr>
              <a:t> özelliği eklendi. </a:t>
            </a:r>
            <a:br>
              <a:rPr lang="tr-TR" sz="4200" dirty="0">
                <a:solidFill>
                  <a:schemeClr val="tx1"/>
                </a:solidFill>
              </a:rPr>
            </a:br>
            <a:r>
              <a:rPr lang="tr-TR" sz="4200" dirty="0" smtClean="0">
                <a:solidFill>
                  <a:schemeClr val="tx1"/>
                </a:solidFill>
              </a:rPr>
              <a:t>HTML </a:t>
            </a:r>
            <a:r>
              <a:rPr lang="tr-TR" sz="4200" dirty="0">
                <a:solidFill>
                  <a:schemeClr val="tx1"/>
                </a:solidFill>
              </a:rPr>
              <a:t>3.2 </a:t>
            </a:r>
            <a:r>
              <a:rPr lang="tr-TR" sz="4200" dirty="0" smtClean="0">
                <a:solidFill>
                  <a:schemeClr val="tx1"/>
                </a:solidFill>
              </a:rPr>
              <a:t>sürümü ile</a:t>
            </a:r>
            <a:r>
              <a:rPr lang="tr-TR" sz="4200" dirty="0" smtClean="0">
                <a:solidFill>
                  <a:schemeClr val="tx1"/>
                </a:solidFill>
              </a:rPr>
              <a:t>, CSS vardı kullanılmaya başlandı günümüz tarayıcıları  </a:t>
            </a:r>
            <a:r>
              <a:rPr lang="tr-TR" sz="4200" dirty="0">
                <a:solidFill>
                  <a:schemeClr val="tx1"/>
                </a:solidFill>
              </a:rPr>
              <a:t>CSS desteklemektedir!</a:t>
            </a:r>
            <a:endParaRPr lang="tr-TR" sz="4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861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CSS Yapısına giriş</a:t>
            </a:r>
            <a:endParaRPr lang="tr-TR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2374" y="73822"/>
            <a:ext cx="11366884" cy="54476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Bir CSS Koduna Bakış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Bir CSS kodu iki temel bileşenden oluşur. Biri element ve stilleri birbirinden ayıran bir seçim. Diğeri ise bir ya da daha fazla özelliği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bildirilen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ifade bölümü.</a:t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Seçim genel olarak stilini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belirlenen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HTML elementidir, h1, a, body, p gibi.</a:t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İfadeler ise sürekli olarak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özellik: değer;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şeklinde { ve } işaretleri arasında sıralanırlar.</a:t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CSS Örneği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Bir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css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ifadesi her zaman </a:t>
            </a:r>
            <a:r>
              <a:rPr kumimoji="0" lang="tr-TR" altLang="tr-TR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noktalı virgül (;)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ile biter. İfadeler bir kıvrımlı parantez içinde yer alır.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Örnek:  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{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red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text-align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center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 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Yukarıda tek satırda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belirtilen kodlar istenirse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aşağıdaki şekilde de 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yazılabilir. :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 {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red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text-align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center</a:t>
            </a: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 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} </a:t>
            </a:r>
            <a:endParaRPr kumimoji="0" lang="tr-TR" altLang="tr-T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6" name="Picture 2" descr="CSS Kod Yapıs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31" y="2634161"/>
            <a:ext cx="5071844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386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548640" y="1997839"/>
            <a:ext cx="101914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 dirty="0" err="1">
                <a:latin typeface="Arial" panose="020B0604020202020204" pitchFamily="34" charset="0"/>
              </a:rPr>
              <a:t>CSS'de</a:t>
            </a:r>
            <a:r>
              <a:rPr lang="tr-TR" altLang="tr-TR" sz="2400" b="1" dirty="0">
                <a:latin typeface="Arial" panose="020B0604020202020204" pitchFamily="34" charset="0"/>
              </a:rPr>
              <a:t> Açıklama Kullanmak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latin typeface="Arial" panose="020B0604020202020204" pitchFamily="34" charset="0"/>
              </a:rPr>
              <a:t>Her programlama dilinde ve </a:t>
            </a:r>
            <a:r>
              <a:rPr lang="tr-TR" altLang="tr-TR" sz="2400" dirty="0" err="1">
                <a:latin typeface="Arial" panose="020B0604020202020204" pitchFamily="34" charset="0"/>
              </a:rPr>
              <a:t>HTML'de</a:t>
            </a:r>
            <a:r>
              <a:rPr lang="tr-TR" altLang="tr-TR" sz="2400" dirty="0">
                <a:latin typeface="Arial" panose="020B0604020202020204" pitchFamily="34" charset="0"/>
              </a:rPr>
              <a:t> de olduğu gibi bazen kullanıcıların görmeyeceği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latin typeface="Arial" panose="020B0604020202020204" pitchFamily="34" charset="0"/>
              </a:rPr>
              <a:t>ancak kullanıcı için referans olacak açıklamalar yazmak gerekebilir. Bu durum için CSS de </a:t>
            </a:r>
            <a:r>
              <a:rPr lang="tr-TR" altLang="tr-TR" sz="2400" b="1" dirty="0">
                <a:latin typeface="Arial" panose="020B0604020202020204" pitchFamily="34" charset="0"/>
              </a:rPr>
              <a:t>/* açıklama */</a:t>
            </a:r>
            <a:r>
              <a:rPr lang="tr-TR" altLang="tr-TR" sz="2400" dirty="0">
                <a:latin typeface="Arial" panose="020B0604020202020204" pitchFamily="34" charset="0"/>
              </a:rPr>
              <a:t> kullanılmaktadır:</a:t>
            </a:r>
            <a:br>
              <a:rPr lang="tr-TR" altLang="tr-TR" sz="2400" dirty="0">
                <a:latin typeface="Arial" panose="020B0604020202020204" pitchFamily="34" charset="0"/>
              </a:rPr>
            </a:br>
            <a:r>
              <a:rPr lang="tr-TR" altLang="tr-TR" sz="2400" dirty="0">
                <a:latin typeface="Arial" panose="020B0604020202020204" pitchFamily="34" charset="0"/>
              </a:rPr>
              <a:t/>
            </a:r>
            <a:br>
              <a:rPr lang="tr-TR" altLang="tr-TR" sz="2400" dirty="0">
                <a:latin typeface="Arial" panose="020B0604020202020204" pitchFamily="34" charset="0"/>
              </a:rPr>
            </a:br>
            <a:endParaRPr lang="tr-TR" altLang="tr-TR" sz="2400" dirty="0"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 sz="2400" dirty="0">
                <a:latin typeface="Arial Unicode MS"/>
              </a:rPr>
              <a:t>/* Paragraf Stilim */ p { /* Renk kırmızı olacak */ </a:t>
            </a:r>
            <a:r>
              <a:rPr lang="tr-TR" altLang="tr-TR" sz="2400" dirty="0" err="1">
                <a:latin typeface="Arial Unicode MS"/>
              </a:rPr>
              <a:t>color</a:t>
            </a:r>
            <a:r>
              <a:rPr lang="tr-TR" altLang="tr-TR" sz="2400" dirty="0">
                <a:latin typeface="Arial Unicode MS"/>
              </a:rPr>
              <a:t>: </a:t>
            </a:r>
            <a:r>
              <a:rPr lang="tr-TR" altLang="tr-TR" sz="2400" dirty="0" err="1">
                <a:latin typeface="Arial Unicode MS"/>
              </a:rPr>
              <a:t>red</a:t>
            </a:r>
            <a:r>
              <a:rPr lang="tr-TR" altLang="tr-TR" sz="2400" dirty="0">
                <a:latin typeface="Arial Unicode MS"/>
              </a:rPr>
              <a:t>; /* Ortalanmış olacak */ </a:t>
            </a:r>
            <a:r>
              <a:rPr lang="tr-TR" altLang="tr-TR" sz="2400" dirty="0" err="1">
                <a:latin typeface="Arial Unicode MS"/>
              </a:rPr>
              <a:t>text-align</a:t>
            </a:r>
            <a:r>
              <a:rPr lang="tr-TR" altLang="tr-TR" sz="2400" dirty="0">
                <a:latin typeface="Arial Unicode MS"/>
              </a:rPr>
              <a:t>: </a:t>
            </a:r>
            <a:r>
              <a:rPr lang="tr-TR" altLang="tr-TR" sz="2400" dirty="0" err="1">
                <a:latin typeface="Arial Unicode MS"/>
              </a:rPr>
              <a:t>center</a:t>
            </a:r>
            <a:r>
              <a:rPr lang="tr-TR" altLang="tr-TR" sz="2400" dirty="0">
                <a:latin typeface="Arial Unicode MS"/>
              </a:rPr>
              <a:t>;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14983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84212" y="5328458"/>
            <a:ext cx="8534400" cy="665941"/>
          </a:xfrm>
        </p:spPr>
        <p:txBody>
          <a:bodyPr/>
          <a:lstStyle/>
          <a:p>
            <a:r>
              <a:rPr lang="tr-TR" dirty="0"/>
              <a:t>CSS Yapısına giriş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84212" y="17812"/>
            <a:ext cx="11410806" cy="5293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 Kullanımı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Bir HTML kaynağına baktığınızda bir element (</a:t>
            </a:r>
            <a:r>
              <a:rPr kumimoji="0" lang="tr-TR" altLang="tr-TR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tag</a:t>
            </a:r>
            <a:r>
              <a:rPr kumimoji="0" lang="tr-TR" altLang="tr-TR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özelliği olarak </a:t>
            </a:r>
            <a:r>
              <a:rPr kumimoji="0" lang="tr-TR" altLang="tr-T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="stil"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şeklinde bir özellik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gösterir.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Peki neden buna gerek duymuşlar? Örneğin aşağıdaki HTML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koduna bakıldığında: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&lt;div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class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="stil"&gt;Hoş Geldiniz!&lt;/div&gt;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Yukarıdaki div elementi içinde yer alan </a:t>
            </a:r>
            <a:r>
              <a:rPr kumimoji="0" lang="tr-TR" altLang="tr-T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="stil"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 div elementi için CSS özellikleri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belirtilmesini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sağlayan bir yoldur. CSS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dosyasında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.stil { font: 10pt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Verdana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blue</a:t>
            </a:r>
            <a:r>
              <a:rPr kumimoji="0" lang="tr-TR" altLang="tr-T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 </a:t>
            </a:r>
            <a:endParaRPr kumimoji="0" lang="tr-TR" altLang="tr-T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tr-TR" altLang="tr-TR" sz="1800" dirty="0">
                <a:solidFill>
                  <a:schemeClr val="tx1"/>
                </a:solidFill>
                <a:latin typeface="Arial" panose="020B0604020202020204" pitchFamily="34" charset="0"/>
              </a:rPr>
              <a:t>ifade varsa: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Nokta (.) ile başlayan bir stil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oluşturulmuştur.</a:t>
            </a:r>
            <a:r>
              <a:rPr kumimoji="0" lang="tr-TR" altLang="tr-T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1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</a:t>
            </a:r>
            <a:r>
              <a:rPr kumimoji="0" lang="tr-TR" altLang="tr-T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="stil"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ile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belirtilen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tüm elementler 10 punto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Tahoma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yazı tipinde ve mavi (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blue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 renginde olacaktır.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İstenirse sadece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tek bir elementte geçerli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olması</a:t>
            </a:r>
            <a:r>
              <a:rPr kumimoji="0" lang="tr-TR" altLang="tr-T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sağlanabilir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Örneğin sadece DIV elementlerinde geçerli 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olması</a:t>
            </a:r>
            <a:r>
              <a:rPr kumimoji="0" lang="tr-TR" altLang="tr-TR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istenirse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div.stil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{ font: 10pt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Verdana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blue</a:t>
            </a:r>
            <a:r>
              <a:rPr kumimoji="0" lang="tr-TR" altLang="tr-T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 </a:t>
            </a:r>
            <a:endParaRPr kumimoji="0" lang="tr-TR" alt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238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154093" y="5905535"/>
            <a:ext cx="6882736" cy="532937"/>
          </a:xfrm>
        </p:spPr>
        <p:txBody>
          <a:bodyPr>
            <a:normAutofit fontScale="90000"/>
          </a:bodyPr>
          <a:lstStyle/>
          <a:p>
            <a:r>
              <a:rPr lang="tr-TR" dirty="0"/>
              <a:t>CSS Yapısına giriş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74815" y="-92830"/>
            <a:ext cx="11962014" cy="6740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 Kullanımı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 özelliği ile de stiller </a:t>
            </a:r>
            <a:r>
              <a:rPr lang="tr-TR" altLang="tr-TR" sz="2400" dirty="0" smtClean="0">
                <a:solidFill>
                  <a:schemeClr val="tx1"/>
                </a:solidFill>
                <a:latin typeface="Arial" panose="020B0604020202020204" pitchFamily="34" charset="0"/>
              </a:rPr>
              <a:t>oluşturulur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CLASS'tan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farklı yanları:</a:t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Sadece tek bir elementte kullanılabilir.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Aynı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değeri iki elemente verilemez (Her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sadece tek bir elementte kullanılabilir).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 dosyamızda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CLASS'da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. (nokta) kullanırdık, ancak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özelliğine göre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stilleme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Yapılacak ise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# (diyez)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kullanılır.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tr-TR" altLang="tr-TR" sz="2400" dirty="0">
                <a:solidFill>
                  <a:schemeClr val="tx1"/>
                </a:solidFill>
                <a:latin typeface="Arial" panose="020B0604020202020204" pitchFamily="34" charset="0"/>
              </a:rPr>
              <a:t>Ö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rnek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üzerinde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&lt;div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id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="stil"&gt;Hoş Geldiniz!&lt;/div&gt; 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Örnekte ID değeri "stil" olan bir DIV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elementi 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CSS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dosyasında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 elemente özel stil tasarlarken aşağıdaki şekilde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kod 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yapısı oluşturulur: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#stil { font: 10pt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Tahoma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,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Verdana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color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: </a:t>
            </a:r>
            <a:r>
              <a:rPr kumimoji="0" lang="tr-TR" altLang="tr-T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blue</a:t>
            </a: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; } </a:t>
            </a:r>
            <a:endParaRPr kumimoji="0" lang="tr-TR" altLang="tr-T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tr-TR" altLang="tr-T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Görüldüğü gibi bu kez diyez (#) ile başlandı. </a:t>
            </a:r>
          </a:p>
        </p:txBody>
      </p:sp>
    </p:spTree>
    <p:extLst>
      <p:ext uri="{BB962C8B-B14F-4D97-AF65-F5344CB8AC3E}">
        <p14:creationId xmlns:p14="http://schemas.microsoft.com/office/powerpoint/2010/main" val="1944045683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22</TotalTime>
  <Words>150</Words>
  <Application>Microsoft Office PowerPoint</Application>
  <PresentationFormat>Geniş ekran</PresentationFormat>
  <Paragraphs>43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Century Gothic</vt:lpstr>
      <vt:lpstr>Wingdings 3</vt:lpstr>
      <vt:lpstr>Dilim</vt:lpstr>
      <vt:lpstr>Css Yapısına Giriş </vt:lpstr>
      <vt:lpstr>CSS Yapısına giriş</vt:lpstr>
      <vt:lpstr>PowerPoint Sunusu</vt:lpstr>
      <vt:lpstr>CSS Yapısına giriş</vt:lpstr>
      <vt:lpstr>CSS Yapısına giriş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Css Yapısına Giriş</dc:title>
  <dc:creator>sgurcan</dc:creator>
  <cp:lastModifiedBy>sgurcan</cp:lastModifiedBy>
  <cp:revision>4</cp:revision>
  <dcterms:created xsi:type="dcterms:W3CDTF">2018-05-09T07:31:02Z</dcterms:created>
  <dcterms:modified xsi:type="dcterms:W3CDTF">2018-05-09T10:21:19Z</dcterms:modified>
</cp:coreProperties>
</file>