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4" r:id="rId3"/>
    <p:sldId id="324" r:id="rId4"/>
    <p:sldId id="303" r:id="rId5"/>
    <p:sldId id="305" r:id="rId6"/>
    <p:sldId id="306" r:id="rId7"/>
    <p:sldId id="307" r:id="rId8"/>
    <p:sldId id="309" r:id="rId9"/>
    <p:sldId id="310" r:id="rId10"/>
    <p:sldId id="311" r:id="rId11"/>
    <p:sldId id="312" r:id="rId12"/>
    <p:sldId id="313" r:id="rId13"/>
    <p:sldId id="314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643"/>
  </p:normalViewPr>
  <p:slideViewPr>
    <p:cSldViewPr snapToGrid="0">
      <p:cViewPr varScale="1">
        <p:scale>
          <a:sx n="107" d="100"/>
          <a:sy n="107" d="100"/>
        </p:scale>
        <p:origin x="9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30"/>
      <c:rotY val="33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333333333336E-2"/>
          <c:y val="0.16123449803149639"/>
          <c:w val="0.62725885826771699"/>
          <c:h val="0.81689050196850443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Reprodüktif Faaliyet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ED5-4FAA-AC0B-F8A4DFD3B689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ED5-4FAA-AC0B-F8A4DFD3B689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ED5-4FAA-AC0B-F8A4DFD3B689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ED5-4FAA-AC0B-F8A4DFD3B689}"/>
              </c:ext>
            </c:extLst>
          </c:dPt>
          <c:cat>
            <c:numRef>
              <c:f>Sayfa1!$A$2:$A$5</c:f>
              <c:numCache>
                <c:formatCode>General</c:formatCode>
                <c:ptCount val="4"/>
              </c:numCache>
            </c:numRef>
          </c:cat>
          <c:val>
            <c:numRef>
              <c:f>Sayfa1!$B$2:$B$5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D5-4FAA-AC0B-F8A4DFD3B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61FE6-C03F-46BF-B08E-966706B01A2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E7E4FCF-CF6F-4534-9A3D-7C40BA874B29}">
      <dgm:prSet phldrT="[Metin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tr-TR" sz="1200" dirty="0" err="1">
              <a:solidFill>
                <a:schemeClr val="tx1"/>
              </a:solidFill>
            </a:rPr>
            <a:t>March</a:t>
          </a:r>
          <a:endParaRPr lang="tr-TR" sz="1200" dirty="0">
            <a:solidFill>
              <a:schemeClr val="tx1"/>
            </a:solidFill>
          </a:endParaRPr>
        </a:p>
      </dgm:t>
    </dgm:pt>
    <dgm:pt modelId="{6CCEBE89-E883-414F-A78E-5E8316057D75}" type="parTrans" cxnId="{C54B19F7-7B59-43B4-8A46-5CE2CFBAEC17}">
      <dgm:prSet/>
      <dgm:spPr/>
      <dgm:t>
        <a:bodyPr/>
        <a:lstStyle/>
        <a:p>
          <a:endParaRPr lang="tr-TR" sz="3200"/>
        </a:p>
      </dgm:t>
    </dgm:pt>
    <dgm:pt modelId="{A5146F97-36F5-4AF3-8E5A-7120A1F10821}" type="sibTrans" cxnId="{C54B19F7-7B59-43B4-8A46-5CE2CFBAEC17}">
      <dgm:prSet/>
      <dgm:spPr/>
      <dgm:t>
        <a:bodyPr/>
        <a:lstStyle/>
        <a:p>
          <a:endParaRPr lang="tr-TR" sz="3200">
            <a:solidFill>
              <a:schemeClr val="tx1"/>
            </a:solidFill>
          </a:endParaRPr>
        </a:p>
      </dgm:t>
    </dgm:pt>
    <dgm:pt modelId="{9187F9FE-4BB0-4ED6-9C54-A136A68F11D6}">
      <dgm:prSet phldrT="[Metin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tr-TR" sz="1200" dirty="0">
              <a:solidFill>
                <a:schemeClr val="tx1"/>
              </a:solidFill>
            </a:rPr>
            <a:t>April</a:t>
          </a:r>
        </a:p>
      </dgm:t>
    </dgm:pt>
    <dgm:pt modelId="{C834B9D4-C0E1-4776-961B-8988764B2ACB}" type="parTrans" cxnId="{C98D5780-38B6-4BA7-8817-E19D2EC76332}">
      <dgm:prSet/>
      <dgm:spPr/>
      <dgm:t>
        <a:bodyPr/>
        <a:lstStyle/>
        <a:p>
          <a:endParaRPr lang="tr-TR" sz="3200"/>
        </a:p>
      </dgm:t>
    </dgm:pt>
    <dgm:pt modelId="{37AC40FA-14AA-4A1C-94C5-85516BECC40A}" type="sibTrans" cxnId="{C98D5780-38B6-4BA7-8817-E19D2EC76332}">
      <dgm:prSet/>
      <dgm:spPr/>
      <dgm:t>
        <a:bodyPr/>
        <a:lstStyle/>
        <a:p>
          <a:endParaRPr lang="tr-TR" sz="3200"/>
        </a:p>
      </dgm:t>
    </dgm:pt>
    <dgm:pt modelId="{079E6862-AAC4-4569-BE00-0322BE5DCA8E}">
      <dgm:prSet phldrT="[Metin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tr-TR" sz="1200" dirty="0">
              <a:solidFill>
                <a:schemeClr val="tx1"/>
              </a:solidFill>
            </a:rPr>
            <a:t>May</a:t>
          </a:r>
        </a:p>
      </dgm:t>
    </dgm:pt>
    <dgm:pt modelId="{A5D54324-DC17-4629-B448-24C9BD9BAAB1}" type="parTrans" cxnId="{38B2990F-E9E9-4309-86AC-E2B62AE4D889}">
      <dgm:prSet/>
      <dgm:spPr/>
      <dgm:t>
        <a:bodyPr/>
        <a:lstStyle/>
        <a:p>
          <a:endParaRPr lang="tr-TR" sz="3200"/>
        </a:p>
      </dgm:t>
    </dgm:pt>
    <dgm:pt modelId="{EA066884-3762-4B3B-9DCB-3728FD0A8C3E}" type="sibTrans" cxnId="{38B2990F-E9E9-4309-86AC-E2B62AE4D889}">
      <dgm:prSet/>
      <dgm:spPr/>
      <dgm:t>
        <a:bodyPr/>
        <a:lstStyle/>
        <a:p>
          <a:endParaRPr lang="tr-TR" sz="3200"/>
        </a:p>
      </dgm:t>
    </dgm:pt>
    <dgm:pt modelId="{BF729F5F-B413-483E-A395-2032A12CDCA4}">
      <dgm:prSet phldrT="[Metin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tr-TR" sz="1200" dirty="0" err="1">
              <a:solidFill>
                <a:schemeClr val="tx1"/>
              </a:solidFill>
            </a:rPr>
            <a:t>June</a:t>
          </a:r>
          <a:endParaRPr lang="tr-TR" sz="1200" dirty="0">
            <a:solidFill>
              <a:schemeClr val="tx1"/>
            </a:solidFill>
          </a:endParaRPr>
        </a:p>
      </dgm:t>
    </dgm:pt>
    <dgm:pt modelId="{C117EEDD-CB34-40BE-973C-270F6C8D949E}" type="parTrans" cxnId="{B9813DFD-9783-4A3C-A4E3-39F577A816AB}">
      <dgm:prSet/>
      <dgm:spPr/>
      <dgm:t>
        <a:bodyPr/>
        <a:lstStyle/>
        <a:p>
          <a:endParaRPr lang="tr-TR" sz="3200"/>
        </a:p>
      </dgm:t>
    </dgm:pt>
    <dgm:pt modelId="{0660E4B2-C8F4-441C-B813-0E57129F7CA5}" type="sibTrans" cxnId="{B9813DFD-9783-4A3C-A4E3-39F577A816AB}">
      <dgm:prSet/>
      <dgm:spPr/>
      <dgm:t>
        <a:bodyPr/>
        <a:lstStyle/>
        <a:p>
          <a:endParaRPr lang="tr-TR" sz="3200"/>
        </a:p>
      </dgm:t>
    </dgm:pt>
    <dgm:pt modelId="{9AC92DB8-A8D5-4461-AAB6-6779FBD1663E}">
      <dgm:prSet phldrT="[Metin]" custT="1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tr-TR" sz="1200" dirty="0" err="1">
              <a:solidFill>
                <a:schemeClr val="tx1"/>
              </a:solidFill>
            </a:rPr>
            <a:t>Feb</a:t>
          </a:r>
          <a:r>
            <a:rPr lang="tr-TR" sz="1200" dirty="0">
              <a:solidFill>
                <a:schemeClr val="tx1"/>
              </a:solidFill>
            </a:rPr>
            <a:t>.</a:t>
          </a:r>
        </a:p>
      </dgm:t>
    </dgm:pt>
    <dgm:pt modelId="{A8FD42FF-2BD9-426D-81F7-998184558339}" type="parTrans" cxnId="{141CB118-DC46-4922-B6E5-E0C6CA362938}">
      <dgm:prSet/>
      <dgm:spPr/>
      <dgm:t>
        <a:bodyPr/>
        <a:lstStyle/>
        <a:p>
          <a:endParaRPr lang="tr-TR" sz="3200"/>
        </a:p>
      </dgm:t>
    </dgm:pt>
    <dgm:pt modelId="{E051395E-ABD7-4DBA-83D1-8F26641B850D}" type="sibTrans" cxnId="{141CB118-DC46-4922-B6E5-E0C6CA362938}">
      <dgm:prSet/>
      <dgm:spPr/>
      <dgm:t>
        <a:bodyPr/>
        <a:lstStyle/>
        <a:p>
          <a:endParaRPr lang="tr-TR" sz="3200"/>
        </a:p>
      </dgm:t>
    </dgm:pt>
    <dgm:pt modelId="{C10EF7B2-7359-48C1-968D-293A4C05E63F}">
      <dgm:prSet phldrT="[Metin]" custT="1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tr-TR" sz="1200" dirty="0" err="1">
              <a:solidFill>
                <a:schemeClr val="tx1"/>
              </a:solidFill>
            </a:rPr>
            <a:t>July</a:t>
          </a:r>
          <a:endParaRPr lang="tr-TR" sz="1200" dirty="0">
            <a:solidFill>
              <a:schemeClr val="tx1"/>
            </a:solidFill>
          </a:endParaRPr>
        </a:p>
      </dgm:t>
    </dgm:pt>
    <dgm:pt modelId="{2E45F1DD-FA8F-42AA-AD77-7C80E41BFF0D}" type="parTrans" cxnId="{1EE2C5D9-8B81-4501-8F6E-F3238FC5C39F}">
      <dgm:prSet/>
      <dgm:spPr/>
      <dgm:t>
        <a:bodyPr/>
        <a:lstStyle/>
        <a:p>
          <a:endParaRPr lang="tr-TR" sz="3200"/>
        </a:p>
      </dgm:t>
    </dgm:pt>
    <dgm:pt modelId="{EB407C6F-180E-4A9F-8904-9BF2C129306A}" type="sibTrans" cxnId="{1EE2C5D9-8B81-4501-8F6E-F3238FC5C39F}">
      <dgm:prSet/>
      <dgm:spPr/>
      <dgm:t>
        <a:bodyPr/>
        <a:lstStyle/>
        <a:p>
          <a:endParaRPr lang="tr-TR" sz="3200"/>
        </a:p>
      </dgm:t>
    </dgm:pt>
    <dgm:pt modelId="{44B91336-6E98-4E0F-935B-34212703D729}">
      <dgm:prSet phldrT="[Metin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tr-TR" sz="1200" dirty="0" err="1">
              <a:solidFill>
                <a:schemeClr val="tx1"/>
              </a:solidFill>
            </a:rPr>
            <a:t>August</a:t>
          </a:r>
          <a:endParaRPr lang="tr-TR" sz="1200" dirty="0">
            <a:solidFill>
              <a:schemeClr val="tx1"/>
            </a:solidFill>
          </a:endParaRPr>
        </a:p>
      </dgm:t>
    </dgm:pt>
    <dgm:pt modelId="{A51AF7AF-5305-4BDB-BA57-DF2FCD2CBE72}" type="parTrans" cxnId="{91863088-D902-4C1E-86BC-41738BECEB63}">
      <dgm:prSet/>
      <dgm:spPr/>
      <dgm:t>
        <a:bodyPr/>
        <a:lstStyle/>
        <a:p>
          <a:endParaRPr lang="tr-TR" sz="3200"/>
        </a:p>
      </dgm:t>
    </dgm:pt>
    <dgm:pt modelId="{E9116480-FBFA-47C7-819F-6A1A838321DA}" type="sibTrans" cxnId="{91863088-D902-4C1E-86BC-41738BECEB63}">
      <dgm:prSet/>
      <dgm:spPr/>
      <dgm:t>
        <a:bodyPr/>
        <a:lstStyle/>
        <a:p>
          <a:endParaRPr lang="tr-TR" sz="3200"/>
        </a:p>
      </dgm:t>
    </dgm:pt>
    <dgm:pt modelId="{B9923B0A-2906-439A-9D85-4C54366CA770}">
      <dgm:prSet phldrT="[Metin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tr-TR" sz="1200" dirty="0" err="1">
              <a:solidFill>
                <a:schemeClr val="tx1"/>
              </a:solidFill>
            </a:rPr>
            <a:t>Sept</a:t>
          </a:r>
          <a:r>
            <a:rPr lang="tr-TR" sz="1200" dirty="0">
              <a:solidFill>
                <a:schemeClr val="tx1"/>
              </a:solidFill>
            </a:rPr>
            <a:t>.</a:t>
          </a:r>
        </a:p>
      </dgm:t>
    </dgm:pt>
    <dgm:pt modelId="{EBFBEFD6-123C-4FB1-8C1D-B21289C8B3A2}" type="parTrans" cxnId="{C7040E0C-5203-4C18-A928-40B48844B6A5}">
      <dgm:prSet/>
      <dgm:spPr/>
      <dgm:t>
        <a:bodyPr/>
        <a:lstStyle/>
        <a:p>
          <a:endParaRPr lang="tr-TR" sz="3200"/>
        </a:p>
      </dgm:t>
    </dgm:pt>
    <dgm:pt modelId="{AA95AFA9-B817-4FD9-A55C-7E1DEAD3DBB0}" type="sibTrans" cxnId="{C7040E0C-5203-4C18-A928-40B48844B6A5}">
      <dgm:prSet/>
      <dgm:spPr/>
      <dgm:t>
        <a:bodyPr/>
        <a:lstStyle/>
        <a:p>
          <a:endParaRPr lang="tr-TR" sz="3200"/>
        </a:p>
      </dgm:t>
    </dgm:pt>
    <dgm:pt modelId="{A8B1B6A3-3190-4631-8649-5D40D7B816F2}">
      <dgm:prSet phldrT="[Metin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tr-TR" sz="1200" dirty="0" err="1">
              <a:solidFill>
                <a:schemeClr val="tx1"/>
              </a:solidFill>
            </a:rPr>
            <a:t>Oct</a:t>
          </a:r>
          <a:r>
            <a:rPr lang="tr-TR" sz="1200" dirty="0">
              <a:solidFill>
                <a:schemeClr val="tx1"/>
              </a:solidFill>
            </a:rPr>
            <a:t>.</a:t>
          </a:r>
        </a:p>
      </dgm:t>
    </dgm:pt>
    <dgm:pt modelId="{81119F5F-C677-472A-96C7-4C53936FF697}" type="parTrans" cxnId="{74549C03-C5FD-4043-8CBC-3E76572912E6}">
      <dgm:prSet/>
      <dgm:spPr/>
      <dgm:t>
        <a:bodyPr/>
        <a:lstStyle/>
        <a:p>
          <a:endParaRPr lang="tr-TR" sz="3200"/>
        </a:p>
      </dgm:t>
    </dgm:pt>
    <dgm:pt modelId="{35DC6917-C65B-4518-8E53-E2420A73E3C4}" type="sibTrans" cxnId="{74549C03-C5FD-4043-8CBC-3E76572912E6}">
      <dgm:prSet/>
      <dgm:spPr/>
      <dgm:t>
        <a:bodyPr/>
        <a:lstStyle/>
        <a:p>
          <a:endParaRPr lang="tr-TR" sz="3200"/>
        </a:p>
      </dgm:t>
    </dgm:pt>
    <dgm:pt modelId="{6D47600B-0EA3-4263-9761-781FE124A55B}">
      <dgm:prSet phldrT="[Metin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tr-TR" sz="1200" dirty="0" err="1">
              <a:solidFill>
                <a:schemeClr val="tx1"/>
              </a:solidFill>
            </a:rPr>
            <a:t>Nov</a:t>
          </a:r>
          <a:r>
            <a:rPr lang="tr-TR" sz="1200" dirty="0">
              <a:solidFill>
                <a:schemeClr val="tx1"/>
              </a:solidFill>
            </a:rPr>
            <a:t>.</a:t>
          </a:r>
        </a:p>
      </dgm:t>
    </dgm:pt>
    <dgm:pt modelId="{19DE9F1C-D8FB-4C3A-9789-D9B0B64EE16F}" type="parTrans" cxnId="{985ADFE4-4728-4953-9617-DF3833FB4469}">
      <dgm:prSet/>
      <dgm:spPr/>
      <dgm:t>
        <a:bodyPr/>
        <a:lstStyle/>
        <a:p>
          <a:endParaRPr lang="tr-TR" sz="3200"/>
        </a:p>
      </dgm:t>
    </dgm:pt>
    <dgm:pt modelId="{1DDFF954-23D2-4CFF-9D99-3DA695E71C57}" type="sibTrans" cxnId="{985ADFE4-4728-4953-9617-DF3833FB4469}">
      <dgm:prSet/>
      <dgm:spPr/>
      <dgm:t>
        <a:bodyPr/>
        <a:lstStyle/>
        <a:p>
          <a:endParaRPr lang="tr-TR" sz="3200"/>
        </a:p>
      </dgm:t>
    </dgm:pt>
    <dgm:pt modelId="{E667625C-0361-4021-86E0-05AA571A0764}">
      <dgm:prSet phldrT="[Metin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tr-TR" sz="1200" dirty="0" err="1">
              <a:solidFill>
                <a:schemeClr val="tx1"/>
              </a:solidFill>
            </a:rPr>
            <a:t>Dec</a:t>
          </a:r>
          <a:r>
            <a:rPr lang="tr-TR" sz="1200" dirty="0">
              <a:solidFill>
                <a:schemeClr val="tx1"/>
              </a:solidFill>
            </a:rPr>
            <a:t>.</a:t>
          </a:r>
        </a:p>
      </dgm:t>
    </dgm:pt>
    <dgm:pt modelId="{2C9C7052-90AD-4B80-88D9-8C319A49F93A}" type="parTrans" cxnId="{D8823135-61BA-4DD2-8606-6DD15B609DFD}">
      <dgm:prSet/>
      <dgm:spPr/>
      <dgm:t>
        <a:bodyPr/>
        <a:lstStyle/>
        <a:p>
          <a:endParaRPr lang="tr-TR" sz="3200"/>
        </a:p>
      </dgm:t>
    </dgm:pt>
    <dgm:pt modelId="{F2D0E409-00DD-4525-8E33-82AC1FDE5B32}" type="sibTrans" cxnId="{D8823135-61BA-4DD2-8606-6DD15B609DFD}">
      <dgm:prSet/>
      <dgm:spPr/>
      <dgm:t>
        <a:bodyPr/>
        <a:lstStyle/>
        <a:p>
          <a:endParaRPr lang="tr-TR" sz="3200"/>
        </a:p>
      </dgm:t>
    </dgm:pt>
    <dgm:pt modelId="{4C8FCA7D-700F-44F4-9294-E0A19C03BFDF}">
      <dgm:prSet phldrT="[Metin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tr-TR" sz="1200" dirty="0">
              <a:solidFill>
                <a:schemeClr val="tx1"/>
              </a:solidFill>
            </a:rPr>
            <a:t>Jan.</a:t>
          </a:r>
        </a:p>
      </dgm:t>
    </dgm:pt>
    <dgm:pt modelId="{9684F441-061F-4066-9836-16EAED69A9E7}" type="parTrans" cxnId="{27CF050A-9552-450D-8EFD-C8FB68E21FD5}">
      <dgm:prSet/>
      <dgm:spPr/>
      <dgm:t>
        <a:bodyPr/>
        <a:lstStyle/>
        <a:p>
          <a:endParaRPr lang="tr-TR" sz="3200"/>
        </a:p>
      </dgm:t>
    </dgm:pt>
    <dgm:pt modelId="{C1E6462D-B31E-48BA-BA00-AF3049E2D0C2}" type="sibTrans" cxnId="{27CF050A-9552-450D-8EFD-C8FB68E21FD5}">
      <dgm:prSet/>
      <dgm:spPr/>
      <dgm:t>
        <a:bodyPr/>
        <a:lstStyle/>
        <a:p>
          <a:endParaRPr lang="tr-TR" sz="3200"/>
        </a:p>
      </dgm:t>
    </dgm:pt>
    <dgm:pt modelId="{C39ECB2B-3588-4614-849C-064A845227B8}" type="pres">
      <dgm:prSet presAssocID="{50B61FE6-C03F-46BF-B08E-966706B01A2E}" presName="Name0" presStyleCnt="0">
        <dgm:presLayoutVars>
          <dgm:dir/>
          <dgm:resizeHandles val="exact"/>
        </dgm:presLayoutVars>
      </dgm:prSet>
      <dgm:spPr/>
    </dgm:pt>
    <dgm:pt modelId="{F22BDAA6-02B7-422C-AD89-C111423FCBDE}" type="pres">
      <dgm:prSet presAssocID="{50B61FE6-C03F-46BF-B08E-966706B01A2E}" presName="cycle" presStyleCnt="0"/>
      <dgm:spPr/>
    </dgm:pt>
    <dgm:pt modelId="{28CD32EE-3140-4B3A-A63C-9D9EBE0E2B2D}" type="pres">
      <dgm:prSet presAssocID="{8E7E4FCF-CF6F-4534-9A3D-7C40BA874B29}" presName="nodeFirstNode" presStyleLbl="node1" presStyleIdx="0" presStyleCnt="12" custScaleX="128143" custScaleY="99997" custRadScaleRad="87918" custRadScaleInc="-97858">
        <dgm:presLayoutVars>
          <dgm:bulletEnabled val="1"/>
        </dgm:presLayoutVars>
      </dgm:prSet>
      <dgm:spPr/>
    </dgm:pt>
    <dgm:pt modelId="{CDDCA7E3-1B5D-4BD3-9EE7-DE2CC170D3A4}" type="pres">
      <dgm:prSet presAssocID="{A5146F97-36F5-4AF3-8E5A-7120A1F10821}" presName="sibTransFirstNode" presStyleLbl="bgShp" presStyleIdx="0" presStyleCnt="1" custScaleX="174592" custScaleY="76237" custLinFactNeighborX="3741" custLinFactNeighborY="-7357"/>
      <dgm:spPr/>
    </dgm:pt>
    <dgm:pt modelId="{8C04C6BC-07D8-4B02-9FF1-4393CD3CA98F}" type="pres">
      <dgm:prSet presAssocID="{9187F9FE-4BB0-4ED6-9C54-A136A68F11D6}" presName="nodeFollowingNodes" presStyleLbl="node1" presStyleIdx="1" presStyleCnt="12" custScaleX="128143" custScaleY="99997" custRadScaleRad="83685" custRadScaleInc="-33469">
        <dgm:presLayoutVars>
          <dgm:bulletEnabled val="1"/>
        </dgm:presLayoutVars>
      </dgm:prSet>
      <dgm:spPr/>
    </dgm:pt>
    <dgm:pt modelId="{4468EDD5-6873-419B-9C21-48486736ED95}" type="pres">
      <dgm:prSet presAssocID="{079E6862-AAC4-4569-BE00-0322BE5DCA8E}" presName="nodeFollowingNodes" presStyleLbl="node1" presStyleIdx="2" presStyleCnt="12" custScaleX="128143" custScaleY="99997" custRadScaleRad="119453" custRadScaleInc="7780">
        <dgm:presLayoutVars>
          <dgm:bulletEnabled val="1"/>
        </dgm:presLayoutVars>
      </dgm:prSet>
      <dgm:spPr/>
    </dgm:pt>
    <dgm:pt modelId="{67B55C66-6067-4D26-AD4A-D0F2BBDF278E}" type="pres">
      <dgm:prSet presAssocID="{BF729F5F-B413-483E-A395-2032A12CDCA4}" presName="nodeFollowingNodes" presStyleLbl="node1" presStyleIdx="3" presStyleCnt="12" custScaleX="128143" custScaleY="99997" custRadScaleRad="167916" custRadScaleInc="-28698">
        <dgm:presLayoutVars>
          <dgm:bulletEnabled val="1"/>
        </dgm:presLayoutVars>
      </dgm:prSet>
      <dgm:spPr/>
    </dgm:pt>
    <dgm:pt modelId="{AB63AD17-5B39-40BC-ABC6-B424D90D6278}" type="pres">
      <dgm:prSet presAssocID="{C10EF7B2-7359-48C1-968D-293A4C05E63F}" presName="nodeFollowingNodes" presStyleLbl="node1" presStyleIdx="4" presStyleCnt="12" custScaleX="128143" custScaleY="99997" custRadScaleRad="177240" custRadScaleInc="-94773">
        <dgm:presLayoutVars>
          <dgm:bulletEnabled val="1"/>
        </dgm:presLayoutVars>
      </dgm:prSet>
      <dgm:spPr/>
    </dgm:pt>
    <dgm:pt modelId="{8C3B54DF-B33A-4664-B55C-C5451AC7DFD4}" type="pres">
      <dgm:prSet presAssocID="{44B91336-6E98-4E0F-935B-34212703D729}" presName="nodeFollowingNodes" presStyleLbl="node1" presStyleIdx="5" presStyleCnt="12" custScaleX="128143" custScaleY="99997" custRadScaleRad="144829" custRadScaleInc="-124060">
        <dgm:presLayoutVars>
          <dgm:bulletEnabled val="1"/>
        </dgm:presLayoutVars>
      </dgm:prSet>
      <dgm:spPr/>
    </dgm:pt>
    <dgm:pt modelId="{FCA8EEC0-81EB-49EE-8222-57C41028003B}" type="pres">
      <dgm:prSet presAssocID="{B9923B0A-2906-439A-9D85-4C54366CA770}" presName="nodeFollowingNodes" presStyleLbl="node1" presStyleIdx="6" presStyleCnt="12" custScaleX="128143" custScaleY="99997" custRadScaleRad="92240" custRadScaleInc="-104697">
        <dgm:presLayoutVars>
          <dgm:bulletEnabled val="1"/>
        </dgm:presLayoutVars>
      </dgm:prSet>
      <dgm:spPr/>
    </dgm:pt>
    <dgm:pt modelId="{2D1B3086-DC37-40E5-A864-CE2986B73EC1}" type="pres">
      <dgm:prSet presAssocID="{A8B1B6A3-3190-4631-8649-5D40D7B816F2}" presName="nodeFollowingNodes" presStyleLbl="node1" presStyleIdx="7" presStyleCnt="12" custScaleX="128143" custScaleY="99997" custRadScaleRad="88432" custRadScaleInc="-27826">
        <dgm:presLayoutVars>
          <dgm:bulletEnabled val="1"/>
        </dgm:presLayoutVars>
      </dgm:prSet>
      <dgm:spPr/>
    </dgm:pt>
    <dgm:pt modelId="{1D9F81D4-98AF-45A2-8E03-790DE28E4255}" type="pres">
      <dgm:prSet presAssocID="{6D47600B-0EA3-4263-9761-781FE124A55B}" presName="nodeFollowingNodes" presStyleLbl="node1" presStyleIdx="8" presStyleCnt="12" custScaleX="128143" custScaleY="99997" custRadScaleRad="124809" custRadScaleInc="9451">
        <dgm:presLayoutVars>
          <dgm:bulletEnabled val="1"/>
        </dgm:presLayoutVars>
      </dgm:prSet>
      <dgm:spPr/>
    </dgm:pt>
    <dgm:pt modelId="{720ADBD2-E3A7-445B-8931-3752E4638067}" type="pres">
      <dgm:prSet presAssocID="{E667625C-0361-4021-86E0-05AA571A0764}" presName="nodeFollowingNodes" presStyleLbl="node1" presStyleIdx="9" presStyleCnt="12" custScaleX="128143" custScaleY="99997" custRadScaleRad="154399" custRadScaleInc="-28661">
        <dgm:presLayoutVars>
          <dgm:bulletEnabled val="1"/>
        </dgm:presLayoutVars>
      </dgm:prSet>
      <dgm:spPr/>
    </dgm:pt>
    <dgm:pt modelId="{6FD82F5F-2CA8-473C-9A03-DB5F18BB610E}" type="pres">
      <dgm:prSet presAssocID="{4C8FCA7D-700F-44F4-9294-E0A19C03BFDF}" presName="nodeFollowingNodes" presStyleLbl="node1" presStyleIdx="10" presStyleCnt="12" custScaleX="128143" custScaleY="99997" custRadScaleRad="157856" custRadScaleInc="-77793">
        <dgm:presLayoutVars>
          <dgm:bulletEnabled val="1"/>
        </dgm:presLayoutVars>
      </dgm:prSet>
      <dgm:spPr/>
    </dgm:pt>
    <dgm:pt modelId="{A59AA39C-FAB7-44FA-8A8E-194EAAC30B36}" type="pres">
      <dgm:prSet presAssocID="{9AC92DB8-A8D5-4461-AAB6-6779FBD1663E}" presName="nodeFollowingNodes" presStyleLbl="node1" presStyleIdx="11" presStyleCnt="12" custScaleX="128143" custScaleY="99997" custRadScaleRad="116397" custRadScaleInc="-116134">
        <dgm:presLayoutVars>
          <dgm:bulletEnabled val="1"/>
        </dgm:presLayoutVars>
      </dgm:prSet>
      <dgm:spPr/>
    </dgm:pt>
  </dgm:ptLst>
  <dgm:cxnLst>
    <dgm:cxn modelId="{74549C03-C5FD-4043-8CBC-3E76572912E6}" srcId="{50B61FE6-C03F-46BF-B08E-966706B01A2E}" destId="{A8B1B6A3-3190-4631-8649-5D40D7B816F2}" srcOrd="7" destOrd="0" parTransId="{81119F5F-C677-472A-96C7-4C53936FF697}" sibTransId="{35DC6917-C65B-4518-8E53-E2420A73E3C4}"/>
    <dgm:cxn modelId="{27CF050A-9552-450D-8EFD-C8FB68E21FD5}" srcId="{50B61FE6-C03F-46BF-B08E-966706B01A2E}" destId="{4C8FCA7D-700F-44F4-9294-E0A19C03BFDF}" srcOrd="10" destOrd="0" parTransId="{9684F441-061F-4066-9836-16EAED69A9E7}" sibTransId="{C1E6462D-B31E-48BA-BA00-AF3049E2D0C2}"/>
    <dgm:cxn modelId="{C7040E0C-5203-4C18-A928-40B48844B6A5}" srcId="{50B61FE6-C03F-46BF-B08E-966706B01A2E}" destId="{B9923B0A-2906-439A-9D85-4C54366CA770}" srcOrd="6" destOrd="0" parTransId="{EBFBEFD6-123C-4FB1-8C1D-B21289C8B3A2}" sibTransId="{AA95AFA9-B817-4FD9-A55C-7E1DEAD3DBB0}"/>
    <dgm:cxn modelId="{38B2990F-E9E9-4309-86AC-E2B62AE4D889}" srcId="{50B61FE6-C03F-46BF-B08E-966706B01A2E}" destId="{079E6862-AAC4-4569-BE00-0322BE5DCA8E}" srcOrd="2" destOrd="0" parTransId="{A5D54324-DC17-4629-B448-24C9BD9BAAB1}" sibTransId="{EA066884-3762-4B3B-9DCB-3728FD0A8C3E}"/>
    <dgm:cxn modelId="{141CB118-DC46-4922-B6E5-E0C6CA362938}" srcId="{50B61FE6-C03F-46BF-B08E-966706B01A2E}" destId="{9AC92DB8-A8D5-4461-AAB6-6779FBD1663E}" srcOrd="11" destOrd="0" parTransId="{A8FD42FF-2BD9-426D-81F7-998184558339}" sibTransId="{E051395E-ABD7-4DBA-83D1-8F26641B850D}"/>
    <dgm:cxn modelId="{D8823135-61BA-4DD2-8606-6DD15B609DFD}" srcId="{50B61FE6-C03F-46BF-B08E-966706B01A2E}" destId="{E667625C-0361-4021-86E0-05AA571A0764}" srcOrd="9" destOrd="0" parTransId="{2C9C7052-90AD-4B80-88D9-8C319A49F93A}" sibTransId="{F2D0E409-00DD-4525-8E33-82AC1FDE5B32}"/>
    <dgm:cxn modelId="{E1F1DC40-5316-4FA0-8045-5D57AB390431}" type="presOf" srcId="{BF729F5F-B413-483E-A395-2032A12CDCA4}" destId="{67B55C66-6067-4D26-AD4A-D0F2BBDF278E}" srcOrd="0" destOrd="0" presId="urn:microsoft.com/office/officeart/2005/8/layout/cycle3"/>
    <dgm:cxn modelId="{28D8574E-4CC0-4B5F-98A5-E30771B40504}" type="presOf" srcId="{B9923B0A-2906-439A-9D85-4C54366CA770}" destId="{FCA8EEC0-81EB-49EE-8222-57C41028003B}" srcOrd="0" destOrd="0" presId="urn:microsoft.com/office/officeart/2005/8/layout/cycle3"/>
    <dgm:cxn modelId="{C9533176-E549-4FDC-A180-11EE64EF5AC0}" type="presOf" srcId="{50B61FE6-C03F-46BF-B08E-966706B01A2E}" destId="{C39ECB2B-3588-4614-849C-064A845227B8}" srcOrd="0" destOrd="0" presId="urn:microsoft.com/office/officeart/2005/8/layout/cycle3"/>
    <dgm:cxn modelId="{AB66AA7E-20B4-42BF-9DA0-E2BABE5D1B9A}" type="presOf" srcId="{C10EF7B2-7359-48C1-968D-293A4C05E63F}" destId="{AB63AD17-5B39-40BC-ABC6-B424D90D6278}" srcOrd="0" destOrd="0" presId="urn:microsoft.com/office/officeart/2005/8/layout/cycle3"/>
    <dgm:cxn modelId="{C06BA77F-D73A-431D-93C1-3B9C65F48D74}" type="presOf" srcId="{6D47600B-0EA3-4263-9761-781FE124A55B}" destId="{1D9F81D4-98AF-45A2-8E03-790DE28E4255}" srcOrd="0" destOrd="0" presId="urn:microsoft.com/office/officeart/2005/8/layout/cycle3"/>
    <dgm:cxn modelId="{C98D5780-38B6-4BA7-8817-E19D2EC76332}" srcId="{50B61FE6-C03F-46BF-B08E-966706B01A2E}" destId="{9187F9FE-4BB0-4ED6-9C54-A136A68F11D6}" srcOrd="1" destOrd="0" parTransId="{C834B9D4-C0E1-4776-961B-8988764B2ACB}" sibTransId="{37AC40FA-14AA-4A1C-94C5-85516BECC40A}"/>
    <dgm:cxn modelId="{91863088-D902-4C1E-86BC-41738BECEB63}" srcId="{50B61FE6-C03F-46BF-B08E-966706B01A2E}" destId="{44B91336-6E98-4E0F-935B-34212703D729}" srcOrd="5" destOrd="0" parTransId="{A51AF7AF-5305-4BDB-BA57-DF2FCD2CBE72}" sibTransId="{E9116480-FBFA-47C7-819F-6A1A838321DA}"/>
    <dgm:cxn modelId="{5505EA88-B3D4-4A67-A32B-E0CA72E25D05}" type="presOf" srcId="{4C8FCA7D-700F-44F4-9294-E0A19C03BFDF}" destId="{6FD82F5F-2CA8-473C-9A03-DB5F18BB610E}" srcOrd="0" destOrd="0" presId="urn:microsoft.com/office/officeart/2005/8/layout/cycle3"/>
    <dgm:cxn modelId="{AE5FE193-EE83-4659-AC4E-BEDCAC97974B}" type="presOf" srcId="{A5146F97-36F5-4AF3-8E5A-7120A1F10821}" destId="{CDDCA7E3-1B5D-4BD3-9EE7-DE2CC170D3A4}" srcOrd="0" destOrd="0" presId="urn:microsoft.com/office/officeart/2005/8/layout/cycle3"/>
    <dgm:cxn modelId="{4CC1E795-7D11-4882-A383-CBE48501B432}" type="presOf" srcId="{E667625C-0361-4021-86E0-05AA571A0764}" destId="{720ADBD2-E3A7-445B-8931-3752E4638067}" srcOrd="0" destOrd="0" presId="urn:microsoft.com/office/officeart/2005/8/layout/cycle3"/>
    <dgm:cxn modelId="{AD737CAD-6282-402E-832C-C2CF4F7CF7F4}" type="presOf" srcId="{9AC92DB8-A8D5-4461-AAB6-6779FBD1663E}" destId="{A59AA39C-FAB7-44FA-8A8E-194EAAC30B36}" srcOrd="0" destOrd="0" presId="urn:microsoft.com/office/officeart/2005/8/layout/cycle3"/>
    <dgm:cxn modelId="{B96E10AF-A032-414B-B189-A118EF87704A}" type="presOf" srcId="{A8B1B6A3-3190-4631-8649-5D40D7B816F2}" destId="{2D1B3086-DC37-40E5-A864-CE2986B73EC1}" srcOrd="0" destOrd="0" presId="urn:microsoft.com/office/officeart/2005/8/layout/cycle3"/>
    <dgm:cxn modelId="{6E8BFCC3-AB4F-43F2-99B5-A66C79201213}" type="presOf" srcId="{079E6862-AAC4-4569-BE00-0322BE5DCA8E}" destId="{4468EDD5-6873-419B-9C21-48486736ED95}" srcOrd="0" destOrd="0" presId="urn:microsoft.com/office/officeart/2005/8/layout/cycle3"/>
    <dgm:cxn modelId="{BBC9AFD9-C058-452F-AF19-64E2B6A8037A}" type="presOf" srcId="{8E7E4FCF-CF6F-4534-9A3D-7C40BA874B29}" destId="{28CD32EE-3140-4B3A-A63C-9D9EBE0E2B2D}" srcOrd="0" destOrd="0" presId="urn:microsoft.com/office/officeart/2005/8/layout/cycle3"/>
    <dgm:cxn modelId="{1EE2C5D9-8B81-4501-8F6E-F3238FC5C39F}" srcId="{50B61FE6-C03F-46BF-B08E-966706B01A2E}" destId="{C10EF7B2-7359-48C1-968D-293A4C05E63F}" srcOrd="4" destOrd="0" parTransId="{2E45F1DD-FA8F-42AA-AD77-7C80E41BFF0D}" sibTransId="{EB407C6F-180E-4A9F-8904-9BF2C129306A}"/>
    <dgm:cxn modelId="{ED378FE0-E216-4109-95AB-13885E351EAB}" type="presOf" srcId="{44B91336-6E98-4E0F-935B-34212703D729}" destId="{8C3B54DF-B33A-4664-B55C-C5451AC7DFD4}" srcOrd="0" destOrd="0" presId="urn:microsoft.com/office/officeart/2005/8/layout/cycle3"/>
    <dgm:cxn modelId="{985ADFE4-4728-4953-9617-DF3833FB4469}" srcId="{50B61FE6-C03F-46BF-B08E-966706B01A2E}" destId="{6D47600B-0EA3-4263-9761-781FE124A55B}" srcOrd="8" destOrd="0" parTransId="{19DE9F1C-D8FB-4C3A-9789-D9B0B64EE16F}" sibTransId="{1DDFF954-23D2-4CFF-9D99-3DA695E71C57}"/>
    <dgm:cxn modelId="{8FA6F5F1-497F-4D93-9D51-400EDC92DEF6}" type="presOf" srcId="{9187F9FE-4BB0-4ED6-9C54-A136A68F11D6}" destId="{8C04C6BC-07D8-4B02-9FF1-4393CD3CA98F}" srcOrd="0" destOrd="0" presId="urn:microsoft.com/office/officeart/2005/8/layout/cycle3"/>
    <dgm:cxn modelId="{C54B19F7-7B59-43B4-8A46-5CE2CFBAEC17}" srcId="{50B61FE6-C03F-46BF-B08E-966706B01A2E}" destId="{8E7E4FCF-CF6F-4534-9A3D-7C40BA874B29}" srcOrd="0" destOrd="0" parTransId="{6CCEBE89-E883-414F-A78E-5E8316057D75}" sibTransId="{A5146F97-36F5-4AF3-8E5A-7120A1F10821}"/>
    <dgm:cxn modelId="{B9813DFD-9783-4A3C-A4E3-39F577A816AB}" srcId="{50B61FE6-C03F-46BF-B08E-966706B01A2E}" destId="{BF729F5F-B413-483E-A395-2032A12CDCA4}" srcOrd="3" destOrd="0" parTransId="{C117EEDD-CB34-40BE-973C-270F6C8D949E}" sibTransId="{0660E4B2-C8F4-441C-B813-0E57129F7CA5}"/>
    <dgm:cxn modelId="{BC9A4A33-9467-4878-AC19-330043F8A5ED}" type="presParOf" srcId="{C39ECB2B-3588-4614-849C-064A845227B8}" destId="{F22BDAA6-02B7-422C-AD89-C111423FCBDE}" srcOrd="0" destOrd="0" presId="urn:microsoft.com/office/officeart/2005/8/layout/cycle3"/>
    <dgm:cxn modelId="{9A7658B2-7025-4330-BE64-DA3FDD16E70C}" type="presParOf" srcId="{F22BDAA6-02B7-422C-AD89-C111423FCBDE}" destId="{28CD32EE-3140-4B3A-A63C-9D9EBE0E2B2D}" srcOrd="0" destOrd="0" presId="urn:microsoft.com/office/officeart/2005/8/layout/cycle3"/>
    <dgm:cxn modelId="{C0CC10F9-1C89-4D7F-95E9-08EE8AE25D9B}" type="presParOf" srcId="{F22BDAA6-02B7-422C-AD89-C111423FCBDE}" destId="{CDDCA7E3-1B5D-4BD3-9EE7-DE2CC170D3A4}" srcOrd="1" destOrd="0" presId="urn:microsoft.com/office/officeart/2005/8/layout/cycle3"/>
    <dgm:cxn modelId="{8C23A845-FAED-4A45-85B4-01DA65369850}" type="presParOf" srcId="{F22BDAA6-02B7-422C-AD89-C111423FCBDE}" destId="{8C04C6BC-07D8-4B02-9FF1-4393CD3CA98F}" srcOrd="2" destOrd="0" presId="urn:microsoft.com/office/officeart/2005/8/layout/cycle3"/>
    <dgm:cxn modelId="{D71D645D-F77B-4A56-A820-D3D8F8083476}" type="presParOf" srcId="{F22BDAA6-02B7-422C-AD89-C111423FCBDE}" destId="{4468EDD5-6873-419B-9C21-48486736ED95}" srcOrd="3" destOrd="0" presId="urn:microsoft.com/office/officeart/2005/8/layout/cycle3"/>
    <dgm:cxn modelId="{C23240B6-9F58-4040-BB6B-AC927794609E}" type="presParOf" srcId="{F22BDAA6-02B7-422C-AD89-C111423FCBDE}" destId="{67B55C66-6067-4D26-AD4A-D0F2BBDF278E}" srcOrd="4" destOrd="0" presId="urn:microsoft.com/office/officeart/2005/8/layout/cycle3"/>
    <dgm:cxn modelId="{42F7A18F-3F7B-41B8-8F0B-DBB70A3013B3}" type="presParOf" srcId="{F22BDAA6-02B7-422C-AD89-C111423FCBDE}" destId="{AB63AD17-5B39-40BC-ABC6-B424D90D6278}" srcOrd="5" destOrd="0" presId="urn:microsoft.com/office/officeart/2005/8/layout/cycle3"/>
    <dgm:cxn modelId="{EDA425CC-CA99-4D0F-8FEE-D9752619D210}" type="presParOf" srcId="{F22BDAA6-02B7-422C-AD89-C111423FCBDE}" destId="{8C3B54DF-B33A-4664-B55C-C5451AC7DFD4}" srcOrd="6" destOrd="0" presId="urn:microsoft.com/office/officeart/2005/8/layout/cycle3"/>
    <dgm:cxn modelId="{C338E82A-8712-4AFB-86C7-A96C8CBF4FAF}" type="presParOf" srcId="{F22BDAA6-02B7-422C-AD89-C111423FCBDE}" destId="{FCA8EEC0-81EB-49EE-8222-57C41028003B}" srcOrd="7" destOrd="0" presId="urn:microsoft.com/office/officeart/2005/8/layout/cycle3"/>
    <dgm:cxn modelId="{3DC33F2D-A912-43C4-AB68-B779A2CD1461}" type="presParOf" srcId="{F22BDAA6-02B7-422C-AD89-C111423FCBDE}" destId="{2D1B3086-DC37-40E5-A864-CE2986B73EC1}" srcOrd="8" destOrd="0" presId="urn:microsoft.com/office/officeart/2005/8/layout/cycle3"/>
    <dgm:cxn modelId="{DB3F0093-4D0D-4D25-B3B2-B1604BDD7DA9}" type="presParOf" srcId="{F22BDAA6-02B7-422C-AD89-C111423FCBDE}" destId="{1D9F81D4-98AF-45A2-8E03-790DE28E4255}" srcOrd="9" destOrd="0" presId="urn:microsoft.com/office/officeart/2005/8/layout/cycle3"/>
    <dgm:cxn modelId="{AE893A69-B003-417E-B5C0-7D88E1CF17D3}" type="presParOf" srcId="{F22BDAA6-02B7-422C-AD89-C111423FCBDE}" destId="{720ADBD2-E3A7-445B-8931-3752E4638067}" srcOrd="10" destOrd="0" presId="urn:microsoft.com/office/officeart/2005/8/layout/cycle3"/>
    <dgm:cxn modelId="{B3115C9D-9EC4-4471-B36A-7A0B33B745F3}" type="presParOf" srcId="{F22BDAA6-02B7-422C-AD89-C111423FCBDE}" destId="{6FD82F5F-2CA8-473C-9A03-DB5F18BB610E}" srcOrd="11" destOrd="0" presId="urn:microsoft.com/office/officeart/2005/8/layout/cycle3"/>
    <dgm:cxn modelId="{32504F52-EABD-4FC7-9214-5933ACCC3A49}" type="presParOf" srcId="{F22BDAA6-02B7-422C-AD89-C111423FCBDE}" destId="{A59AA39C-FAB7-44FA-8A8E-194EAAC30B36}" srcOrd="12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4CBDC-0B13-411D-8753-CAE9D888112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BA57CC-B49C-424A-87A2-E87AAB55D981}">
      <dgm:prSet phldrT="[Metin]"/>
      <dgm:spPr/>
      <dgm:t>
        <a:bodyPr/>
        <a:lstStyle/>
        <a:p>
          <a:pPr algn="ctr"/>
          <a:r>
            <a:rPr lang="tr-TR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Purpose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A7A13-FA5A-45B5-87B3-B2C13325165F}" type="parTrans" cxnId="{8AEE3849-1517-42F7-BD2B-1809CDE75787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8CD61-92E8-4B13-9B04-40765FE44AA3}" type="sibTrans" cxnId="{8AEE3849-1517-42F7-BD2B-1809CDE75787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256E3-1934-4D90-B6B8-EAA56E2174CC}">
      <dgm:prSet phldrT="[Metin]"/>
      <dgm:spPr/>
      <dgm:t>
        <a:bodyPr/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Reproductive</a:t>
          </a:r>
          <a:r>
            <a:rPr lang="tr-T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</a:t>
          </a:r>
          <a:r>
            <a:rPr lang="tr-TR" sz="18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Functions</a:t>
          </a:r>
          <a:endParaRPr lang="tr-TR" sz="1800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1D443-2A81-49EE-83FB-0026BF4F2F33}" type="parTrans" cxnId="{9069FED6-170B-4C0D-8D64-BAA29640DD66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DEE28-9A1B-43F8-956B-EED905FCBBEC}" type="sibTrans" cxnId="{9069FED6-170B-4C0D-8D64-BAA29640DD66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BD979-AE73-4FDC-9829-171ED69402C3}">
      <dgm:prSet phldrT="[Metin]"/>
      <dgm:spPr/>
      <dgm:t>
        <a:bodyPr/>
        <a:lstStyle/>
        <a:p>
          <a:pPr algn="ctr"/>
          <a:r>
            <a:rPr lang="tr-TR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Breeding</a:t>
          </a: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Capacity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2CC6E-9AE0-4E1C-8E28-4771E3884BB9}" type="parTrans" cxnId="{A1E512AD-8BA0-4EB4-A873-354E18CA8F57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71F88-9DE5-4EB0-9010-165E2FC0A763}" type="sibTrans" cxnId="{A1E512AD-8BA0-4EB4-A873-354E18CA8F57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78860-492A-4E2B-85A7-DDF72ADE4854}">
      <dgm:prSet phldrT="[Metin]"/>
      <dgm:spPr/>
      <dgm:t>
        <a:bodyPr/>
        <a:lstStyle/>
        <a:p>
          <a:pPr algn="ctr"/>
          <a:r>
            <a:rPr lang="tr-T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General </a:t>
          </a:r>
          <a:r>
            <a:rPr lang="tr-TR" sz="18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Health</a:t>
          </a:r>
          <a:r>
            <a:rPr lang="tr-T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</a:t>
          </a:r>
          <a:r>
            <a:rPr lang="tr-TR" sz="18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Status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62D1C-06DF-4479-A257-ADE6E87E4FA1}" type="parTrans" cxnId="{5E50E617-1F90-4703-A2A9-33CEA72D4799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3011C-6E70-4C43-9AA2-F658B01D1840}" type="sibTrans" cxnId="{5E50E617-1F90-4703-A2A9-33CEA72D4799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DDE3F-D78A-4E10-9B6B-06ABF19E9F04}" type="pres">
      <dgm:prSet presAssocID="{D214CBDC-0B13-411D-8753-CAE9D888112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90355B-42CA-46BF-95C2-18706417F199}" type="pres">
      <dgm:prSet presAssocID="{EEBA57CC-B49C-424A-87A2-E87AAB55D981}" presName="centerShape" presStyleLbl="node0" presStyleIdx="0" presStyleCnt="1" custLinFactNeighborX="-2796" custLinFactNeighborY="-74905"/>
      <dgm:spPr/>
    </dgm:pt>
    <dgm:pt modelId="{25A9D513-39CE-4DF3-BC12-ABC2F7C5D180}" type="pres">
      <dgm:prSet presAssocID="{DF61D443-2A81-49EE-83FB-0026BF4F2F33}" presName="parTrans" presStyleLbl="bgSibTrans2D1" presStyleIdx="0" presStyleCnt="3"/>
      <dgm:spPr/>
    </dgm:pt>
    <dgm:pt modelId="{CD37D6A5-A716-490A-B496-2310FF63E7A1}" type="pres">
      <dgm:prSet presAssocID="{163256E3-1934-4D90-B6B8-EAA56E2174CC}" presName="node" presStyleLbl="node1" presStyleIdx="0" presStyleCnt="3" custRadScaleRad="111679" custRadScaleInc="-4069">
        <dgm:presLayoutVars>
          <dgm:bulletEnabled val="1"/>
        </dgm:presLayoutVars>
      </dgm:prSet>
      <dgm:spPr/>
    </dgm:pt>
    <dgm:pt modelId="{D148B4E3-BB55-4BE2-AC0B-15045E53A7E7}" type="pres">
      <dgm:prSet presAssocID="{4A52CC6E-9AE0-4E1C-8E28-4771E3884BB9}" presName="parTrans" presStyleLbl="bgSibTrans2D1" presStyleIdx="1" presStyleCnt="3"/>
      <dgm:spPr/>
    </dgm:pt>
    <dgm:pt modelId="{B7B095DB-68E7-47FC-9E8F-0C16071B0A79}" type="pres">
      <dgm:prSet presAssocID="{9ACBD979-AE73-4FDC-9829-171ED69402C3}" presName="node" presStyleLbl="node1" presStyleIdx="1" presStyleCnt="3" custRadScaleRad="8213" custRadScaleInc="-18744">
        <dgm:presLayoutVars>
          <dgm:bulletEnabled val="1"/>
        </dgm:presLayoutVars>
      </dgm:prSet>
      <dgm:spPr/>
    </dgm:pt>
    <dgm:pt modelId="{E406C7B5-7465-49BF-A1D5-124651B27D1A}" type="pres">
      <dgm:prSet presAssocID="{FD062D1C-06DF-4479-A257-ADE6E87E4FA1}" presName="parTrans" presStyleLbl="bgSibTrans2D1" presStyleIdx="2" presStyleCnt="3"/>
      <dgm:spPr/>
    </dgm:pt>
    <dgm:pt modelId="{37B07D28-7197-44FF-B28B-E61A98560E87}" type="pres">
      <dgm:prSet presAssocID="{DB978860-492A-4E2B-85A7-DDF72ADE4854}" presName="node" presStyleLbl="node1" presStyleIdx="2" presStyleCnt="3">
        <dgm:presLayoutVars>
          <dgm:bulletEnabled val="1"/>
        </dgm:presLayoutVars>
      </dgm:prSet>
      <dgm:spPr/>
    </dgm:pt>
  </dgm:ptLst>
  <dgm:cxnLst>
    <dgm:cxn modelId="{5E50E617-1F90-4703-A2A9-33CEA72D4799}" srcId="{EEBA57CC-B49C-424A-87A2-E87AAB55D981}" destId="{DB978860-492A-4E2B-85A7-DDF72ADE4854}" srcOrd="2" destOrd="0" parTransId="{FD062D1C-06DF-4479-A257-ADE6E87E4FA1}" sibTransId="{2223011C-6E70-4C43-9AA2-F658B01D1840}"/>
    <dgm:cxn modelId="{ED8B1F37-2DD3-4942-BEEE-4973D7A9E296}" type="presOf" srcId="{DB978860-492A-4E2B-85A7-DDF72ADE4854}" destId="{37B07D28-7197-44FF-B28B-E61A98560E87}" srcOrd="0" destOrd="0" presId="urn:microsoft.com/office/officeart/2005/8/layout/radial4"/>
    <dgm:cxn modelId="{1B8CC05C-11DB-43FD-A86C-04C3F6C47AA0}" type="presOf" srcId="{9ACBD979-AE73-4FDC-9829-171ED69402C3}" destId="{B7B095DB-68E7-47FC-9E8F-0C16071B0A79}" srcOrd="0" destOrd="0" presId="urn:microsoft.com/office/officeart/2005/8/layout/radial4"/>
    <dgm:cxn modelId="{B541B346-E684-4FC5-9E93-57C75F56668A}" type="presOf" srcId="{D214CBDC-0B13-411D-8753-CAE9D888112D}" destId="{7DEDDE3F-D78A-4E10-9B6B-06ABF19E9F04}" srcOrd="0" destOrd="0" presId="urn:microsoft.com/office/officeart/2005/8/layout/radial4"/>
    <dgm:cxn modelId="{8AEE3849-1517-42F7-BD2B-1809CDE75787}" srcId="{D214CBDC-0B13-411D-8753-CAE9D888112D}" destId="{EEBA57CC-B49C-424A-87A2-E87AAB55D981}" srcOrd="0" destOrd="0" parTransId="{EC2A7A13-FA5A-45B5-87B3-B2C13325165F}" sibTransId="{D168CD61-92E8-4B13-9B04-40765FE44AA3}"/>
    <dgm:cxn modelId="{A1E512AD-8BA0-4EB4-A873-354E18CA8F57}" srcId="{EEBA57CC-B49C-424A-87A2-E87AAB55D981}" destId="{9ACBD979-AE73-4FDC-9829-171ED69402C3}" srcOrd="1" destOrd="0" parTransId="{4A52CC6E-9AE0-4E1C-8E28-4771E3884BB9}" sibTransId="{AC371F88-9DE5-4EB0-9010-165E2FC0A763}"/>
    <dgm:cxn modelId="{EEE8F6AE-ACA9-4886-B8C0-70A1D2CC0A48}" type="presOf" srcId="{163256E3-1934-4D90-B6B8-EAA56E2174CC}" destId="{CD37D6A5-A716-490A-B496-2310FF63E7A1}" srcOrd="0" destOrd="0" presId="urn:microsoft.com/office/officeart/2005/8/layout/radial4"/>
    <dgm:cxn modelId="{159057B4-CAEA-4B00-BC1C-A788DCE860F2}" type="presOf" srcId="{4A52CC6E-9AE0-4E1C-8E28-4771E3884BB9}" destId="{D148B4E3-BB55-4BE2-AC0B-15045E53A7E7}" srcOrd="0" destOrd="0" presId="urn:microsoft.com/office/officeart/2005/8/layout/radial4"/>
    <dgm:cxn modelId="{22031CD1-8F5A-40A9-8E6D-EE37E7114B3E}" type="presOf" srcId="{EEBA57CC-B49C-424A-87A2-E87AAB55D981}" destId="{DF90355B-42CA-46BF-95C2-18706417F199}" srcOrd="0" destOrd="0" presId="urn:microsoft.com/office/officeart/2005/8/layout/radial4"/>
    <dgm:cxn modelId="{9069FED6-170B-4C0D-8D64-BAA29640DD66}" srcId="{EEBA57CC-B49C-424A-87A2-E87AAB55D981}" destId="{163256E3-1934-4D90-B6B8-EAA56E2174CC}" srcOrd="0" destOrd="0" parTransId="{DF61D443-2A81-49EE-83FB-0026BF4F2F33}" sibTransId="{BD0DEE28-9A1B-43F8-956B-EED905FCBBEC}"/>
    <dgm:cxn modelId="{65A65BD9-AE87-4568-8F17-DE363C95CE9C}" type="presOf" srcId="{FD062D1C-06DF-4479-A257-ADE6E87E4FA1}" destId="{E406C7B5-7465-49BF-A1D5-124651B27D1A}" srcOrd="0" destOrd="0" presId="urn:microsoft.com/office/officeart/2005/8/layout/radial4"/>
    <dgm:cxn modelId="{43D6A5DE-1288-4FCA-9137-EBC019555D11}" type="presOf" srcId="{DF61D443-2A81-49EE-83FB-0026BF4F2F33}" destId="{25A9D513-39CE-4DF3-BC12-ABC2F7C5D180}" srcOrd="0" destOrd="0" presId="urn:microsoft.com/office/officeart/2005/8/layout/radial4"/>
    <dgm:cxn modelId="{F2AC6DA7-BA3D-4546-8144-C346B490E992}" type="presParOf" srcId="{7DEDDE3F-D78A-4E10-9B6B-06ABF19E9F04}" destId="{DF90355B-42CA-46BF-95C2-18706417F199}" srcOrd="0" destOrd="0" presId="urn:microsoft.com/office/officeart/2005/8/layout/radial4"/>
    <dgm:cxn modelId="{84549CA4-232C-4278-A583-4F4A903370C4}" type="presParOf" srcId="{7DEDDE3F-D78A-4E10-9B6B-06ABF19E9F04}" destId="{25A9D513-39CE-4DF3-BC12-ABC2F7C5D180}" srcOrd="1" destOrd="0" presId="urn:microsoft.com/office/officeart/2005/8/layout/radial4"/>
    <dgm:cxn modelId="{E7EBFFF8-4E8E-4C1A-A983-01AD10F3C126}" type="presParOf" srcId="{7DEDDE3F-D78A-4E10-9B6B-06ABF19E9F04}" destId="{CD37D6A5-A716-490A-B496-2310FF63E7A1}" srcOrd="2" destOrd="0" presId="urn:microsoft.com/office/officeart/2005/8/layout/radial4"/>
    <dgm:cxn modelId="{1C4041A8-C0EF-48EF-8A43-2FAD842B9BE0}" type="presParOf" srcId="{7DEDDE3F-D78A-4E10-9B6B-06ABF19E9F04}" destId="{D148B4E3-BB55-4BE2-AC0B-15045E53A7E7}" srcOrd="3" destOrd="0" presId="urn:microsoft.com/office/officeart/2005/8/layout/radial4"/>
    <dgm:cxn modelId="{CBADE53C-1ABE-437E-A60C-5A618ABB890C}" type="presParOf" srcId="{7DEDDE3F-D78A-4E10-9B6B-06ABF19E9F04}" destId="{B7B095DB-68E7-47FC-9E8F-0C16071B0A79}" srcOrd="4" destOrd="0" presId="urn:microsoft.com/office/officeart/2005/8/layout/radial4"/>
    <dgm:cxn modelId="{7D047DAD-A735-41CD-A418-AD0780FB2B9E}" type="presParOf" srcId="{7DEDDE3F-D78A-4E10-9B6B-06ABF19E9F04}" destId="{E406C7B5-7465-49BF-A1D5-124651B27D1A}" srcOrd="5" destOrd="0" presId="urn:microsoft.com/office/officeart/2005/8/layout/radial4"/>
    <dgm:cxn modelId="{E706F0F6-A02F-47F8-9A95-0A70760ADCFC}" type="presParOf" srcId="{7DEDDE3F-D78A-4E10-9B6B-06ABF19E9F04}" destId="{37B07D28-7197-44FF-B28B-E61A98560E8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D82E0-0AA3-4481-8F9C-010B1047C30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57452B1-2EC1-4560-BFA2-9394C8929C34}">
      <dgm:prSet phldrT="[Metin]"/>
      <dgm:spPr/>
      <dgm:t>
        <a:bodyPr/>
        <a:lstStyle/>
        <a:p>
          <a:pPr algn="ctr"/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gm:t>
    </dgm:pt>
    <dgm:pt modelId="{0B0136E2-9FC2-4078-8B98-53B95E86C368}" type="parTrans" cxnId="{83D097BE-1620-4D6B-BBA9-F6D609A555CC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5325B-1F26-4907-9A2C-E9CAEDB68428}" type="sibTrans" cxnId="{83D097BE-1620-4D6B-BBA9-F6D609A555CC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C7505-C380-4544-B10C-44B56E009FC1}">
      <dgm:prSet phldrT="[Metin]"/>
      <dgm:spPr/>
      <dgm:t>
        <a:bodyPr/>
        <a:lstStyle/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Determination</a:t>
          </a: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Breeding</a:t>
          </a: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 Value</a:t>
          </a:r>
        </a:p>
      </dgm:t>
    </dgm:pt>
    <dgm:pt modelId="{A3F95DA2-D9DA-44AC-B224-33213361396C}" type="parTrans" cxnId="{883BBBB1-2361-4B8F-87C0-A7571734D13A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76E253-B8B5-4289-A4AA-4CCC7AF9F6DE}" type="sibTrans" cxnId="{883BBBB1-2361-4B8F-87C0-A7571734D13A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342AF-AD03-4FDC-AF46-6C3DB33BE2AD}">
      <dgm:prSet phldrT="[Metin]"/>
      <dgm:spPr/>
      <dgm:t>
        <a:bodyPr/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Monitoring</a:t>
          </a:r>
          <a:endParaRPr lang="tr-TR" sz="1800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2E1BB006-24EF-4140-BD42-67D6A34490ED}" type="parTrans" cxnId="{D425D264-33AE-4145-AF50-31E9A9678DD2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02B55-DE37-43BD-93BD-60E52B246A49}" type="sibTrans" cxnId="{D425D264-33AE-4145-AF50-31E9A9678DD2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AE464-E512-47AF-94C0-977D789A53CE}">
      <dgm:prSet phldrT="[Metin]"/>
      <dgm:spPr/>
      <dgm:t>
        <a:bodyPr/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Eliminate</a:t>
          </a:r>
          <a:endParaRPr lang="tr-TR" sz="1800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EB11A159-CF4D-4CDA-92AE-CE965375A1C3}" type="parTrans" cxnId="{4BBA4812-60A0-49CF-B75A-AF573E5234EC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57B4E-F11E-4D09-BA7A-395B2A1B6DE7}" type="sibTrans" cxnId="{4BBA4812-60A0-49CF-B75A-AF573E5234EC}">
      <dgm:prSet/>
      <dgm:spPr/>
      <dgm:t>
        <a:bodyPr/>
        <a:lstStyle/>
        <a:p>
          <a:pPr algn="ctr"/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DADD9-A960-4099-84C2-00B31F4A1798}">
      <dgm:prSet/>
      <dgm:spPr/>
      <dgm:t>
        <a:bodyPr/>
        <a:lstStyle/>
        <a:p>
          <a:pPr algn="ctr"/>
          <a:r>
            <a:rPr lang="tr-TR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Detecting</a:t>
          </a:r>
          <a:r>
            <a:rPr lang="tr-TR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</a:t>
          </a:r>
          <a:r>
            <a:rPr lang="tr-TR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Problems</a:t>
          </a:r>
          <a:endParaRPr lang="tr-TR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BB49ED1A-C420-4635-A63F-5776AE0B2AB2}" type="parTrans" cxnId="{0646BE0C-8143-4D63-978F-B72E0DBBB9BE}">
      <dgm:prSet/>
      <dgm:spPr/>
      <dgm:t>
        <a:bodyPr/>
        <a:lstStyle/>
        <a:p>
          <a:endParaRPr lang="tr-TR"/>
        </a:p>
      </dgm:t>
    </dgm:pt>
    <dgm:pt modelId="{CCAF6501-4040-4668-BE27-F10C5B76BC63}" type="sibTrans" cxnId="{0646BE0C-8143-4D63-978F-B72E0DBBB9BE}">
      <dgm:prSet/>
      <dgm:spPr/>
      <dgm:t>
        <a:bodyPr/>
        <a:lstStyle/>
        <a:p>
          <a:endParaRPr lang="tr-TR"/>
        </a:p>
      </dgm:t>
    </dgm:pt>
    <dgm:pt modelId="{41F12406-999D-4000-9363-73398A769ED2}" type="pres">
      <dgm:prSet presAssocID="{3BED82E0-0AA3-4481-8F9C-010B1047C30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D33C377-8594-446A-B729-2B79A4729DEF}" type="pres">
      <dgm:prSet presAssocID="{057452B1-2EC1-4560-BFA2-9394C8929C34}" presName="horFlow" presStyleCnt="0"/>
      <dgm:spPr/>
    </dgm:pt>
    <dgm:pt modelId="{F949D161-FC06-46F0-BEDC-9F0CE6C1ED2C}" type="pres">
      <dgm:prSet presAssocID="{057452B1-2EC1-4560-BFA2-9394C8929C34}" presName="bigChev" presStyleLbl="node1" presStyleIdx="0" presStyleCnt="1" custScaleX="119102" custScaleY="153885"/>
      <dgm:spPr/>
    </dgm:pt>
    <dgm:pt modelId="{D158DC8E-DFE0-4221-90AA-B50E25C75B56}" type="pres">
      <dgm:prSet presAssocID="{A3F95DA2-D9DA-44AC-B224-33213361396C}" presName="parTrans" presStyleCnt="0"/>
      <dgm:spPr/>
    </dgm:pt>
    <dgm:pt modelId="{A09987AB-B878-4336-90C9-9BA1AA31FECF}" type="pres">
      <dgm:prSet presAssocID="{897C7505-C380-4544-B10C-44B56E009FC1}" presName="node" presStyleLbl="alignAccFollowNode1" presStyleIdx="0" presStyleCnt="4">
        <dgm:presLayoutVars>
          <dgm:bulletEnabled val="1"/>
        </dgm:presLayoutVars>
      </dgm:prSet>
      <dgm:spPr/>
    </dgm:pt>
    <dgm:pt modelId="{CC2800AD-11FE-476A-8B67-4B827B8DBF70}" type="pres">
      <dgm:prSet presAssocID="{E776E253-B8B5-4289-A4AA-4CCC7AF9F6DE}" presName="sibTrans" presStyleCnt="0"/>
      <dgm:spPr/>
    </dgm:pt>
    <dgm:pt modelId="{BC4C2936-63C0-4DAA-8D13-AEA28083701B}" type="pres">
      <dgm:prSet presAssocID="{77DDADD9-A960-4099-84C2-00B31F4A1798}" presName="node" presStyleLbl="alignAccFollowNode1" presStyleIdx="1" presStyleCnt="4">
        <dgm:presLayoutVars>
          <dgm:bulletEnabled val="1"/>
        </dgm:presLayoutVars>
      </dgm:prSet>
      <dgm:spPr/>
    </dgm:pt>
    <dgm:pt modelId="{3529EF0C-EC5B-48BE-BFD7-A2E42F2736CE}" type="pres">
      <dgm:prSet presAssocID="{CCAF6501-4040-4668-BE27-F10C5B76BC63}" presName="sibTrans" presStyleCnt="0"/>
      <dgm:spPr/>
    </dgm:pt>
    <dgm:pt modelId="{6F6EE19A-8F75-45CD-9066-73D76DBF20CD}" type="pres">
      <dgm:prSet presAssocID="{9F0342AF-AD03-4FDC-AF46-6C3DB33BE2AD}" presName="node" presStyleLbl="alignAccFollowNode1" presStyleIdx="2" presStyleCnt="4">
        <dgm:presLayoutVars>
          <dgm:bulletEnabled val="1"/>
        </dgm:presLayoutVars>
      </dgm:prSet>
      <dgm:spPr/>
    </dgm:pt>
    <dgm:pt modelId="{FAB83E45-9717-4082-AD6D-BCC92B5AF16B}" type="pres">
      <dgm:prSet presAssocID="{E3B02B55-DE37-43BD-93BD-60E52B246A49}" presName="sibTrans" presStyleCnt="0"/>
      <dgm:spPr/>
    </dgm:pt>
    <dgm:pt modelId="{4283EC1B-0F50-41D1-97A3-CD57B700A7AD}" type="pres">
      <dgm:prSet presAssocID="{980AE464-E512-47AF-94C0-977D789A53CE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0646BE0C-8143-4D63-978F-B72E0DBBB9BE}" srcId="{057452B1-2EC1-4560-BFA2-9394C8929C34}" destId="{77DDADD9-A960-4099-84C2-00B31F4A1798}" srcOrd="1" destOrd="0" parTransId="{BB49ED1A-C420-4635-A63F-5776AE0B2AB2}" sibTransId="{CCAF6501-4040-4668-BE27-F10C5B76BC63}"/>
    <dgm:cxn modelId="{36513C10-F3D1-47F1-A97E-47B164BCF245}" type="presOf" srcId="{77DDADD9-A960-4099-84C2-00B31F4A1798}" destId="{BC4C2936-63C0-4DAA-8D13-AEA28083701B}" srcOrd="0" destOrd="0" presId="urn:microsoft.com/office/officeart/2005/8/layout/lProcess3"/>
    <dgm:cxn modelId="{4BBA4812-60A0-49CF-B75A-AF573E5234EC}" srcId="{057452B1-2EC1-4560-BFA2-9394C8929C34}" destId="{980AE464-E512-47AF-94C0-977D789A53CE}" srcOrd="3" destOrd="0" parTransId="{EB11A159-CF4D-4CDA-92AE-CE965375A1C3}" sibTransId="{E4957B4E-F11E-4D09-BA7A-395B2A1B6DE7}"/>
    <dgm:cxn modelId="{D425D264-33AE-4145-AF50-31E9A9678DD2}" srcId="{057452B1-2EC1-4560-BFA2-9394C8929C34}" destId="{9F0342AF-AD03-4FDC-AF46-6C3DB33BE2AD}" srcOrd="2" destOrd="0" parTransId="{2E1BB006-24EF-4140-BD42-67D6A34490ED}" sibTransId="{E3B02B55-DE37-43BD-93BD-60E52B246A49}"/>
    <dgm:cxn modelId="{C492DE89-E57F-4319-9044-5C181B70F1F7}" type="presOf" srcId="{9F0342AF-AD03-4FDC-AF46-6C3DB33BE2AD}" destId="{6F6EE19A-8F75-45CD-9066-73D76DBF20CD}" srcOrd="0" destOrd="0" presId="urn:microsoft.com/office/officeart/2005/8/layout/lProcess3"/>
    <dgm:cxn modelId="{55946E8B-FBBB-406D-BAA6-793219BB1CC7}" type="presOf" srcId="{980AE464-E512-47AF-94C0-977D789A53CE}" destId="{4283EC1B-0F50-41D1-97A3-CD57B700A7AD}" srcOrd="0" destOrd="0" presId="urn:microsoft.com/office/officeart/2005/8/layout/lProcess3"/>
    <dgm:cxn modelId="{DEC8BEA0-66D5-4E3D-B5A7-04A68F273986}" type="presOf" srcId="{057452B1-2EC1-4560-BFA2-9394C8929C34}" destId="{F949D161-FC06-46F0-BEDC-9F0CE6C1ED2C}" srcOrd="0" destOrd="0" presId="urn:microsoft.com/office/officeart/2005/8/layout/lProcess3"/>
    <dgm:cxn modelId="{E277EFAD-79CC-419D-9D54-1AACFAAF7104}" type="presOf" srcId="{897C7505-C380-4544-B10C-44B56E009FC1}" destId="{A09987AB-B878-4336-90C9-9BA1AA31FECF}" srcOrd="0" destOrd="0" presId="urn:microsoft.com/office/officeart/2005/8/layout/lProcess3"/>
    <dgm:cxn modelId="{883BBBB1-2361-4B8F-87C0-A7571734D13A}" srcId="{057452B1-2EC1-4560-BFA2-9394C8929C34}" destId="{897C7505-C380-4544-B10C-44B56E009FC1}" srcOrd="0" destOrd="0" parTransId="{A3F95DA2-D9DA-44AC-B224-33213361396C}" sibTransId="{E776E253-B8B5-4289-A4AA-4CCC7AF9F6DE}"/>
    <dgm:cxn modelId="{278CBDB5-98DC-4533-A415-D86BE050A220}" type="presOf" srcId="{3BED82E0-0AA3-4481-8F9C-010B1047C305}" destId="{41F12406-999D-4000-9363-73398A769ED2}" srcOrd="0" destOrd="0" presId="urn:microsoft.com/office/officeart/2005/8/layout/lProcess3"/>
    <dgm:cxn modelId="{83D097BE-1620-4D6B-BBA9-F6D609A555CC}" srcId="{3BED82E0-0AA3-4481-8F9C-010B1047C305}" destId="{057452B1-2EC1-4560-BFA2-9394C8929C34}" srcOrd="0" destOrd="0" parTransId="{0B0136E2-9FC2-4078-8B98-53B95E86C368}" sibTransId="{0CC5325B-1F26-4907-9A2C-E9CAEDB68428}"/>
    <dgm:cxn modelId="{328D145E-0763-4D37-99A6-5B44ACCB1D67}" type="presParOf" srcId="{41F12406-999D-4000-9363-73398A769ED2}" destId="{3D33C377-8594-446A-B729-2B79A4729DEF}" srcOrd="0" destOrd="0" presId="urn:microsoft.com/office/officeart/2005/8/layout/lProcess3"/>
    <dgm:cxn modelId="{7C24C074-07E8-4A9F-B467-A425CA68281C}" type="presParOf" srcId="{3D33C377-8594-446A-B729-2B79A4729DEF}" destId="{F949D161-FC06-46F0-BEDC-9F0CE6C1ED2C}" srcOrd="0" destOrd="0" presId="urn:microsoft.com/office/officeart/2005/8/layout/lProcess3"/>
    <dgm:cxn modelId="{33200DC8-9536-4062-A568-262C3F4444FD}" type="presParOf" srcId="{3D33C377-8594-446A-B729-2B79A4729DEF}" destId="{D158DC8E-DFE0-4221-90AA-B50E25C75B56}" srcOrd="1" destOrd="0" presId="urn:microsoft.com/office/officeart/2005/8/layout/lProcess3"/>
    <dgm:cxn modelId="{82A6DA79-6579-45AD-83E9-7FA1C6D134A8}" type="presParOf" srcId="{3D33C377-8594-446A-B729-2B79A4729DEF}" destId="{A09987AB-B878-4336-90C9-9BA1AA31FECF}" srcOrd="2" destOrd="0" presId="urn:microsoft.com/office/officeart/2005/8/layout/lProcess3"/>
    <dgm:cxn modelId="{2B2C1779-D1E5-4874-8980-4F777790CE43}" type="presParOf" srcId="{3D33C377-8594-446A-B729-2B79A4729DEF}" destId="{CC2800AD-11FE-476A-8B67-4B827B8DBF70}" srcOrd="3" destOrd="0" presId="urn:microsoft.com/office/officeart/2005/8/layout/lProcess3"/>
    <dgm:cxn modelId="{C064DDD3-F1DC-42A3-A7A0-B6216F18D444}" type="presParOf" srcId="{3D33C377-8594-446A-B729-2B79A4729DEF}" destId="{BC4C2936-63C0-4DAA-8D13-AEA28083701B}" srcOrd="4" destOrd="0" presId="urn:microsoft.com/office/officeart/2005/8/layout/lProcess3"/>
    <dgm:cxn modelId="{A4CDA6A9-9657-4BBC-9F71-5D31FFEB4148}" type="presParOf" srcId="{3D33C377-8594-446A-B729-2B79A4729DEF}" destId="{3529EF0C-EC5B-48BE-BFD7-A2E42F2736CE}" srcOrd="5" destOrd="0" presId="urn:microsoft.com/office/officeart/2005/8/layout/lProcess3"/>
    <dgm:cxn modelId="{131A05B5-B43E-4B0C-8C8A-D8625A3AC84F}" type="presParOf" srcId="{3D33C377-8594-446A-B729-2B79A4729DEF}" destId="{6F6EE19A-8F75-45CD-9066-73D76DBF20CD}" srcOrd="6" destOrd="0" presId="urn:microsoft.com/office/officeart/2005/8/layout/lProcess3"/>
    <dgm:cxn modelId="{F3217114-B6B0-4FBF-BAA4-CA7F172970D4}" type="presParOf" srcId="{3D33C377-8594-446A-B729-2B79A4729DEF}" destId="{FAB83E45-9717-4082-AD6D-BCC92B5AF16B}" srcOrd="7" destOrd="0" presId="urn:microsoft.com/office/officeart/2005/8/layout/lProcess3"/>
    <dgm:cxn modelId="{9B1538C6-E7B9-42DC-806A-4EE7D14F4FEE}" type="presParOf" srcId="{3D33C377-8594-446A-B729-2B79A4729DEF}" destId="{4283EC1B-0F50-41D1-97A3-CD57B700A7AD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31A5CB-39D5-4FB8-845E-F95144BB23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786C418-3FF4-4E93-AE65-D26092C47041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err="1">
              <a:latin typeface="Times New Roman"/>
              <a:cs typeface="Times New Roman" pitchFamily="18" charset="0"/>
            </a:rPr>
            <a:t>Recognizing</a:t>
          </a:r>
          <a:endParaRPr lang="tr-TR" dirty="0"/>
        </a:p>
      </dgm:t>
    </dgm:pt>
    <dgm:pt modelId="{8169918A-4139-4BC1-B190-2BBEE3019B79}" type="parTrans" cxnId="{64FF5A57-6766-4F20-9EDD-ED6702BD2818}">
      <dgm:prSet/>
      <dgm:spPr/>
      <dgm:t>
        <a:bodyPr/>
        <a:lstStyle/>
        <a:p>
          <a:endParaRPr lang="tr-TR"/>
        </a:p>
      </dgm:t>
    </dgm:pt>
    <dgm:pt modelId="{4034CB9D-C8EB-4F1C-9C1F-ED792E004423}" type="sibTrans" cxnId="{64FF5A57-6766-4F20-9EDD-ED6702BD2818}">
      <dgm:prSet/>
      <dgm:spPr/>
      <dgm:t>
        <a:bodyPr/>
        <a:lstStyle/>
        <a:p>
          <a:endParaRPr lang="tr-TR"/>
        </a:p>
      </dgm:t>
    </dgm:pt>
    <dgm:pt modelId="{74EF0705-2FEA-4A7C-B2D2-3EAAB63315CA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err="1">
              <a:latin typeface="Times New Roman" pitchFamily="18" charset="0"/>
              <a:cs typeface="Times New Roman" pitchFamily="18" charset="0"/>
            </a:rPr>
            <a:t>Reproductive</a:t>
          </a:r>
          <a:r>
            <a:rPr lang="tr-TR" dirty="0">
              <a:latin typeface="Times New Roman" pitchFamily="18" charset="0"/>
              <a:cs typeface="Times New Roman" pitchFamily="18" charset="0"/>
            </a:rPr>
            <a:t>  </a:t>
          </a:r>
          <a:r>
            <a:rPr lang="tr-TR" dirty="0" err="1">
              <a:latin typeface="Times New Roman" pitchFamily="18" charset="0"/>
              <a:cs typeface="Times New Roman" pitchFamily="18" charset="0"/>
            </a:rPr>
            <a:t>anamnesis</a:t>
          </a:r>
          <a:endParaRPr lang="tr-TR" dirty="0"/>
        </a:p>
      </dgm:t>
    </dgm:pt>
    <dgm:pt modelId="{89AA129F-CE38-4484-9C88-0FEEC30ADBB4}" type="parTrans" cxnId="{CB940217-284D-4D8D-ADA4-3960F819C6A7}">
      <dgm:prSet/>
      <dgm:spPr/>
      <dgm:t>
        <a:bodyPr/>
        <a:lstStyle/>
        <a:p>
          <a:endParaRPr lang="tr-TR"/>
        </a:p>
      </dgm:t>
    </dgm:pt>
    <dgm:pt modelId="{64415683-A27C-4F3C-8277-D15BC73D9084}" type="sibTrans" cxnId="{CB940217-284D-4D8D-ADA4-3960F819C6A7}">
      <dgm:prSet/>
      <dgm:spPr/>
      <dgm:t>
        <a:bodyPr/>
        <a:lstStyle/>
        <a:p>
          <a:endParaRPr lang="tr-TR"/>
        </a:p>
      </dgm:t>
    </dgm:pt>
    <dgm:pt modelId="{51F1A087-ECBE-453F-80C0-F36391BBE5E7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>
              <a:latin typeface="Times New Roman" pitchFamily="18" charset="0"/>
              <a:cs typeface="Times New Roman" pitchFamily="18" charset="0"/>
            </a:rPr>
            <a:t>General </a:t>
          </a:r>
          <a:r>
            <a:rPr lang="tr-TR" dirty="0" err="1">
              <a:latin typeface="Times New Roman" pitchFamily="18" charset="0"/>
              <a:cs typeface="Times New Roman" pitchFamily="18" charset="0"/>
            </a:rPr>
            <a:t>anamnesis</a:t>
          </a:r>
          <a:endParaRPr lang="tr-TR" dirty="0"/>
        </a:p>
      </dgm:t>
    </dgm:pt>
    <dgm:pt modelId="{614CE254-6C23-4BEF-95E2-B315FFD70793}" type="parTrans" cxnId="{4F41A67E-9024-493B-8599-C680B7CFFE3A}">
      <dgm:prSet/>
      <dgm:spPr/>
      <dgm:t>
        <a:bodyPr/>
        <a:lstStyle/>
        <a:p>
          <a:endParaRPr lang="tr-TR"/>
        </a:p>
      </dgm:t>
    </dgm:pt>
    <dgm:pt modelId="{98AA47B6-699C-4992-8327-A4A92311586B}" type="sibTrans" cxnId="{4F41A67E-9024-493B-8599-C680B7CFFE3A}">
      <dgm:prSet/>
      <dgm:spPr/>
      <dgm:t>
        <a:bodyPr/>
        <a:lstStyle/>
        <a:p>
          <a:endParaRPr lang="tr-TR"/>
        </a:p>
      </dgm:t>
    </dgm:pt>
    <dgm:pt modelId="{84AAD3C8-CD3E-40AB-BA5A-C38265E877CF}" type="pres">
      <dgm:prSet presAssocID="{7D31A5CB-39D5-4FB8-845E-F95144BB2339}" presName="linear" presStyleCnt="0">
        <dgm:presLayoutVars>
          <dgm:dir/>
          <dgm:animLvl val="lvl"/>
          <dgm:resizeHandles val="exact"/>
        </dgm:presLayoutVars>
      </dgm:prSet>
      <dgm:spPr/>
    </dgm:pt>
    <dgm:pt modelId="{7D3BA3E5-8862-4551-A631-748F228C07BA}" type="pres">
      <dgm:prSet presAssocID="{3786C418-3FF4-4E93-AE65-D26092C47041}" presName="parentLin" presStyleCnt="0"/>
      <dgm:spPr/>
    </dgm:pt>
    <dgm:pt modelId="{17041D34-29A3-4B90-9DD7-8DA1FB91E37F}" type="pres">
      <dgm:prSet presAssocID="{3786C418-3FF4-4E93-AE65-D26092C47041}" presName="parentLeftMargin" presStyleLbl="node1" presStyleIdx="0" presStyleCnt="3"/>
      <dgm:spPr/>
    </dgm:pt>
    <dgm:pt modelId="{EE8B3BAF-AC18-409A-A683-AF825BD61F85}" type="pres">
      <dgm:prSet presAssocID="{3786C418-3FF4-4E93-AE65-D26092C470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19D829-5182-4A07-ADCF-9525AC9C5310}" type="pres">
      <dgm:prSet presAssocID="{3786C418-3FF4-4E93-AE65-D26092C47041}" presName="negativeSpace" presStyleCnt="0"/>
      <dgm:spPr/>
    </dgm:pt>
    <dgm:pt modelId="{F6DD80FD-AB65-4108-B335-4D169DEA03B5}" type="pres">
      <dgm:prSet presAssocID="{3786C418-3FF4-4E93-AE65-D26092C47041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646DE34A-2213-40DC-8E3A-A034A25E4690}" type="pres">
      <dgm:prSet presAssocID="{4034CB9D-C8EB-4F1C-9C1F-ED792E004423}" presName="spaceBetweenRectangles" presStyleCnt="0"/>
      <dgm:spPr/>
    </dgm:pt>
    <dgm:pt modelId="{DA13D323-7DAB-45BD-9534-209AD9B31960}" type="pres">
      <dgm:prSet presAssocID="{51F1A087-ECBE-453F-80C0-F36391BBE5E7}" presName="parentLin" presStyleCnt="0"/>
      <dgm:spPr/>
    </dgm:pt>
    <dgm:pt modelId="{8A3938F7-68EF-4886-97D0-B98F045C4684}" type="pres">
      <dgm:prSet presAssocID="{51F1A087-ECBE-453F-80C0-F36391BBE5E7}" presName="parentLeftMargin" presStyleLbl="node1" presStyleIdx="0" presStyleCnt="3"/>
      <dgm:spPr/>
    </dgm:pt>
    <dgm:pt modelId="{97EFB70C-7E35-4266-9621-2488C3D324D0}" type="pres">
      <dgm:prSet presAssocID="{51F1A087-ECBE-453F-80C0-F36391BBE5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238A0B-950D-4416-92D9-9EFCBF1897C7}" type="pres">
      <dgm:prSet presAssocID="{51F1A087-ECBE-453F-80C0-F36391BBE5E7}" presName="negativeSpace" presStyleCnt="0"/>
      <dgm:spPr/>
    </dgm:pt>
    <dgm:pt modelId="{D5E5F299-BE94-419D-86A8-AD348398918B}" type="pres">
      <dgm:prSet presAssocID="{51F1A087-ECBE-453F-80C0-F36391BBE5E7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6734189F-6A67-4AA0-8739-86F138B59C1A}" type="pres">
      <dgm:prSet presAssocID="{98AA47B6-699C-4992-8327-A4A92311586B}" presName="spaceBetweenRectangles" presStyleCnt="0"/>
      <dgm:spPr/>
    </dgm:pt>
    <dgm:pt modelId="{73DBFBAE-8D7A-439A-B012-EB85DD8ECC05}" type="pres">
      <dgm:prSet presAssocID="{74EF0705-2FEA-4A7C-B2D2-3EAAB63315CA}" presName="parentLin" presStyleCnt="0"/>
      <dgm:spPr/>
    </dgm:pt>
    <dgm:pt modelId="{5212E42B-E921-4D56-BF46-20D3F1DBB275}" type="pres">
      <dgm:prSet presAssocID="{74EF0705-2FEA-4A7C-B2D2-3EAAB63315CA}" presName="parentLeftMargin" presStyleLbl="node1" presStyleIdx="1" presStyleCnt="3"/>
      <dgm:spPr/>
    </dgm:pt>
    <dgm:pt modelId="{84CA95EC-1554-48CF-AE8C-56DC472BAE4B}" type="pres">
      <dgm:prSet presAssocID="{74EF0705-2FEA-4A7C-B2D2-3EAAB63315C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1A8692-AEBD-4EFD-A5F7-3C234F72DA9E}" type="pres">
      <dgm:prSet presAssocID="{74EF0705-2FEA-4A7C-B2D2-3EAAB63315CA}" presName="negativeSpace" presStyleCnt="0"/>
      <dgm:spPr/>
    </dgm:pt>
    <dgm:pt modelId="{6A66E113-88F6-42E7-9470-F737813F3E84}" type="pres">
      <dgm:prSet presAssocID="{74EF0705-2FEA-4A7C-B2D2-3EAAB63315CA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</dgm:ptLst>
  <dgm:cxnLst>
    <dgm:cxn modelId="{61E33B05-B0A0-4AAD-8A2D-C05C3513CDC8}" type="presOf" srcId="{3786C418-3FF4-4E93-AE65-D26092C47041}" destId="{EE8B3BAF-AC18-409A-A683-AF825BD61F85}" srcOrd="1" destOrd="0" presId="urn:microsoft.com/office/officeart/2005/8/layout/list1"/>
    <dgm:cxn modelId="{4362100F-1864-4F9C-8D81-E2402C5709BF}" type="presOf" srcId="{51F1A087-ECBE-453F-80C0-F36391BBE5E7}" destId="{8A3938F7-68EF-4886-97D0-B98F045C4684}" srcOrd="0" destOrd="0" presId="urn:microsoft.com/office/officeart/2005/8/layout/list1"/>
    <dgm:cxn modelId="{CB940217-284D-4D8D-ADA4-3960F819C6A7}" srcId="{7D31A5CB-39D5-4FB8-845E-F95144BB2339}" destId="{74EF0705-2FEA-4A7C-B2D2-3EAAB63315CA}" srcOrd="2" destOrd="0" parTransId="{89AA129F-CE38-4484-9C88-0FEEC30ADBB4}" sibTransId="{64415683-A27C-4F3C-8277-D15BC73D9084}"/>
    <dgm:cxn modelId="{6E529E48-4CD5-4E85-B695-7F98D7435E5A}" type="presOf" srcId="{74EF0705-2FEA-4A7C-B2D2-3EAAB63315CA}" destId="{84CA95EC-1554-48CF-AE8C-56DC472BAE4B}" srcOrd="1" destOrd="0" presId="urn:microsoft.com/office/officeart/2005/8/layout/list1"/>
    <dgm:cxn modelId="{64FF5A57-6766-4F20-9EDD-ED6702BD2818}" srcId="{7D31A5CB-39D5-4FB8-845E-F95144BB2339}" destId="{3786C418-3FF4-4E93-AE65-D26092C47041}" srcOrd="0" destOrd="0" parTransId="{8169918A-4139-4BC1-B190-2BBEE3019B79}" sibTransId="{4034CB9D-C8EB-4F1C-9C1F-ED792E004423}"/>
    <dgm:cxn modelId="{9936FC58-37B0-4DC7-9963-93E49DF8C9E8}" type="presOf" srcId="{3786C418-3FF4-4E93-AE65-D26092C47041}" destId="{17041D34-29A3-4B90-9DD7-8DA1FB91E37F}" srcOrd="0" destOrd="0" presId="urn:microsoft.com/office/officeart/2005/8/layout/list1"/>
    <dgm:cxn modelId="{4F41A67E-9024-493B-8599-C680B7CFFE3A}" srcId="{7D31A5CB-39D5-4FB8-845E-F95144BB2339}" destId="{51F1A087-ECBE-453F-80C0-F36391BBE5E7}" srcOrd="1" destOrd="0" parTransId="{614CE254-6C23-4BEF-95E2-B315FFD70793}" sibTransId="{98AA47B6-699C-4992-8327-A4A92311586B}"/>
    <dgm:cxn modelId="{0E66EF80-F71A-4CFC-8A65-6F01DB7A88EF}" type="presOf" srcId="{74EF0705-2FEA-4A7C-B2D2-3EAAB63315CA}" destId="{5212E42B-E921-4D56-BF46-20D3F1DBB275}" srcOrd="0" destOrd="0" presId="urn:microsoft.com/office/officeart/2005/8/layout/list1"/>
    <dgm:cxn modelId="{D05187C5-3F9D-4982-9947-0FB64102FF2F}" type="presOf" srcId="{7D31A5CB-39D5-4FB8-845E-F95144BB2339}" destId="{84AAD3C8-CD3E-40AB-BA5A-C38265E877CF}" srcOrd="0" destOrd="0" presId="urn:microsoft.com/office/officeart/2005/8/layout/list1"/>
    <dgm:cxn modelId="{02CD96DC-CB97-49A9-982F-98B477084CFB}" type="presOf" srcId="{51F1A087-ECBE-453F-80C0-F36391BBE5E7}" destId="{97EFB70C-7E35-4266-9621-2488C3D324D0}" srcOrd="1" destOrd="0" presId="urn:microsoft.com/office/officeart/2005/8/layout/list1"/>
    <dgm:cxn modelId="{1B9CF5FC-7D18-4D32-8103-386C1C5BBEE5}" type="presParOf" srcId="{84AAD3C8-CD3E-40AB-BA5A-C38265E877CF}" destId="{7D3BA3E5-8862-4551-A631-748F228C07BA}" srcOrd="0" destOrd="0" presId="urn:microsoft.com/office/officeart/2005/8/layout/list1"/>
    <dgm:cxn modelId="{0AC748EA-7536-4951-BCCB-510D3BB83797}" type="presParOf" srcId="{7D3BA3E5-8862-4551-A631-748F228C07BA}" destId="{17041D34-29A3-4B90-9DD7-8DA1FB91E37F}" srcOrd="0" destOrd="0" presId="urn:microsoft.com/office/officeart/2005/8/layout/list1"/>
    <dgm:cxn modelId="{D923545F-A628-4BA3-A86B-B6A38510C519}" type="presParOf" srcId="{7D3BA3E5-8862-4551-A631-748F228C07BA}" destId="{EE8B3BAF-AC18-409A-A683-AF825BD61F85}" srcOrd="1" destOrd="0" presId="urn:microsoft.com/office/officeart/2005/8/layout/list1"/>
    <dgm:cxn modelId="{1FAC9016-A77E-4E0D-8B85-1CBF0D74318C}" type="presParOf" srcId="{84AAD3C8-CD3E-40AB-BA5A-C38265E877CF}" destId="{A619D829-5182-4A07-ADCF-9525AC9C5310}" srcOrd="1" destOrd="0" presId="urn:microsoft.com/office/officeart/2005/8/layout/list1"/>
    <dgm:cxn modelId="{A51EBFFE-6364-42C9-954B-A1C2EB9BB838}" type="presParOf" srcId="{84AAD3C8-CD3E-40AB-BA5A-C38265E877CF}" destId="{F6DD80FD-AB65-4108-B335-4D169DEA03B5}" srcOrd="2" destOrd="0" presId="urn:microsoft.com/office/officeart/2005/8/layout/list1"/>
    <dgm:cxn modelId="{559ADBD2-F9D6-424A-BFAF-86031CD40C91}" type="presParOf" srcId="{84AAD3C8-CD3E-40AB-BA5A-C38265E877CF}" destId="{646DE34A-2213-40DC-8E3A-A034A25E4690}" srcOrd="3" destOrd="0" presId="urn:microsoft.com/office/officeart/2005/8/layout/list1"/>
    <dgm:cxn modelId="{E6A783E7-6A39-4BCB-AF3A-ED4F34D1C168}" type="presParOf" srcId="{84AAD3C8-CD3E-40AB-BA5A-C38265E877CF}" destId="{DA13D323-7DAB-45BD-9534-209AD9B31960}" srcOrd="4" destOrd="0" presId="urn:microsoft.com/office/officeart/2005/8/layout/list1"/>
    <dgm:cxn modelId="{B4F047BD-B73C-49AD-AECA-46019EAF86D1}" type="presParOf" srcId="{DA13D323-7DAB-45BD-9534-209AD9B31960}" destId="{8A3938F7-68EF-4886-97D0-B98F045C4684}" srcOrd="0" destOrd="0" presId="urn:microsoft.com/office/officeart/2005/8/layout/list1"/>
    <dgm:cxn modelId="{28561D39-0BF0-4A4B-8068-CE2E05E90033}" type="presParOf" srcId="{DA13D323-7DAB-45BD-9534-209AD9B31960}" destId="{97EFB70C-7E35-4266-9621-2488C3D324D0}" srcOrd="1" destOrd="0" presId="urn:microsoft.com/office/officeart/2005/8/layout/list1"/>
    <dgm:cxn modelId="{FDBC35D2-1CE8-404C-BE12-B7B2B005FC48}" type="presParOf" srcId="{84AAD3C8-CD3E-40AB-BA5A-C38265E877CF}" destId="{6D238A0B-950D-4416-92D9-9EFCBF1897C7}" srcOrd="5" destOrd="0" presId="urn:microsoft.com/office/officeart/2005/8/layout/list1"/>
    <dgm:cxn modelId="{1104793F-37F7-4967-9D05-CAC6E169AAEC}" type="presParOf" srcId="{84AAD3C8-CD3E-40AB-BA5A-C38265E877CF}" destId="{D5E5F299-BE94-419D-86A8-AD348398918B}" srcOrd="6" destOrd="0" presId="urn:microsoft.com/office/officeart/2005/8/layout/list1"/>
    <dgm:cxn modelId="{F0B05C2A-FF20-48BC-ACAC-6C2844728F9C}" type="presParOf" srcId="{84AAD3C8-CD3E-40AB-BA5A-C38265E877CF}" destId="{6734189F-6A67-4AA0-8739-86F138B59C1A}" srcOrd="7" destOrd="0" presId="urn:microsoft.com/office/officeart/2005/8/layout/list1"/>
    <dgm:cxn modelId="{08B2D911-CF53-421E-817A-45A85398A596}" type="presParOf" srcId="{84AAD3C8-CD3E-40AB-BA5A-C38265E877CF}" destId="{73DBFBAE-8D7A-439A-B012-EB85DD8ECC05}" srcOrd="8" destOrd="0" presId="urn:microsoft.com/office/officeart/2005/8/layout/list1"/>
    <dgm:cxn modelId="{A36E3FD0-044F-4572-ABDD-3BC51570F85A}" type="presParOf" srcId="{73DBFBAE-8D7A-439A-B012-EB85DD8ECC05}" destId="{5212E42B-E921-4D56-BF46-20D3F1DBB275}" srcOrd="0" destOrd="0" presId="urn:microsoft.com/office/officeart/2005/8/layout/list1"/>
    <dgm:cxn modelId="{447369FA-5D25-41C1-B9A3-39B531EA23F9}" type="presParOf" srcId="{73DBFBAE-8D7A-439A-B012-EB85DD8ECC05}" destId="{84CA95EC-1554-48CF-AE8C-56DC472BAE4B}" srcOrd="1" destOrd="0" presId="urn:microsoft.com/office/officeart/2005/8/layout/list1"/>
    <dgm:cxn modelId="{A30CCE9E-BD35-49CB-9DDC-152D60F3E81A}" type="presParOf" srcId="{84AAD3C8-CD3E-40AB-BA5A-C38265E877CF}" destId="{1D1A8692-AEBD-4EFD-A5F7-3C234F72DA9E}" srcOrd="9" destOrd="0" presId="urn:microsoft.com/office/officeart/2005/8/layout/list1"/>
    <dgm:cxn modelId="{F7F40F7A-8F21-4B0B-A47E-7A854D629DED}" type="presParOf" srcId="{84AAD3C8-CD3E-40AB-BA5A-C38265E877CF}" destId="{6A66E113-88F6-42E7-9470-F737813F3E84}" srcOrd="10" destOrd="0" presId="urn:microsoft.com/office/officeart/2005/8/layout/list1"/>
  </dgm:cxnLst>
  <dgm:bg/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8593F7-24E7-470B-AEC2-3B87DBC776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C7F58C-2EE8-4C9E-902E-AA7D6E03147A}">
      <dgm:prSet phldrT="[Metin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r-TR" dirty="0" err="1"/>
            <a:t>Genital</a:t>
          </a:r>
          <a:r>
            <a:rPr lang="tr-TR" dirty="0"/>
            <a:t> </a:t>
          </a:r>
          <a:r>
            <a:rPr lang="tr-TR" dirty="0" err="1"/>
            <a:t>tract</a:t>
          </a:r>
          <a:endParaRPr lang="tr-TR" dirty="0"/>
        </a:p>
      </dgm:t>
    </dgm:pt>
    <dgm:pt modelId="{E9A2AF89-FDC1-455D-8C10-7C882453AC13}" type="parTrans" cxnId="{CF599B53-44E0-4B96-AFF7-264C57568F14}">
      <dgm:prSet/>
      <dgm:spPr/>
      <dgm:t>
        <a:bodyPr/>
        <a:lstStyle/>
        <a:p>
          <a:endParaRPr lang="tr-TR"/>
        </a:p>
      </dgm:t>
    </dgm:pt>
    <dgm:pt modelId="{240C4AAB-189E-47C5-950D-0A96B5AF88AE}" type="sibTrans" cxnId="{CF599B53-44E0-4B96-AFF7-264C57568F14}">
      <dgm:prSet/>
      <dgm:spPr/>
      <dgm:t>
        <a:bodyPr/>
        <a:lstStyle/>
        <a:p>
          <a:endParaRPr lang="tr-TR"/>
        </a:p>
      </dgm:t>
    </dgm:pt>
    <dgm:pt modelId="{E13EB74D-64D6-4864-A30E-5E738009738E}">
      <dgm:prSet phldrT="[Metin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r-TR" dirty="0" err="1"/>
            <a:t>Internal</a:t>
          </a:r>
          <a:r>
            <a:rPr lang="tr-TR" dirty="0"/>
            <a:t> </a:t>
          </a:r>
          <a:r>
            <a:rPr lang="tr-TR" dirty="0" err="1"/>
            <a:t>Genitalia</a:t>
          </a:r>
          <a:endParaRPr lang="tr-TR" dirty="0"/>
        </a:p>
      </dgm:t>
    </dgm:pt>
    <dgm:pt modelId="{5BD59D66-FABF-4B48-97C2-00C5A8022BEB}" type="parTrans" cxnId="{824FD913-C626-4FC8-A0B5-23CBB4AED75F}">
      <dgm:prSet/>
      <dgm:spPr/>
      <dgm:t>
        <a:bodyPr/>
        <a:lstStyle/>
        <a:p>
          <a:endParaRPr lang="tr-TR"/>
        </a:p>
      </dgm:t>
    </dgm:pt>
    <dgm:pt modelId="{A99BED6D-DE76-43F2-A1F7-F6A69CEEDBF9}" type="sibTrans" cxnId="{824FD913-C626-4FC8-A0B5-23CBB4AED75F}">
      <dgm:prSet/>
      <dgm:spPr/>
      <dgm:t>
        <a:bodyPr/>
        <a:lstStyle/>
        <a:p>
          <a:endParaRPr lang="tr-TR"/>
        </a:p>
      </dgm:t>
    </dgm:pt>
    <dgm:pt modelId="{84A8479A-CA43-4A73-90B5-DBCDE24C7950}">
      <dgm:prSet phldrT="[Metin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r-TR" dirty="0" err="1"/>
            <a:t>External</a:t>
          </a:r>
          <a:r>
            <a:rPr lang="tr-TR" dirty="0"/>
            <a:t> </a:t>
          </a:r>
          <a:r>
            <a:rPr lang="tr-TR" dirty="0" err="1"/>
            <a:t>Genitalia</a:t>
          </a:r>
          <a:endParaRPr lang="tr-TR" dirty="0"/>
        </a:p>
      </dgm:t>
    </dgm:pt>
    <dgm:pt modelId="{A58FCA20-2A6E-4CBA-845F-5138969A0B53}" type="parTrans" cxnId="{FB3F418C-4635-450D-805C-91A8ED9DFAD3}">
      <dgm:prSet/>
      <dgm:spPr/>
      <dgm:t>
        <a:bodyPr/>
        <a:lstStyle/>
        <a:p>
          <a:endParaRPr lang="tr-TR"/>
        </a:p>
      </dgm:t>
    </dgm:pt>
    <dgm:pt modelId="{0D513C2C-90F9-449F-8D40-68E76308C3E5}" type="sibTrans" cxnId="{FB3F418C-4635-450D-805C-91A8ED9DFAD3}">
      <dgm:prSet/>
      <dgm:spPr/>
      <dgm:t>
        <a:bodyPr/>
        <a:lstStyle/>
        <a:p>
          <a:endParaRPr lang="tr-TR"/>
        </a:p>
      </dgm:t>
    </dgm:pt>
    <dgm:pt modelId="{0F7EB582-4067-4AB0-B150-8CCDA3A0DA0C}">
      <dgm:prSet phldrT="[Metin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r-TR" dirty="0"/>
            <a:t>Penis</a:t>
          </a:r>
        </a:p>
      </dgm:t>
    </dgm:pt>
    <dgm:pt modelId="{A76C2E91-A3DC-4904-805C-B9F8BFF33B37}" type="parTrans" cxnId="{49D0B34A-BD54-441A-8658-3140D8E23C73}">
      <dgm:prSet/>
      <dgm:spPr/>
      <dgm:t>
        <a:bodyPr/>
        <a:lstStyle/>
        <a:p>
          <a:endParaRPr lang="tr-TR"/>
        </a:p>
      </dgm:t>
    </dgm:pt>
    <dgm:pt modelId="{6D17F46A-4876-4037-9C77-A39E411B2AE7}" type="sibTrans" cxnId="{49D0B34A-BD54-441A-8658-3140D8E23C73}">
      <dgm:prSet/>
      <dgm:spPr/>
      <dgm:t>
        <a:bodyPr/>
        <a:lstStyle/>
        <a:p>
          <a:endParaRPr lang="tr-TR"/>
        </a:p>
      </dgm:t>
    </dgm:pt>
    <dgm:pt modelId="{25CFC548-0EFE-47A8-AE0E-4384EAB769DE}">
      <dgm:prSet phldrT="[Metin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r-TR" dirty="0" err="1"/>
            <a:t>Ductus</a:t>
          </a:r>
          <a:r>
            <a:rPr lang="tr-TR" dirty="0"/>
            <a:t> </a:t>
          </a:r>
          <a:r>
            <a:rPr lang="tr-TR" dirty="0" err="1"/>
            <a:t>deferen</a:t>
          </a:r>
          <a:endParaRPr lang="tr-TR" dirty="0"/>
        </a:p>
      </dgm:t>
    </dgm:pt>
    <dgm:pt modelId="{48BB1A1E-223C-4F8F-90FD-3C3496B9289F}" type="parTrans" cxnId="{2CCE151C-1477-45CF-B864-F6A48B6AD217}">
      <dgm:prSet/>
      <dgm:spPr/>
      <dgm:t>
        <a:bodyPr/>
        <a:lstStyle/>
        <a:p>
          <a:endParaRPr lang="tr-TR"/>
        </a:p>
      </dgm:t>
    </dgm:pt>
    <dgm:pt modelId="{89752408-EF31-4273-B69F-A47A99920BBD}" type="sibTrans" cxnId="{2CCE151C-1477-45CF-B864-F6A48B6AD217}">
      <dgm:prSet/>
      <dgm:spPr/>
      <dgm:t>
        <a:bodyPr/>
        <a:lstStyle/>
        <a:p>
          <a:endParaRPr lang="tr-TR"/>
        </a:p>
      </dgm:t>
    </dgm:pt>
    <dgm:pt modelId="{48D3DBD2-E1BC-4D26-8B00-688EEBC228C1}">
      <dgm:prSet phldrT="[Metin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r-TR" dirty="0" err="1"/>
            <a:t>Preputium</a:t>
          </a:r>
          <a:endParaRPr lang="tr-TR" dirty="0"/>
        </a:p>
      </dgm:t>
    </dgm:pt>
    <dgm:pt modelId="{DA3486F1-81A4-4AE1-95C1-8824A7DB4DD9}" type="parTrans" cxnId="{AF121AC2-C887-438F-AAC0-64C14F15F094}">
      <dgm:prSet/>
      <dgm:spPr/>
      <dgm:t>
        <a:bodyPr/>
        <a:lstStyle/>
        <a:p>
          <a:endParaRPr lang="tr-TR"/>
        </a:p>
      </dgm:t>
    </dgm:pt>
    <dgm:pt modelId="{378252B2-257B-4C21-A7D1-C7F65CB70696}" type="sibTrans" cxnId="{AF121AC2-C887-438F-AAC0-64C14F15F094}">
      <dgm:prSet/>
      <dgm:spPr/>
      <dgm:t>
        <a:bodyPr/>
        <a:lstStyle/>
        <a:p>
          <a:endParaRPr lang="tr-TR"/>
        </a:p>
      </dgm:t>
    </dgm:pt>
    <dgm:pt modelId="{A45DAC53-AA23-47BD-8329-AC08AB4484AD}">
      <dgm:prSet phldrT="[Metin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r-TR" dirty="0" err="1"/>
            <a:t>Scrotum</a:t>
          </a:r>
          <a:endParaRPr lang="tr-TR" dirty="0"/>
        </a:p>
      </dgm:t>
    </dgm:pt>
    <dgm:pt modelId="{48201C33-C4E1-4839-9B6C-51FB2889B870}" type="parTrans" cxnId="{8BACD3ED-C8ED-48CD-999A-5C744F0F33A4}">
      <dgm:prSet/>
      <dgm:spPr/>
      <dgm:t>
        <a:bodyPr/>
        <a:lstStyle/>
        <a:p>
          <a:endParaRPr lang="tr-TR"/>
        </a:p>
      </dgm:t>
    </dgm:pt>
    <dgm:pt modelId="{6BB2A5A7-BC03-4786-BCCE-F30B97C2FEAE}" type="sibTrans" cxnId="{8BACD3ED-C8ED-48CD-999A-5C744F0F33A4}">
      <dgm:prSet/>
      <dgm:spPr/>
      <dgm:t>
        <a:bodyPr/>
        <a:lstStyle/>
        <a:p>
          <a:endParaRPr lang="tr-TR"/>
        </a:p>
      </dgm:t>
    </dgm:pt>
    <dgm:pt modelId="{79011919-F7AA-4E48-A023-06A4446C1D92}">
      <dgm:prSet phldrT="[Metin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r-TR" dirty="0" err="1"/>
            <a:t>Testes</a:t>
          </a:r>
          <a:endParaRPr lang="tr-TR" dirty="0"/>
        </a:p>
      </dgm:t>
    </dgm:pt>
    <dgm:pt modelId="{50B98D6D-D790-4ACF-BEBA-59A103BE6CD2}" type="parTrans" cxnId="{6FDE4980-FBF5-4476-8B85-9998E624420D}">
      <dgm:prSet/>
      <dgm:spPr/>
      <dgm:t>
        <a:bodyPr/>
        <a:lstStyle/>
        <a:p>
          <a:endParaRPr lang="tr-TR"/>
        </a:p>
      </dgm:t>
    </dgm:pt>
    <dgm:pt modelId="{E899E921-E8CB-4E6C-9F08-3209B4124273}" type="sibTrans" cxnId="{6FDE4980-FBF5-4476-8B85-9998E624420D}">
      <dgm:prSet/>
      <dgm:spPr/>
      <dgm:t>
        <a:bodyPr/>
        <a:lstStyle/>
        <a:p>
          <a:endParaRPr lang="tr-TR"/>
        </a:p>
      </dgm:t>
    </dgm:pt>
    <dgm:pt modelId="{CDBB0DC6-533F-4599-93E4-B4855BDCBA52}">
      <dgm:prSet phldrT="[Metin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r-TR" dirty="0" err="1"/>
            <a:t>Epididymis</a:t>
          </a:r>
          <a:endParaRPr lang="tr-TR" dirty="0"/>
        </a:p>
      </dgm:t>
    </dgm:pt>
    <dgm:pt modelId="{2146F8F7-BBF6-4B57-870F-6008EEE7FCC5}" type="parTrans" cxnId="{1E09EDA8-9044-4D1D-9415-2469123E876A}">
      <dgm:prSet/>
      <dgm:spPr/>
      <dgm:t>
        <a:bodyPr/>
        <a:lstStyle/>
        <a:p>
          <a:endParaRPr lang="tr-TR"/>
        </a:p>
      </dgm:t>
    </dgm:pt>
    <dgm:pt modelId="{417D2400-87F8-4F42-A284-4B803BD6E85C}" type="sibTrans" cxnId="{1E09EDA8-9044-4D1D-9415-2469123E876A}">
      <dgm:prSet/>
      <dgm:spPr/>
      <dgm:t>
        <a:bodyPr/>
        <a:lstStyle/>
        <a:p>
          <a:endParaRPr lang="tr-TR"/>
        </a:p>
      </dgm:t>
    </dgm:pt>
    <dgm:pt modelId="{D5D63EBB-4613-4FAD-A31E-A2D1C070A2B7}">
      <dgm:prSet phldrT="[Metin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r-TR" dirty="0" err="1"/>
            <a:t>Accessory</a:t>
          </a:r>
          <a:endParaRPr lang="tr-TR" dirty="0"/>
        </a:p>
        <a:p>
          <a:r>
            <a:rPr lang="tr-TR" dirty="0" err="1"/>
            <a:t>Glands</a:t>
          </a:r>
          <a:endParaRPr lang="tr-TR" dirty="0"/>
        </a:p>
      </dgm:t>
    </dgm:pt>
    <dgm:pt modelId="{70449431-C161-406A-B85B-563B91352237}" type="parTrans" cxnId="{83548524-57E8-4361-9D58-802CE5884135}">
      <dgm:prSet/>
      <dgm:spPr/>
      <dgm:t>
        <a:bodyPr/>
        <a:lstStyle/>
        <a:p>
          <a:endParaRPr lang="tr-TR"/>
        </a:p>
      </dgm:t>
    </dgm:pt>
    <dgm:pt modelId="{672CE259-3B14-4EAE-9EE4-D810786D5F8B}" type="sibTrans" cxnId="{83548524-57E8-4361-9D58-802CE5884135}">
      <dgm:prSet/>
      <dgm:spPr/>
      <dgm:t>
        <a:bodyPr/>
        <a:lstStyle/>
        <a:p>
          <a:endParaRPr lang="tr-TR"/>
        </a:p>
      </dgm:t>
    </dgm:pt>
    <dgm:pt modelId="{62F65E33-7D68-4DD7-AFF2-97203B26B93A}" type="pres">
      <dgm:prSet presAssocID="{158593F7-24E7-470B-AEC2-3B87DBC776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6750BF-A779-4678-BE05-E55EDAB71B62}" type="pres">
      <dgm:prSet presAssocID="{ECC7F58C-2EE8-4C9E-902E-AA7D6E03147A}" presName="hierRoot1" presStyleCnt="0">
        <dgm:presLayoutVars>
          <dgm:hierBranch val="init"/>
        </dgm:presLayoutVars>
      </dgm:prSet>
      <dgm:spPr/>
    </dgm:pt>
    <dgm:pt modelId="{72FFB31D-0BF3-4F83-98FF-9DD0473DA9BC}" type="pres">
      <dgm:prSet presAssocID="{ECC7F58C-2EE8-4C9E-902E-AA7D6E03147A}" presName="rootComposite1" presStyleCnt="0"/>
      <dgm:spPr/>
    </dgm:pt>
    <dgm:pt modelId="{3BA421B6-847F-40AB-A561-3AC0A20F6787}" type="pres">
      <dgm:prSet presAssocID="{ECC7F58C-2EE8-4C9E-902E-AA7D6E03147A}" presName="rootText1" presStyleLbl="node0" presStyleIdx="0" presStyleCnt="1">
        <dgm:presLayoutVars>
          <dgm:chPref val="3"/>
        </dgm:presLayoutVars>
      </dgm:prSet>
      <dgm:spPr/>
    </dgm:pt>
    <dgm:pt modelId="{FD4EFD68-6364-49E4-A3C3-4D319A0ACEAA}" type="pres">
      <dgm:prSet presAssocID="{ECC7F58C-2EE8-4C9E-902E-AA7D6E03147A}" presName="rootConnector1" presStyleLbl="node1" presStyleIdx="0" presStyleCnt="0"/>
      <dgm:spPr/>
    </dgm:pt>
    <dgm:pt modelId="{64C61D6E-8F34-4B22-87C7-36F4FA3E7A0A}" type="pres">
      <dgm:prSet presAssocID="{ECC7F58C-2EE8-4C9E-902E-AA7D6E03147A}" presName="hierChild2" presStyleCnt="0"/>
      <dgm:spPr/>
    </dgm:pt>
    <dgm:pt modelId="{C6652B96-BE44-46D0-84A2-609FE626D21F}" type="pres">
      <dgm:prSet presAssocID="{5BD59D66-FABF-4B48-97C2-00C5A8022BEB}" presName="Name37" presStyleLbl="parChTrans1D2" presStyleIdx="0" presStyleCnt="2"/>
      <dgm:spPr/>
    </dgm:pt>
    <dgm:pt modelId="{AFF7B9F8-091F-43CF-B4D7-7444036068A7}" type="pres">
      <dgm:prSet presAssocID="{E13EB74D-64D6-4864-A30E-5E738009738E}" presName="hierRoot2" presStyleCnt="0">
        <dgm:presLayoutVars>
          <dgm:hierBranch val="init"/>
        </dgm:presLayoutVars>
      </dgm:prSet>
      <dgm:spPr/>
    </dgm:pt>
    <dgm:pt modelId="{C53C06FA-DF6C-45BB-BA89-E4DA89F69730}" type="pres">
      <dgm:prSet presAssocID="{E13EB74D-64D6-4864-A30E-5E738009738E}" presName="rootComposite" presStyleCnt="0"/>
      <dgm:spPr/>
    </dgm:pt>
    <dgm:pt modelId="{F0753A1F-C637-489D-B79C-37C4002A504D}" type="pres">
      <dgm:prSet presAssocID="{E13EB74D-64D6-4864-A30E-5E738009738E}" presName="rootText" presStyleLbl="node2" presStyleIdx="0" presStyleCnt="2">
        <dgm:presLayoutVars>
          <dgm:chPref val="3"/>
        </dgm:presLayoutVars>
      </dgm:prSet>
      <dgm:spPr/>
    </dgm:pt>
    <dgm:pt modelId="{D89718CB-D42C-4316-A9AD-2505D684C905}" type="pres">
      <dgm:prSet presAssocID="{E13EB74D-64D6-4864-A30E-5E738009738E}" presName="rootConnector" presStyleLbl="node2" presStyleIdx="0" presStyleCnt="2"/>
      <dgm:spPr/>
    </dgm:pt>
    <dgm:pt modelId="{50ACC99A-692C-4543-B227-9AFBE9084E3B}" type="pres">
      <dgm:prSet presAssocID="{E13EB74D-64D6-4864-A30E-5E738009738E}" presName="hierChild4" presStyleCnt="0"/>
      <dgm:spPr/>
    </dgm:pt>
    <dgm:pt modelId="{08D402B8-5919-48DB-ABE7-2729F4E28346}" type="pres">
      <dgm:prSet presAssocID="{48BB1A1E-223C-4F8F-90FD-3C3496B9289F}" presName="Name37" presStyleLbl="parChTrans1D3" presStyleIdx="0" presStyleCnt="7"/>
      <dgm:spPr/>
    </dgm:pt>
    <dgm:pt modelId="{B73A663A-274E-4515-9D95-F60E6E2A4CCD}" type="pres">
      <dgm:prSet presAssocID="{25CFC548-0EFE-47A8-AE0E-4384EAB769DE}" presName="hierRoot2" presStyleCnt="0">
        <dgm:presLayoutVars>
          <dgm:hierBranch val="init"/>
        </dgm:presLayoutVars>
      </dgm:prSet>
      <dgm:spPr/>
    </dgm:pt>
    <dgm:pt modelId="{5B9C862F-35AD-4FE1-BCD3-39805D49618F}" type="pres">
      <dgm:prSet presAssocID="{25CFC548-0EFE-47A8-AE0E-4384EAB769DE}" presName="rootComposite" presStyleCnt="0"/>
      <dgm:spPr/>
    </dgm:pt>
    <dgm:pt modelId="{6E816BDC-7A33-4579-BC26-325CBCA6CB0E}" type="pres">
      <dgm:prSet presAssocID="{25CFC548-0EFE-47A8-AE0E-4384EAB769DE}" presName="rootText" presStyleLbl="node3" presStyleIdx="0" presStyleCnt="7">
        <dgm:presLayoutVars>
          <dgm:chPref val="3"/>
        </dgm:presLayoutVars>
      </dgm:prSet>
      <dgm:spPr/>
    </dgm:pt>
    <dgm:pt modelId="{2337B564-1EA8-4222-BA2B-7AD438BBB42A}" type="pres">
      <dgm:prSet presAssocID="{25CFC548-0EFE-47A8-AE0E-4384EAB769DE}" presName="rootConnector" presStyleLbl="node3" presStyleIdx="0" presStyleCnt="7"/>
      <dgm:spPr/>
    </dgm:pt>
    <dgm:pt modelId="{2EDD0A46-D98E-410D-A2EF-253A7A7A064F}" type="pres">
      <dgm:prSet presAssocID="{25CFC548-0EFE-47A8-AE0E-4384EAB769DE}" presName="hierChild4" presStyleCnt="0"/>
      <dgm:spPr/>
    </dgm:pt>
    <dgm:pt modelId="{C63C4BC4-341A-43B3-B2A2-950A079D6C40}" type="pres">
      <dgm:prSet presAssocID="{25CFC548-0EFE-47A8-AE0E-4384EAB769DE}" presName="hierChild5" presStyleCnt="0"/>
      <dgm:spPr/>
    </dgm:pt>
    <dgm:pt modelId="{357CB084-A3B8-446C-968D-47CF540969FC}" type="pres">
      <dgm:prSet presAssocID="{70449431-C161-406A-B85B-563B91352237}" presName="Name37" presStyleLbl="parChTrans1D3" presStyleIdx="1" presStyleCnt="7"/>
      <dgm:spPr/>
    </dgm:pt>
    <dgm:pt modelId="{FBF92187-EC06-443C-92AD-C859E0407F38}" type="pres">
      <dgm:prSet presAssocID="{D5D63EBB-4613-4FAD-A31E-A2D1C070A2B7}" presName="hierRoot2" presStyleCnt="0">
        <dgm:presLayoutVars>
          <dgm:hierBranch val="init"/>
        </dgm:presLayoutVars>
      </dgm:prSet>
      <dgm:spPr/>
    </dgm:pt>
    <dgm:pt modelId="{8FF5E20B-33D6-45A9-9D4A-50DCA69FA2D6}" type="pres">
      <dgm:prSet presAssocID="{D5D63EBB-4613-4FAD-A31E-A2D1C070A2B7}" presName="rootComposite" presStyleCnt="0"/>
      <dgm:spPr/>
    </dgm:pt>
    <dgm:pt modelId="{A0E1ACF5-BE17-42D7-B3DC-3BEED3E73571}" type="pres">
      <dgm:prSet presAssocID="{D5D63EBB-4613-4FAD-A31E-A2D1C070A2B7}" presName="rootText" presStyleLbl="node3" presStyleIdx="1" presStyleCnt="7">
        <dgm:presLayoutVars>
          <dgm:chPref val="3"/>
        </dgm:presLayoutVars>
      </dgm:prSet>
      <dgm:spPr/>
    </dgm:pt>
    <dgm:pt modelId="{188057D6-65F2-4EB2-890E-F19A1DDE5000}" type="pres">
      <dgm:prSet presAssocID="{D5D63EBB-4613-4FAD-A31E-A2D1C070A2B7}" presName="rootConnector" presStyleLbl="node3" presStyleIdx="1" presStyleCnt="7"/>
      <dgm:spPr/>
    </dgm:pt>
    <dgm:pt modelId="{82081540-1340-4E43-854E-D14BAC44D888}" type="pres">
      <dgm:prSet presAssocID="{D5D63EBB-4613-4FAD-A31E-A2D1C070A2B7}" presName="hierChild4" presStyleCnt="0"/>
      <dgm:spPr/>
    </dgm:pt>
    <dgm:pt modelId="{306947F2-2B23-4B31-BF48-DFDA241A8B7D}" type="pres">
      <dgm:prSet presAssocID="{D5D63EBB-4613-4FAD-A31E-A2D1C070A2B7}" presName="hierChild5" presStyleCnt="0"/>
      <dgm:spPr/>
    </dgm:pt>
    <dgm:pt modelId="{77211337-7DC8-4E3E-984C-B91515A435C6}" type="pres">
      <dgm:prSet presAssocID="{E13EB74D-64D6-4864-A30E-5E738009738E}" presName="hierChild5" presStyleCnt="0"/>
      <dgm:spPr/>
    </dgm:pt>
    <dgm:pt modelId="{5410CABC-4F00-4A9B-917B-530D3012DB8E}" type="pres">
      <dgm:prSet presAssocID="{A58FCA20-2A6E-4CBA-845F-5138969A0B53}" presName="Name37" presStyleLbl="parChTrans1D2" presStyleIdx="1" presStyleCnt="2"/>
      <dgm:spPr/>
    </dgm:pt>
    <dgm:pt modelId="{0B79EB2D-53BA-4FDB-88C3-059B3AE25A9B}" type="pres">
      <dgm:prSet presAssocID="{84A8479A-CA43-4A73-90B5-DBCDE24C7950}" presName="hierRoot2" presStyleCnt="0">
        <dgm:presLayoutVars>
          <dgm:hierBranch val="init"/>
        </dgm:presLayoutVars>
      </dgm:prSet>
      <dgm:spPr/>
    </dgm:pt>
    <dgm:pt modelId="{51EC76EC-4A65-4C5B-8709-96D80573B1A6}" type="pres">
      <dgm:prSet presAssocID="{84A8479A-CA43-4A73-90B5-DBCDE24C7950}" presName="rootComposite" presStyleCnt="0"/>
      <dgm:spPr/>
    </dgm:pt>
    <dgm:pt modelId="{8CE053D5-5D9C-4FBA-A612-6AFC4BE743A3}" type="pres">
      <dgm:prSet presAssocID="{84A8479A-CA43-4A73-90B5-DBCDE24C7950}" presName="rootText" presStyleLbl="node2" presStyleIdx="1" presStyleCnt="2">
        <dgm:presLayoutVars>
          <dgm:chPref val="3"/>
        </dgm:presLayoutVars>
      </dgm:prSet>
      <dgm:spPr/>
    </dgm:pt>
    <dgm:pt modelId="{FB277C2C-D349-43D4-B92B-D03AD180EA39}" type="pres">
      <dgm:prSet presAssocID="{84A8479A-CA43-4A73-90B5-DBCDE24C7950}" presName="rootConnector" presStyleLbl="node2" presStyleIdx="1" presStyleCnt="2"/>
      <dgm:spPr/>
    </dgm:pt>
    <dgm:pt modelId="{238EC765-EF37-4722-B865-B8A08C8E26F0}" type="pres">
      <dgm:prSet presAssocID="{84A8479A-CA43-4A73-90B5-DBCDE24C7950}" presName="hierChild4" presStyleCnt="0"/>
      <dgm:spPr/>
    </dgm:pt>
    <dgm:pt modelId="{324C6564-A5F8-448E-9D8E-E60AAE805C6C}" type="pres">
      <dgm:prSet presAssocID="{A76C2E91-A3DC-4904-805C-B9F8BFF33B37}" presName="Name37" presStyleLbl="parChTrans1D3" presStyleIdx="2" presStyleCnt="7"/>
      <dgm:spPr/>
    </dgm:pt>
    <dgm:pt modelId="{4D2A40DF-9438-4B90-9942-CC8D41AFE7AE}" type="pres">
      <dgm:prSet presAssocID="{0F7EB582-4067-4AB0-B150-8CCDA3A0DA0C}" presName="hierRoot2" presStyleCnt="0">
        <dgm:presLayoutVars>
          <dgm:hierBranch val="init"/>
        </dgm:presLayoutVars>
      </dgm:prSet>
      <dgm:spPr/>
    </dgm:pt>
    <dgm:pt modelId="{F602F7FA-B789-4FD5-93C5-2528879E2489}" type="pres">
      <dgm:prSet presAssocID="{0F7EB582-4067-4AB0-B150-8CCDA3A0DA0C}" presName="rootComposite" presStyleCnt="0"/>
      <dgm:spPr/>
    </dgm:pt>
    <dgm:pt modelId="{64E2FB75-0347-44F3-84F3-B19D884A6197}" type="pres">
      <dgm:prSet presAssocID="{0F7EB582-4067-4AB0-B150-8CCDA3A0DA0C}" presName="rootText" presStyleLbl="node3" presStyleIdx="2" presStyleCnt="7">
        <dgm:presLayoutVars>
          <dgm:chPref val="3"/>
        </dgm:presLayoutVars>
      </dgm:prSet>
      <dgm:spPr/>
    </dgm:pt>
    <dgm:pt modelId="{9006D2F8-8E8D-4496-BD5D-A7267A6FCF29}" type="pres">
      <dgm:prSet presAssocID="{0F7EB582-4067-4AB0-B150-8CCDA3A0DA0C}" presName="rootConnector" presStyleLbl="node3" presStyleIdx="2" presStyleCnt="7"/>
      <dgm:spPr/>
    </dgm:pt>
    <dgm:pt modelId="{00AC1F52-0D65-4580-9E0E-EDD0250E28A0}" type="pres">
      <dgm:prSet presAssocID="{0F7EB582-4067-4AB0-B150-8CCDA3A0DA0C}" presName="hierChild4" presStyleCnt="0"/>
      <dgm:spPr/>
    </dgm:pt>
    <dgm:pt modelId="{85A00BCA-98CF-4501-B0CA-CF719D78552A}" type="pres">
      <dgm:prSet presAssocID="{0F7EB582-4067-4AB0-B150-8CCDA3A0DA0C}" presName="hierChild5" presStyleCnt="0"/>
      <dgm:spPr/>
    </dgm:pt>
    <dgm:pt modelId="{9FF5792E-E0E9-42D6-939B-A0E70CD3C4C8}" type="pres">
      <dgm:prSet presAssocID="{DA3486F1-81A4-4AE1-95C1-8824A7DB4DD9}" presName="Name37" presStyleLbl="parChTrans1D3" presStyleIdx="3" presStyleCnt="7"/>
      <dgm:spPr/>
    </dgm:pt>
    <dgm:pt modelId="{16E3339E-BB42-4E88-BE1E-1ACB78DB6F14}" type="pres">
      <dgm:prSet presAssocID="{48D3DBD2-E1BC-4D26-8B00-688EEBC228C1}" presName="hierRoot2" presStyleCnt="0">
        <dgm:presLayoutVars>
          <dgm:hierBranch val="init"/>
        </dgm:presLayoutVars>
      </dgm:prSet>
      <dgm:spPr/>
    </dgm:pt>
    <dgm:pt modelId="{4AE8B3F4-B25E-4267-A3FB-AE63C9034B61}" type="pres">
      <dgm:prSet presAssocID="{48D3DBD2-E1BC-4D26-8B00-688EEBC228C1}" presName="rootComposite" presStyleCnt="0"/>
      <dgm:spPr/>
    </dgm:pt>
    <dgm:pt modelId="{41FE5B4C-9D99-4BBA-A635-D5E874AF08B3}" type="pres">
      <dgm:prSet presAssocID="{48D3DBD2-E1BC-4D26-8B00-688EEBC228C1}" presName="rootText" presStyleLbl="node3" presStyleIdx="3" presStyleCnt="7">
        <dgm:presLayoutVars>
          <dgm:chPref val="3"/>
        </dgm:presLayoutVars>
      </dgm:prSet>
      <dgm:spPr/>
    </dgm:pt>
    <dgm:pt modelId="{AE5101CA-AA38-4DD0-A0DE-05DA66DEB5B4}" type="pres">
      <dgm:prSet presAssocID="{48D3DBD2-E1BC-4D26-8B00-688EEBC228C1}" presName="rootConnector" presStyleLbl="node3" presStyleIdx="3" presStyleCnt="7"/>
      <dgm:spPr/>
    </dgm:pt>
    <dgm:pt modelId="{EC0F1C3E-F1F7-4A68-9B7D-22E5E466AC00}" type="pres">
      <dgm:prSet presAssocID="{48D3DBD2-E1BC-4D26-8B00-688EEBC228C1}" presName="hierChild4" presStyleCnt="0"/>
      <dgm:spPr/>
    </dgm:pt>
    <dgm:pt modelId="{27CED021-96E6-4D3E-9FE7-0CB7288122D9}" type="pres">
      <dgm:prSet presAssocID="{48D3DBD2-E1BC-4D26-8B00-688EEBC228C1}" presName="hierChild5" presStyleCnt="0"/>
      <dgm:spPr/>
    </dgm:pt>
    <dgm:pt modelId="{87A3C67F-56A2-4E98-8ACF-382312363A26}" type="pres">
      <dgm:prSet presAssocID="{48201C33-C4E1-4839-9B6C-51FB2889B870}" presName="Name37" presStyleLbl="parChTrans1D3" presStyleIdx="4" presStyleCnt="7"/>
      <dgm:spPr/>
    </dgm:pt>
    <dgm:pt modelId="{0D7409AA-B0F3-4F13-B56E-192D473BB674}" type="pres">
      <dgm:prSet presAssocID="{A45DAC53-AA23-47BD-8329-AC08AB4484AD}" presName="hierRoot2" presStyleCnt="0">
        <dgm:presLayoutVars>
          <dgm:hierBranch val="init"/>
        </dgm:presLayoutVars>
      </dgm:prSet>
      <dgm:spPr/>
    </dgm:pt>
    <dgm:pt modelId="{42E779A6-8A50-4168-ACF4-EE08DF50CC70}" type="pres">
      <dgm:prSet presAssocID="{A45DAC53-AA23-47BD-8329-AC08AB4484AD}" presName="rootComposite" presStyleCnt="0"/>
      <dgm:spPr/>
    </dgm:pt>
    <dgm:pt modelId="{BF2DCE3D-D854-44EC-866A-F2D5DDB0D51F}" type="pres">
      <dgm:prSet presAssocID="{A45DAC53-AA23-47BD-8329-AC08AB4484AD}" presName="rootText" presStyleLbl="node3" presStyleIdx="4" presStyleCnt="7">
        <dgm:presLayoutVars>
          <dgm:chPref val="3"/>
        </dgm:presLayoutVars>
      </dgm:prSet>
      <dgm:spPr/>
    </dgm:pt>
    <dgm:pt modelId="{3F49A00F-AE7C-4F28-9FE2-6AC999D4D486}" type="pres">
      <dgm:prSet presAssocID="{A45DAC53-AA23-47BD-8329-AC08AB4484AD}" presName="rootConnector" presStyleLbl="node3" presStyleIdx="4" presStyleCnt="7"/>
      <dgm:spPr/>
    </dgm:pt>
    <dgm:pt modelId="{FD7750B3-F621-4B1D-8AE6-5DC476FA870B}" type="pres">
      <dgm:prSet presAssocID="{A45DAC53-AA23-47BD-8329-AC08AB4484AD}" presName="hierChild4" presStyleCnt="0"/>
      <dgm:spPr/>
    </dgm:pt>
    <dgm:pt modelId="{6A054F95-D33A-45B2-8204-2F9A52265BDA}" type="pres">
      <dgm:prSet presAssocID="{A45DAC53-AA23-47BD-8329-AC08AB4484AD}" presName="hierChild5" presStyleCnt="0"/>
      <dgm:spPr/>
    </dgm:pt>
    <dgm:pt modelId="{3D750609-7FAF-4C88-8567-E8B810703853}" type="pres">
      <dgm:prSet presAssocID="{50B98D6D-D790-4ACF-BEBA-59A103BE6CD2}" presName="Name37" presStyleLbl="parChTrans1D3" presStyleIdx="5" presStyleCnt="7"/>
      <dgm:spPr/>
    </dgm:pt>
    <dgm:pt modelId="{0B70DCE0-1D9F-4C0F-8DCA-788E856D043A}" type="pres">
      <dgm:prSet presAssocID="{79011919-F7AA-4E48-A023-06A4446C1D92}" presName="hierRoot2" presStyleCnt="0">
        <dgm:presLayoutVars>
          <dgm:hierBranch val="init"/>
        </dgm:presLayoutVars>
      </dgm:prSet>
      <dgm:spPr/>
    </dgm:pt>
    <dgm:pt modelId="{AE03D69B-00F2-4098-B79F-3FD20C428EA1}" type="pres">
      <dgm:prSet presAssocID="{79011919-F7AA-4E48-A023-06A4446C1D92}" presName="rootComposite" presStyleCnt="0"/>
      <dgm:spPr/>
    </dgm:pt>
    <dgm:pt modelId="{3EE616F8-AFC2-4777-B751-006759EBBE29}" type="pres">
      <dgm:prSet presAssocID="{79011919-F7AA-4E48-A023-06A4446C1D92}" presName="rootText" presStyleLbl="node3" presStyleIdx="5" presStyleCnt="7">
        <dgm:presLayoutVars>
          <dgm:chPref val="3"/>
        </dgm:presLayoutVars>
      </dgm:prSet>
      <dgm:spPr/>
    </dgm:pt>
    <dgm:pt modelId="{9DD708B7-E613-4629-8F85-4EB981B54B6C}" type="pres">
      <dgm:prSet presAssocID="{79011919-F7AA-4E48-A023-06A4446C1D92}" presName="rootConnector" presStyleLbl="node3" presStyleIdx="5" presStyleCnt="7"/>
      <dgm:spPr/>
    </dgm:pt>
    <dgm:pt modelId="{8772FB94-3ECB-4449-9E0E-5E9139C1F916}" type="pres">
      <dgm:prSet presAssocID="{79011919-F7AA-4E48-A023-06A4446C1D92}" presName="hierChild4" presStyleCnt="0"/>
      <dgm:spPr/>
    </dgm:pt>
    <dgm:pt modelId="{28CE808F-BF97-47DA-962B-231FF8214760}" type="pres">
      <dgm:prSet presAssocID="{79011919-F7AA-4E48-A023-06A4446C1D92}" presName="hierChild5" presStyleCnt="0"/>
      <dgm:spPr/>
    </dgm:pt>
    <dgm:pt modelId="{5DE96D10-5C6B-494E-85FF-9B545261D09C}" type="pres">
      <dgm:prSet presAssocID="{2146F8F7-BBF6-4B57-870F-6008EEE7FCC5}" presName="Name37" presStyleLbl="parChTrans1D3" presStyleIdx="6" presStyleCnt="7"/>
      <dgm:spPr/>
    </dgm:pt>
    <dgm:pt modelId="{CFE3E531-2934-4915-9EFB-F0994FDF2290}" type="pres">
      <dgm:prSet presAssocID="{CDBB0DC6-533F-4599-93E4-B4855BDCBA52}" presName="hierRoot2" presStyleCnt="0">
        <dgm:presLayoutVars>
          <dgm:hierBranch val="init"/>
        </dgm:presLayoutVars>
      </dgm:prSet>
      <dgm:spPr/>
    </dgm:pt>
    <dgm:pt modelId="{E10B8CDA-6655-4F81-9FE6-87442806A928}" type="pres">
      <dgm:prSet presAssocID="{CDBB0DC6-533F-4599-93E4-B4855BDCBA52}" presName="rootComposite" presStyleCnt="0"/>
      <dgm:spPr/>
    </dgm:pt>
    <dgm:pt modelId="{B1432C58-3EA2-4D94-9F55-C11CB8570727}" type="pres">
      <dgm:prSet presAssocID="{CDBB0DC6-533F-4599-93E4-B4855BDCBA52}" presName="rootText" presStyleLbl="node3" presStyleIdx="6" presStyleCnt="7">
        <dgm:presLayoutVars>
          <dgm:chPref val="3"/>
        </dgm:presLayoutVars>
      </dgm:prSet>
      <dgm:spPr/>
    </dgm:pt>
    <dgm:pt modelId="{ED0A9E25-0D49-4180-B97B-8F59EA5C9D05}" type="pres">
      <dgm:prSet presAssocID="{CDBB0DC6-533F-4599-93E4-B4855BDCBA52}" presName="rootConnector" presStyleLbl="node3" presStyleIdx="6" presStyleCnt="7"/>
      <dgm:spPr/>
    </dgm:pt>
    <dgm:pt modelId="{9DE44D39-7432-49FA-B58F-13DBBCA6CC82}" type="pres">
      <dgm:prSet presAssocID="{CDBB0DC6-533F-4599-93E4-B4855BDCBA52}" presName="hierChild4" presStyleCnt="0"/>
      <dgm:spPr/>
    </dgm:pt>
    <dgm:pt modelId="{A55816B1-E9B8-4437-B7E3-7398DDD45D7D}" type="pres">
      <dgm:prSet presAssocID="{CDBB0DC6-533F-4599-93E4-B4855BDCBA52}" presName="hierChild5" presStyleCnt="0"/>
      <dgm:spPr/>
    </dgm:pt>
    <dgm:pt modelId="{AA998F93-1CEC-461F-A5A7-447D359AD5BD}" type="pres">
      <dgm:prSet presAssocID="{84A8479A-CA43-4A73-90B5-DBCDE24C7950}" presName="hierChild5" presStyleCnt="0"/>
      <dgm:spPr/>
    </dgm:pt>
    <dgm:pt modelId="{89C8F82B-8E1D-405F-BBDE-4633D9BF47AA}" type="pres">
      <dgm:prSet presAssocID="{ECC7F58C-2EE8-4C9E-902E-AA7D6E03147A}" presName="hierChild3" presStyleCnt="0"/>
      <dgm:spPr/>
    </dgm:pt>
  </dgm:ptLst>
  <dgm:cxnLst>
    <dgm:cxn modelId="{1169A500-1FF1-44C6-8916-14969E35A5CC}" type="presOf" srcId="{48D3DBD2-E1BC-4D26-8B00-688EEBC228C1}" destId="{AE5101CA-AA38-4DD0-A0DE-05DA66DEB5B4}" srcOrd="1" destOrd="0" presId="urn:microsoft.com/office/officeart/2005/8/layout/orgChart1"/>
    <dgm:cxn modelId="{9974900E-30C9-43C5-89DD-0B3D5AAC136D}" type="presOf" srcId="{D5D63EBB-4613-4FAD-A31E-A2D1C070A2B7}" destId="{188057D6-65F2-4EB2-890E-F19A1DDE5000}" srcOrd="1" destOrd="0" presId="urn:microsoft.com/office/officeart/2005/8/layout/orgChart1"/>
    <dgm:cxn modelId="{562A1A11-8D03-40A3-96DD-FD6B7627C9E6}" type="presOf" srcId="{CDBB0DC6-533F-4599-93E4-B4855BDCBA52}" destId="{ED0A9E25-0D49-4180-B97B-8F59EA5C9D05}" srcOrd="1" destOrd="0" presId="urn:microsoft.com/office/officeart/2005/8/layout/orgChart1"/>
    <dgm:cxn modelId="{824FD913-C626-4FC8-A0B5-23CBB4AED75F}" srcId="{ECC7F58C-2EE8-4C9E-902E-AA7D6E03147A}" destId="{E13EB74D-64D6-4864-A30E-5E738009738E}" srcOrd="0" destOrd="0" parTransId="{5BD59D66-FABF-4B48-97C2-00C5A8022BEB}" sibTransId="{A99BED6D-DE76-43F2-A1F7-F6A69CEEDBF9}"/>
    <dgm:cxn modelId="{5457581A-9E25-4A58-9688-42BD75FAECE5}" type="presOf" srcId="{CDBB0DC6-533F-4599-93E4-B4855BDCBA52}" destId="{B1432C58-3EA2-4D94-9F55-C11CB8570727}" srcOrd="0" destOrd="0" presId="urn:microsoft.com/office/officeart/2005/8/layout/orgChart1"/>
    <dgm:cxn modelId="{2CCE151C-1477-45CF-B864-F6A48B6AD217}" srcId="{E13EB74D-64D6-4864-A30E-5E738009738E}" destId="{25CFC548-0EFE-47A8-AE0E-4384EAB769DE}" srcOrd="0" destOrd="0" parTransId="{48BB1A1E-223C-4F8F-90FD-3C3496B9289F}" sibTransId="{89752408-EF31-4273-B69F-A47A99920BBD}"/>
    <dgm:cxn modelId="{83548524-57E8-4361-9D58-802CE5884135}" srcId="{E13EB74D-64D6-4864-A30E-5E738009738E}" destId="{D5D63EBB-4613-4FAD-A31E-A2D1C070A2B7}" srcOrd="1" destOrd="0" parTransId="{70449431-C161-406A-B85B-563B91352237}" sibTransId="{672CE259-3B14-4EAE-9EE4-D810786D5F8B}"/>
    <dgm:cxn modelId="{76DE6F5B-36AA-4EDB-AE96-3A07D220FD24}" type="presOf" srcId="{158593F7-24E7-470B-AEC2-3B87DBC776B4}" destId="{62F65E33-7D68-4DD7-AFF2-97203B26B93A}" srcOrd="0" destOrd="0" presId="urn:microsoft.com/office/officeart/2005/8/layout/orgChart1"/>
    <dgm:cxn modelId="{3982785E-D94C-4A81-9087-5B631D3AAFDB}" type="presOf" srcId="{48BB1A1E-223C-4F8F-90FD-3C3496B9289F}" destId="{08D402B8-5919-48DB-ABE7-2729F4E28346}" srcOrd="0" destOrd="0" presId="urn:microsoft.com/office/officeart/2005/8/layout/orgChart1"/>
    <dgm:cxn modelId="{7D422166-9AE6-4490-AFDB-9B25BF231EE8}" type="presOf" srcId="{E13EB74D-64D6-4864-A30E-5E738009738E}" destId="{D89718CB-D42C-4316-A9AD-2505D684C905}" srcOrd="1" destOrd="0" presId="urn:microsoft.com/office/officeart/2005/8/layout/orgChart1"/>
    <dgm:cxn modelId="{17917368-EA43-4ECC-A715-78229B598264}" type="presOf" srcId="{A45DAC53-AA23-47BD-8329-AC08AB4484AD}" destId="{3F49A00F-AE7C-4F28-9FE2-6AC999D4D486}" srcOrd="1" destOrd="0" presId="urn:microsoft.com/office/officeart/2005/8/layout/orgChart1"/>
    <dgm:cxn modelId="{49D0B34A-BD54-441A-8658-3140D8E23C73}" srcId="{84A8479A-CA43-4A73-90B5-DBCDE24C7950}" destId="{0F7EB582-4067-4AB0-B150-8CCDA3A0DA0C}" srcOrd="0" destOrd="0" parTransId="{A76C2E91-A3DC-4904-805C-B9F8BFF33B37}" sibTransId="{6D17F46A-4876-4037-9C77-A39E411B2AE7}"/>
    <dgm:cxn modelId="{7EAD4051-B965-4F46-B0D9-30E54B91BC86}" type="presOf" srcId="{79011919-F7AA-4E48-A023-06A4446C1D92}" destId="{9DD708B7-E613-4629-8F85-4EB981B54B6C}" srcOrd="1" destOrd="0" presId="urn:microsoft.com/office/officeart/2005/8/layout/orgChart1"/>
    <dgm:cxn modelId="{AAF7ED52-5678-4A74-9B8D-07FB3E194AF3}" type="presOf" srcId="{25CFC548-0EFE-47A8-AE0E-4384EAB769DE}" destId="{2337B564-1EA8-4222-BA2B-7AD438BBB42A}" srcOrd="1" destOrd="0" presId="urn:microsoft.com/office/officeart/2005/8/layout/orgChart1"/>
    <dgm:cxn modelId="{56CD5553-A272-423F-8B93-6754A11445AF}" type="presOf" srcId="{84A8479A-CA43-4A73-90B5-DBCDE24C7950}" destId="{8CE053D5-5D9C-4FBA-A612-6AFC4BE743A3}" srcOrd="0" destOrd="0" presId="urn:microsoft.com/office/officeart/2005/8/layout/orgChart1"/>
    <dgm:cxn modelId="{CF599B53-44E0-4B96-AFF7-264C57568F14}" srcId="{158593F7-24E7-470B-AEC2-3B87DBC776B4}" destId="{ECC7F58C-2EE8-4C9E-902E-AA7D6E03147A}" srcOrd="0" destOrd="0" parTransId="{E9A2AF89-FDC1-455D-8C10-7C882453AC13}" sibTransId="{240C4AAB-189E-47C5-950D-0A96B5AF88AE}"/>
    <dgm:cxn modelId="{09353954-C3D5-4BE4-9CF7-22C41DCE5D91}" type="presOf" srcId="{A58FCA20-2A6E-4CBA-845F-5138969A0B53}" destId="{5410CABC-4F00-4A9B-917B-530D3012DB8E}" srcOrd="0" destOrd="0" presId="urn:microsoft.com/office/officeart/2005/8/layout/orgChart1"/>
    <dgm:cxn modelId="{9A6B3A54-251F-4E94-924B-7866BFD5C287}" type="presOf" srcId="{0F7EB582-4067-4AB0-B150-8CCDA3A0DA0C}" destId="{64E2FB75-0347-44F3-84F3-B19D884A6197}" srcOrd="0" destOrd="0" presId="urn:microsoft.com/office/officeart/2005/8/layout/orgChart1"/>
    <dgm:cxn modelId="{47539057-E7D0-4AE6-A009-5C9CF0343F38}" type="presOf" srcId="{50B98D6D-D790-4ACF-BEBA-59A103BE6CD2}" destId="{3D750609-7FAF-4C88-8567-E8B810703853}" srcOrd="0" destOrd="0" presId="urn:microsoft.com/office/officeart/2005/8/layout/orgChart1"/>
    <dgm:cxn modelId="{B9AF3A7F-BCC5-45C6-BC0F-5341B7D7EA0B}" type="presOf" srcId="{A45DAC53-AA23-47BD-8329-AC08AB4484AD}" destId="{BF2DCE3D-D854-44EC-866A-F2D5DDB0D51F}" srcOrd="0" destOrd="0" presId="urn:microsoft.com/office/officeart/2005/8/layout/orgChart1"/>
    <dgm:cxn modelId="{6FDE4980-FBF5-4476-8B85-9998E624420D}" srcId="{84A8479A-CA43-4A73-90B5-DBCDE24C7950}" destId="{79011919-F7AA-4E48-A023-06A4446C1D92}" srcOrd="3" destOrd="0" parTransId="{50B98D6D-D790-4ACF-BEBA-59A103BE6CD2}" sibTransId="{E899E921-E8CB-4E6C-9F08-3209B4124273}"/>
    <dgm:cxn modelId="{FB3F418C-4635-450D-805C-91A8ED9DFAD3}" srcId="{ECC7F58C-2EE8-4C9E-902E-AA7D6E03147A}" destId="{84A8479A-CA43-4A73-90B5-DBCDE24C7950}" srcOrd="1" destOrd="0" parTransId="{A58FCA20-2A6E-4CBA-845F-5138969A0B53}" sibTransId="{0D513C2C-90F9-449F-8D40-68E76308C3E5}"/>
    <dgm:cxn modelId="{4EFF148D-95BD-4F1D-BFC0-3933E64C41AE}" type="presOf" srcId="{84A8479A-CA43-4A73-90B5-DBCDE24C7950}" destId="{FB277C2C-D349-43D4-B92B-D03AD180EA39}" srcOrd="1" destOrd="0" presId="urn:microsoft.com/office/officeart/2005/8/layout/orgChart1"/>
    <dgm:cxn modelId="{5CFED992-4964-41B8-909B-EE32B832C5B2}" type="presOf" srcId="{48201C33-C4E1-4839-9B6C-51FB2889B870}" destId="{87A3C67F-56A2-4E98-8ACF-382312363A26}" srcOrd="0" destOrd="0" presId="urn:microsoft.com/office/officeart/2005/8/layout/orgChart1"/>
    <dgm:cxn modelId="{C0397E9A-49B3-4267-8874-B6749C9DE62E}" type="presOf" srcId="{5BD59D66-FABF-4B48-97C2-00C5A8022BEB}" destId="{C6652B96-BE44-46D0-84A2-609FE626D21F}" srcOrd="0" destOrd="0" presId="urn:microsoft.com/office/officeart/2005/8/layout/orgChart1"/>
    <dgm:cxn modelId="{C6C8C29A-944A-4334-9062-BCFAA92618D7}" type="presOf" srcId="{ECC7F58C-2EE8-4C9E-902E-AA7D6E03147A}" destId="{FD4EFD68-6364-49E4-A3C3-4D319A0ACEAA}" srcOrd="1" destOrd="0" presId="urn:microsoft.com/office/officeart/2005/8/layout/orgChart1"/>
    <dgm:cxn modelId="{1E09EDA8-9044-4D1D-9415-2469123E876A}" srcId="{84A8479A-CA43-4A73-90B5-DBCDE24C7950}" destId="{CDBB0DC6-533F-4599-93E4-B4855BDCBA52}" srcOrd="4" destOrd="0" parTransId="{2146F8F7-BBF6-4B57-870F-6008EEE7FCC5}" sibTransId="{417D2400-87F8-4F42-A284-4B803BD6E85C}"/>
    <dgm:cxn modelId="{7A216FA9-FA53-4411-8C4A-6025A125775D}" type="presOf" srcId="{48D3DBD2-E1BC-4D26-8B00-688EEBC228C1}" destId="{41FE5B4C-9D99-4BBA-A635-D5E874AF08B3}" srcOrd="0" destOrd="0" presId="urn:microsoft.com/office/officeart/2005/8/layout/orgChart1"/>
    <dgm:cxn modelId="{754780AE-2B7B-4E78-8355-ADCB3C057959}" type="presOf" srcId="{E13EB74D-64D6-4864-A30E-5E738009738E}" destId="{F0753A1F-C637-489D-B79C-37C4002A504D}" srcOrd="0" destOrd="0" presId="urn:microsoft.com/office/officeart/2005/8/layout/orgChart1"/>
    <dgm:cxn modelId="{3FC3D8B6-0C57-4FB1-8602-D94864EFC235}" type="presOf" srcId="{25CFC548-0EFE-47A8-AE0E-4384EAB769DE}" destId="{6E816BDC-7A33-4579-BC26-325CBCA6CB0E}" srcOrd="0" destOrd="0" presId="urn:microsoft.com/office/officeart/2005/8/layout/orgChart1"/>
    <dgm:cxn modelId="{AF121AC2-C887-438F-AAC0-64C14F15F094}" srcId="{84A8479A-CA43-4A73-90B5-DBCDE24C7950}" destId="{48D3DBD2-E1BC-4D26-8B00-688EEBC228C1}" srcOrd="1" destOrd="0" parTransId="{DA3486F1-81A4-4AE1-95C1-8824A7DB4DD9}" sibTransId="{378252B2-257B-4C21-A7D1-C7F65CB70696}"/>
    <dgm:cxn modelId="{752CF8C7-21E3-48F9-8DEF-EDF821222307}" type="presOf" srcId="{79011919-F7AA-4E48-A023-06A4446C1D92}" destId="{3EE616F8-AFC2-4777-B751-006759EBBE29}" srcOrd="0" destOrd="0" presId="urn:microsoft.com/office/officeart/2005/8/layout/orgChart1"/>
    <dgm:cxn modelId="{ACC035CA-83D4-4568-96E3-DCA9DEB2EBC9}" type="presOf" srcId="{0F7EB582-4067-4AB0-B150-8CCDA3A0DA0C}" destId="{9006D2F8-8E8D-4496-BD5D-A7267A6FCF29}" srcOrd="1" destOrd="0" presId="urn:microsoft.com/office/officeart/2005/8/layout/orgChart1"/>
    <dgm:cxn modelId="{CA4601CE-5F60-44F6-B081-54D2C96ECC7D}" type="presOf" srcId="{2146F8F7-BBF6-4B57-870F-6008EEE7FCC5}" destId="{5DE96D10-5C6B-494E-85FF-9B545261D09C}" srcOrd="0" destOrd="0" presId="urn:microsoft.com/office/officeart/2005/8/layout/orgChart1"/>
    <dgm:cxn modelId="{1CFCD6D1-A0C2-42BD-97AB-37A605E563BE}" type="presOf" srcId="{A76C2E91-A3DC-4904-805C-B9F8BFF33B37}" destId="{324C6564-A5F8-448E-9D8E-E60AAE805C6C}" srcOrd="0" destOrd="0" presId="urn:microsoft.com/office/officeart/2005/8/layout/orgChart1"/>
    <dgm:cxn modelId="{DF2EDCDD-6A5E-461E-AA36-920902754503}" type="presOf" srcId="{D5D63EBB-4613-4FAD-A31E-A2D1C070A2B7}" destId="{A0E1ACF5-BE17-42D7-B3DC-3BEED3E73571}" srcOrd="0" destOrd="0" presId="urn:microsoft.com/office/officeart/2005/8/layout/orgChart1"/>
    <dgm:cxn modelId="{B1C165E0-288E-469F-92F7-8182B26FF2F1}" type="presOf" srcId="{70449431-C161-406A-B85B-563B91352237}" destId="{357CB084-A3B8-446C-968D-47CF540969FC}" srcOrd="0" destOrd="0" presId="urn:microsoft.com/office/officeart/2005/8/layout/orgChart1"/>
    <dgm:cxn modelId="{5B9A42E8-8E70-437F-9AA8-6D7DC543E9BF}" type="presOf" srcId="{DA3486F1-81A4-4AE1-95C1-8824A7DB4DD9}" destId="{9FF5792E-E0E9-42D6-939B-A0E70CD3C4C8}" srcOrd="0" destOrd="0" presId="urn:microsoft.com/office/officeart/2005/8/layout/orgChart1"/>
    <dgm:cxn modelId="{8BACD3ED-C8ED-48CD-999A-5C744F0F33A4}" srcId="{84A8479A-CA43-4A73-90B5-DBCDE24C7950}" destId="{A45DAC53-AA23-47BD-8329-AC08AB4484AD}" srcOrd="2" destOrd="0" parTransId="{48201C33-C4E1-4839-9B6C-51FB2889B870}" sibTransId="{6BB2A5A7-BC03-4786-BCCE-F30B97C2FEAE}"/>
    <dgm:cxn modelId="{4C3C52F9-BABC-4E9A-AC7A-69518C44821C}" type="presOf" srcId="{ECC7F58C-2EE8-4C9E-902E-AA7D6E03147A}" destId="{3BA421B6-847F-40AB-A561-3AC0A20F6787}" srcOrd="0" destOrd="0" presId="urn:microsoft.com/office/officeart/2005/8/layout/orgChart1"/>
    <dgm:cxn modelId="{22DAB7E9-6D4E-4576-ADCF-20A4963CABD9}" type="presParOf" srcId="{62F65E33-7D68-4DD7-AFF2-97203B26B93A}" destId="{FC6750BF-A779-4678-BE05-E55EDAB71B62}" srcOrd="0" destOrd="0" presId="urn:microsoft.com/office/officeart/2005/8/layout/orgChart1"/>
    <dgm:cxn modelId="{0DF99355-92E9-45A8-B621-39873EF4D67B}" type="presParOf" srcId="{FC6750BF-A779-4678-BE05-E55EDAB71B62}" destId="{72FFB31D-0BF3-4F83-98FF-9DD0473DA9BC}" srcOrd="0" destOrd="0" presId="urn:microsoft.com/office/officeart/2005/8/layout/orgChart1"/>
    <dgm:cxn modelId="{A9B61341-DA8C-42DB-A535-EDE381157B9D}" type="presParOf" srcId="{72FFB31D-0BF3-4F83-98FF-9DD0473DA9BC}" destId="{3BA421B6-847F-40AB-A561-3AC0A20F6787}" srcOrd="0" destOrd="0" presId="urn:microsoft.com/office/officeart/2005/8/layout/orgChart1"/>
    <dgm:cxn modelId="{21B49B74-A7E2-4195-8D0F-ACBD08DC303F}" type="presParOf" srcId="{72FFB31D-0BF3-4F83-98FF-9DD0473DA9BC}" destId="{FD4EFD68-6364-49E4-A3C3-4D319A0ACEAA}" srcOrd="1" destOrd="0" presId="urn:microsoft.com/office/officeart/2005/8/layout/orgChart1"/>
    <dgm:cxn modelId="{4D26E851-EC19-4330-8B39-010B144C705D}" type="presParOf" srcId="{FC6750BF-A779-4678-BE05-E55EDAB71B62}" destId="{64C61D6E-8F34-4B22-87C7-36F4FA3E7A0A}" srcOrd="1" destOrd="0" presId="urn:microsoft.com/office/officeart/2005/8/layout/orgChart1"/>
    <dgm:cxn modelId="{4A2E96B3-D0C3-4A82-9A14-AEFF4125646C}" type="presParOf" srcId="{64C61D6E-8F34-4B22-87C7-36F4FA3E7A0A}" destId="{C6652B96-BE44-46D0-84A2-609FE626D21F}" srcOrd="0" destOrd="0" presId="urn:microsoft.com/office/officeart/2005/8/layout/orgChart1"/>
    <dgm:cxn modelId="{CCFF70D0-93F7-4517-9CF5-7FE358C21CDC}" type="presParOf" srcId="{64C61D6E-8F34-4B22-87C7-36F4FA3E7A0A}" destId="{AFF7B9F8-091F-43CF-B4D7-7444036068A7}" srcOrd="1" destOrd="0" presId="urn:microsoft.com/office/officeart/2005/8/layout/orgChart1"/>
    <dgm:cxn modelId="{08771C2E-18FF-481E-A065-8D7F3C9E67FC}" type="presParOf" srcId="{AFF7B9F8-091F-43CF-B4D7-7444036068A7}" destId="{C53C06FA-DF6C-45BB-BA89-E4DA89F69730}" srcOrd="0" destOrd="0" presId="urn:microsoft.com/office/officeart/2005/8/layout/orgChart1"/>
    <dgm:cxn modelId="{12B11833-0C3E-483C-BB11-B7DFF7790E7F}" type="presParOf" srcId="{C53C06FA-DF6C-45BB-BA89-E4DA89F69730}" destId="{F0753A1F-C637-489D-B79C-37C4002A504D}" srcOrd="0" destOrd="0" presId="urn:microsoft.com/office/officeart/2005/8/layout/orgChart1"/>
    <dgm:cxn modelId="{553B3009-EA6F-4792-9497-8A59261B9888}" type="presParOf" srcId="{C53C06FA-DF6C-45BB-BA89-E4DA89F69730}" destId="{D89718CB-D42C-4316-A9AD-2505D684C905}" srcOrd="1" destOrd="0" presId="urn:microsoft.com/office/officeart/2005/8/layout/orgChart1"/>
    <dgm:cxn modelId="{EB4281FF-A4F1-439C-8BB4-CD495D549468}" type="presParOf" srcId="{AFF7B9F8-091F-43CF-B4D7-7444036068A7}" destId="{50ACC99A-692C-4543-B227-9AFBE9084E3B}" srcOrd="1" destOrd="0" presId="urn:microsoft.com/office/officeart/2005/8/layout/orgChart1"/>
    <dgm:cxn modelId="{50BF5F8D-34D4-4E7A-99C2-CBA4BE09EE37}" type="presParOf" srcId="{50ACC99A-692C-4543-B227-9AFBE9084E3B}" destId="{08D402B8-5919-48DB-ABE7-2729F4E28346}" srcOrd="0" destOrd="0" presId="urn:microsoft.com/office/officeart/2005/8/layout/orgChart1"/>
    <dgm:cxn modelId="{2AF275E8-50F1-441F-B3FE-84031CA499CC}" type="presParOf" srcId="{50ACC99A-692C-4543-B227-9AFBE9084E3B}" destId="{B73A663A-274E-4515-9D95-F60E6E2A4CCD}" srcOrd="1" destOrd="0" presId="urn:microsoft.com/office/officeart/2005/8/layout/orgChart1"/>
    <dgm:cxn modelId="{DA8E90B0-EF50-46E0-BE9D-E545A8917D30}" type="presParOf" srcId="{B73A663A-274E-4515-9D95-F60E6E2A4CCD}" destId="{5B9C862F-35AD-4FE1-BCD3-39805D49618F}" srcOrd="0" destOrd="0" presId="urn:microsoft.com/office/officeart/2005/8/layout/orgChart1"/>
    <dgm:cxn modelId="{2425C6DA-C3EF-42D0-94D6-34C9EB445AF6}" type="presParOf" srcId="{5B9C862F-35AD-4FE1-BCD3-39805D49618F}" destId="{6E816BDC-7A33-4579-BC26-325CBCA6CB0E}" srcOrd="0" destOrd="0" presId="urn:microsoft.com/office/officeart/2005/8/layout/orgChart1"/>
    <dgm:cxn modelId="{699F0DFB-54FB-4066-8241-6B5ACC8BB72E}" type="presParOf" srcId="{5B9C862F-35AD-4FE1-BCD3-39805D49618F}" destId="{2337B564-1EA8-4222-BA2B-7AD438BBB42A}" srcOrd="1" destOrd="0" presId="urn:microsoft.com/office/officeart/2005/8/layout/orgChart1"/>
    <dgm:cxn modelId="{E0D1EAF6-97CE-44A9-95C3-DFB2C7EA29DB}" type="presParOf" srcId="{B73A663A-274E-4515-9D95-F60E6E2A4CCD}" destId="{2EDD0A46-D98E-410D-A2EF-253A7A7A064F}" srcOrd="1" destOrd="0" presId="urn:microsoft.com/office/officeart/2005/8/layout/orgChart1"/>
    <dgm:cxn modelId="{91DD528C-D2B6-475E-BA1E-B3D3DB86EED5}" type="presParOf" srcId="{B73A663A-274E-4515-9D95-F60E6E2A4CCD}" destId="{C63C4BC4-341A-43B3-B2A2-950A079D6C40}" srcOrd="2" destOrd="0" presId="urn:microsoft.com/office/officeart/2005/8/layout/orgChart1"/>
    <dgm:cxn modelId="{C56E45E5-4204-46AA-8DD5-6C7B83052E6E}" type="presParOf" srcId="{50ACC99A-692C-4543-B227-9AFBE9084E3B}" destId="{357CB084-A3B8-446C-968D-47CF540969FC}" srcOrd="2" destOrd="0" presId="urn:microsoft.com/office/officeart/2005/8/layout/orgChart1"/>
    <dgm:cxn modelId="{3794429C-2CFF-44BE-8ABB-86FA7A8CCED0}" type="presParOf" srcId="{50ACC99A-692C-4543-B227-9AFBE9084E3B}" destId="{FBF92187-EC06-443C-92AD-C859E0407F38}" srcOrd="3" destOrd="0" presId="urn:microsoft.com/office/officeart/2005/8/layout/orgChart1"/>
    <dgm:cxn modelId="{F550498A-8E42-479F-B242-109ABD82719E}" type="presParOf" srcId="{FBF92187-EC06-443C-92AD-C859E0407F38}" destId="{8FF5E20B-33D6-45A9-9D4A-50DCA69FA2D6}" srcOrd="0" destOrd="0" presId="urn:microsoft.com/office/officeart/2005/8/layout/orgChart1"/>
    <dgm:cxn modelId="{4DB4AC35-B57D-41C5-8C0D-923559AFC8CC}" type="presParOf" srcId="{8FF5E20B-33D6-45A9-9D4A-50DCA69FA2D6}" destId="{A0E1ACF5-BE17-42D7-B3DC-3BEED3E73571}" srcOrd="0" destOrd="0" presId="urn:microsoft.com/office/officeart/2005/8/layout/orgChart1"/>
    <dgm:cxn modelId="{F9902615-547E-402C-8447-BB9E739F954C}" type="presParOf" srcId="{8FF5E20B-33D6-45A9-9D4A-50DCA69FA2D6}" destId="{188057D6-65F2-4EB2-890E-F19A1DDE5000}" srcOrd="1" destOrd="0" presId="urn:microsoft.com/office/officeart/2005/8/layout/orgChart1"/>
    <dgm:cxn modelId="{9DDC6139-683E-4FDF-9174-BC0B1B64CC3F}" type="presParOf" srcId="{FBF92187-EC06-443C-92AD-C859E0407F38}" destId="{82081540-1340-4E43-854E-D14BAC44D888}" srcOrd="1" destOrd="0" presId="urn:microsoft.com/office/officeart/2005/8/layout/orgChart1"/>
    <dgm:cxn modelId="{53EEF842-7BF9-4E0D-ABF0-6B218417E999}" type="presParOf" srcId="{FBF92187-EC06-443C-92AD-C859E0407F38}" destId="{306947F2-2B23-4B31-BF48-DFDA241A8B7D}" srcOrd="2" destOrd="0" presId="urn:microsoft.com/office/officeart/2005/8/layout/orgChart1"/>
    <dgm:cxn modelId="{1B45C8B9-6F68-41CF-AC7C-6E55BAE7C2DB}" type="presParOf" srcId="{AFF7B9F8-091F-43CF-B4D7-7444036068A7}" destId="{77211337-7DC8-4E3E-984C-B91515A435C6}" srcOrd="2" destOrd="0" presId="urn:microsoft.com/office/officeart/2005/8/layout/orgChart1"/>
    <dgm:cxn modelId="{957FC6DB-9394-4181-857C-DED89A8988D4}" type="presParOf" srcId="{64C61D6E-8F34-4B22-87C7-36F4FA3E7A0A}" destId="{5410CABC-4F00-4A9B-917B-530D3012DB8E}" srcOrd="2" destOrd="0" presId="urn:microsoft.com/office/officeart/2005/8/layout/orgChart1"/>
    <dgm:cxn modelId="{2F2E2DCC-6E95-4267-A8C5-46561C524678}" type="presParOf" srcId="{64C61D6E-8F34-4B22-87C7-36F4FA3E7A0A}" destId="{0B79EB2D-53BA-4FDB-88C3-059B3AE25A9B}" srcOrd="3" destOrd="0" presId="urn:microsoft.com/office/officeart/2005/8/layout/orgChart1"/>
    <dgm:cxn modelId="{8E146B6B-9C5C-4475-9B92-7E9174CC3F2E}" type="presParOf" srcId="{0B79EB2D-53BA-4FDB-88C3-059B3AE25A9B}" destId="{51EC76EC-4A65-4C5B-8709-96D80573B1A6}" srcOrd="0" destOrd="0" presId="urn:microsoft.com/office/officeart/2005/8/layout/orgChart1"/>
    <dgm:cxn modelId="{8C5F413F-F80F-451B-9013-20D492C1F235}" type="presParOf" srcId="{51EC76EC-4A65-4C5B-8709-96D80573B1A6}" destId="{8CE053D5-5D9C-4FBA-A612-6AFC4BE743A3}" srcOrd="0" destOrd="0" presId="urn:microsoft.com/office/officeart/2005/8/layout/orgChart1"/>
    <dgm:cxn modelId="{DA154D14-62A2-4A90-AAA4-215F0C831DB2}" type="presParOf" srcId="{51EC76EC-4A65-4C5B-8709-96D80573B1A6}" destId="{FB277C2C-D349-43D4-B92B-D03AD180EA39}" srcOrd="1" destOrd="0" presId="urn:microsoft.com/office/officeart/2005/8/layout/orgChart1"/>
    <dgm:cxn modelId="{C06D407C-E22B-4FC0-9980-A909FC558ED3}" type="presParOf" srcId="{0B79EB2D-53BA-4FDB-88C3-059B3AE25A9B}" destId="{238EC765-EF37-4722-B865-B8A08C8E26F0}" srcOrd="1" destOrd="0" presId="urn:microsoft.com/office/officeart/2005/8/layout/orgChart1"/>
    <dgm:cxn modelId="{A7411575-040A-4038-92DC-286D60BBADE9}" type="presParOf" srcId="{238EC765-EF37-4722-B865-B8A08C8E26F0}" destId="{324C6564-A5F8-448E-9D8E-E60AAE805C6C}" srcOrd="0" destOrd="0" presId="urn:microsoft.com/office/officeart/2005/8/layout/orgChart1"/>
    <dgm:cxn modelId="{188C0256-5D86-4468-8568-CC288F605B35}" type="presParOf" srcId="{238EC765-EF37-4722-B865-B8A08C8E26F0}" destId="{4D2A40DF-9438-4B90-9942-CC8D41AFE7AE}" srcOrd="1" destOrd="0" presId="urn:microsoft.com/office/officeart/2005/8/layout/orgChart1"/>
    <dgm:cxn modelId="{CEB2C9F5-513E-4C0A-B671-D5132796C6DE}" type="presParOf" srcId="{4D2A40DF-9438-4B90-9942-CC8D41AFE7AE}" destId="{F602F7FA-B789-4FD5-93C5-2528879E2489}" srcOrd="0" destOrd="0" presId="urn:microsoft.com/office/officeart/2005/8/layout/orgChart1"/>
    <dgm:cxn modelId="{1057FC14-980B-4405-B366-AF0FA20E0F2A}" type="presParOf" srcId="{F602F7FA-B789-4FD5-93C5-2528879E2489}" destId="{64E2FB75-0347-44F3-84F3-B19D884A6197}" srcOrd="0" destOrd="0" presId="urn:microsoft.com/office/officeart/2005/8/layout/orgChart1"/>
    <dgm:cxn modelId="{D3BEA606-3F2C-47FC-A228-0649C400D67A}" type="presParOf" srcId="{F602F7FA-B789-4FD5-93C5-2528879E2489}" destId="{9006D2F8-8E8D-4496-BD5D-A7267A6FCF29}" srcOrd="1" destOrd="0" presId="urn:microsoft.com/office/officeart/2005/8/layout/orgChart1"/>
    <dgm:cxn modelId="{AD2BA643-E6DD-4BD0-A21D-10464E95D549}" type="presParOf" srcId="{4D2A40DF-9438-4B90-9942-CC8D41AFE7AE}" destId="{00AC1F52-0D65-4580-9E0E-EDD0250E28A0}" srcOrd="1" destOrd="0" presId="urn:microsoft.com/office/officeart/2005/8/layout/orgChart1"/>
    <dgm:cxn modelId="{094F732E-8BD8-415F-B335-779E0C8DB6DF}" type="presParOf" srcId="{4D2A40DF-9438-4B90-9942-CC8D41AFE7AE}" destId="{85A00BCA-98CF-4501-B0CA-CF719D78552A}" srcOrd="2" destOrd="0" presId="urn:microsoft.com/office/officeart/2005/8/layout/orgChart1"/>
    <dgm:cxn modelId="{75F203BC-408E-4748-BEA1-46745DF9A86B}" type="presParOf" srcId="{238EC765-EF37-4722-B865-B8A08C8E26F0}" destId="{9FF5792E-E0E9-42D6-939B-A0E70CD3C4C8}" srcOrd="2" destOrd="0" presId="urn:microsoft.com/office/officeart/2005/8/layout/orgChart1"/>
    <dgm:cxn modelId="{6FC69CBE-28C1-4969-B95E-1D75B01240AF}" type="presParOf" srcId="{238EC765-EF37-4722-B865-B8A08C8E26F0}" destId="{16E3339E-BB42-4E88-BE1E-1ACB78DB6F14}" srcOrd="3" destOrd="0" presId="urn:microsoft.com/office/officeart/2005/8/layout/orgChart1"/>
    <dgm:cxn modelId="{39722457-A421-46C8-9895-404395E5591D}" type="presParOf" srcId="{16E3339E-BB42-4E88-BE1E-1ACB78DB6F14}" destId="{4AE8B3F4-B25E-4267-A3FB-AE63C9034B61}" srcOrd="0" destOrd="0" presId="urn:microsoft.com/office/officeart/2005/8/layout/orgChart1"/>
    <dgm:cxn modelId="{7E0D33C2-53DF-42EB-9107-A61909E60F9A}" type="presParOf" srcId="{4AE8B3F4-B25E-4267-A3FB-AE63C9034B61}" destId="{41FE5B4C-9D99-4BBA-A635-D5E874AF08B3}" srcOrd="0" destOrd="0" presId="urn:microsoft.com/office/officeart/2005/8/layout/orgChart1"/>
    <dgm:cxn modelId="{1F062B89-BFF6-4B26-B380-7168008CB030}" type="presParOf" srcId="{4AE8B3F4-B25E-4267-A3FB-AE63C9034B61}" destId="{AE5101CA-AA38-4DD0-A0DE-05DA66DEB5B4}" srcOrd="1" destOrd="0" presId="urn:microsoft.com/office/officeart/2005/8/layout/orgChart1"/>
    <dgm:cxn modelId="{596486BA-73B5-4D3F-9188-7120F7C493F8}" type="presParOf" srcId="{16E3339E-BB42-4E88-BE1E-1ACB78DB6F14}" destId="{EC0F1C3E-F1F7-4A68-9B7D-22E5E466AC00}" srcOrd="1" destOrd="0" presId="urn:microsoft.com/office/officeart/2005/8/layout/orgChart1"/>
    <dgm:cxn modelId="{B7414572-647B-4A38-AD96-366EC33DA22A}" type="presParOf" srcId="{16E3339E-BB42-4E88-BE1E-1ACB78DB6F14}" destId="{27CED021-96E6-4D3E-9FE7-0CB7288122D9}" srcOrd="2" destOrd="0" presId="urn:microsoft.com/office/officeart/2005/8/layout/orgChart1"/>
    <dgm:cxn modelId="{78D62E73-97B4-404B-94DF-C8DF7BA82692}" type="presParOf" srcId="{238EC765-EF37-4722-B865-B8A08C8E26F0}" destId="{87A3C67F-56A2-4E98-8ACF-382312363A26}" srcOrd="4" destOrd="0" presId="urn:microsoft.com/office/officeart/2005/8/layout/orgChart1"/>
    <dgm:cxn modelId="{02E3FCEC-B9FC-4FA1-9594-E1437C8960E9}" type="presParOf" srcId="{238EC765-EF37-4722-B865-B8A08C8E26F0}" destId="{0D7409AA-B0F3-4F13-B56E-192D473BB674}" srcOrd="5" destOrd="0" presId="urn:microsoft.com/office/officeart/2005/8/layout/orgChart1"/>
    <dgm:cxn modelId="{9579A691-A36F-42B4-822F-DB2663B1CC42}" type="presParOf" srcId="{0D7409AA-B0F3-4F13-B56E-192D473BB674}" destId="{42E779A6-8A50-4168-ACF4-EE08DF50CC70}" srcOrd="0" destOrd="0" presId="urn:microsoft.com/office/officeart/2005/8/layout/orgChart1"/>
    <dgm:cxn modelId="{2BA91868-83E2-40BE-AD23-F8EC25E89D7F}" type="presParOf" srcId="{42E779A6-8A50-4168-ACF4-EE08DF50CC70}" destId="{BF2DCE3D-D854-44EC-866A-F2D5DDB0D51F}" srcOrd="0" destOrd="0" presId="urn:microsoft.com/office/officeart/2005/8/layout/orgChart1"/>
    <dgm:cxn modelId="{D9051BA7-577A-4E72-824C-499CAC1B2AA7}" type="presParOf" srcId="{42E779A6-8A50-4168-ACF4-EE08DF50CC70}" destId="{3F49A00F-AE7C-4F28-9FE2-6AC999D4D486}" srcOrd="1" destOrd="0" presId="urn:microsoft.com/office/officeart/2005/8/layout/orgChart1"/>
    <dgm:cxn modelId="{E6002C54-4E7F-45FF-B973-C99E4D75C168}" type="presParOf" srcId="{0D7409AA-B0F3-4F13-B56E-192D473BB674}" destId="{FD7750B3-F621-4B1D-8AE6-5DC476FA870B}" srcOrd="1" destOrd="0" presId="urn:microsoft.com/office/officeart/2005/8/layout/orgChart1"/>
    <dgm:cxn modelId="{7EBC48FB-A3B7-42FC-AFF3-25ACAFF913D5}" type="presParOf" srcId="{0D7409AA-B0F3-4F13-B56E-192D473BB674}" destId="{6A054F95-D33A-45B2-8204-2F9A52265BDA}" srcOrd="2" destOrd="0" presId="urn:microsoft.com/office/officeart/2005/8/layout/orgChart1"/>
    <dgm:cxn modelId="{E1864620-D2E1-49EE-9B22-BCFFDEC62E58}" type="presParOf" srcId="{238EC765-EF37-4722-B865-B8A08C8E26F0}" destId="{3D750609-7FAF-4C88-8567-E8B810703853}" srcOrd="6" destOrd="0" presId="urn:microsoft.com/office/officeart/2005/8/layout/orgChart1"/>
    <dgm:cxn modelId="{940CFBD7-C598-456F-96AC-294FFC649A99}" type="presParOf" srcId="{238EC765-EF37-4722-B865-B8A08C8E26F0}" destId="{0B70DCE0-1D9F-4C0F-8DCA-788E856D043A}" srcOrd="7" destOrd="0" presId="urn:microsoft.com/office/officeart/2005/8/layout/orgChart1"/>
    <dgm:cxn modelId="{1E7E8501-0FB2-4EB7-8CD0-8543A03A2DE1}" type="presParOf" srcId="{0B70DCE0-1D9F-4C0F-8DCA-788E856D043A}" destId="{AE03D69B-00F2-4098-B79F-3FD20C428EA1}" srcOrd="0" destOrd="0" presId="urn:microsoft.com/office/officeart/2005/8/layout/orgChart1"/>
    <dgm:cxn modelId="{D088BA43-A840-4C54-9EC4-EF70522E6883}" type="presParOf" srcId="{AE03D69B-00F2-4098-B79F-3FD20C428EA1}" destId="{3EE616F8-AFC2-4777-B751-006759EBBE29}" srcOrd="0" destOrd="0" presId="urn:microsoft.com/office/officeart/2005/8/layout/orgChart1"/>
    <dgm:cxn modelId="{A4E95DFC-71B7-4822-BEAF-942DAD174BF6}" type="presParOf" srcId="{AE03D69B-00F2-4098-B79F-3FD20C428EA1}" destId="{9DD708B7-E613-4629-8F85-4EB981B54B6C}" srcOrd="1" destOrd="0" presId="urn:microsoft.com/office/officeart/2005/8/layout/orgChart1"/>
    <dgm:cxn modelId="{E3B2C129-E6E1-4383-81FE-5CEC8B85CB0F}" type="presParOf" srcId="{0B70DCE0-1D9F-4C0F-8DCA-788E856D043A}" destId="{8772FB94-3ECB-4449-9E0E-5E9139C1F916}" srcOrd="1" destOrd="0" presId="urn:microsoft.com/office/officeart/2005/8/layout/orgChart1"/>
    <dgm:cxn modelId="{23571880-62B2-4B4D-B2C1-74F0C581B370}" type="presParOf" srcId="{0B70DCE0-1D9F-4C0F-8DCA-788E856D043A}" destId="{28CE808F-BF97-47DA-962B-231FF8214760}" srcOrd="2" destOrd="0" presId="urn:microsoft.com/office/officeart/2005/8/layout/orgChart1"/>
    <dgm:cxn modelId="{CC81572D-70D6-4F76-8559-635095E54A85}" type="presParOf" srcId="{238EC765-EF37-4722-B865-B8A08C8E26F0}" destId="{5DE96D10-5C6B-494E-85FF-9B545261D09C}" srcOrd="8" destOrd="0" presId="urn:microsoft.com/office/officeart/2005/8/layout/orgChart1"/>
    <dgm:cxn modelId="{70172A17-E155-4CED-8428-8117640AAF1B}" type="presParOf" srcId="{238EC765-EF37-4722-B865-B8A08C8E26F0}" destId="{CFE3E531-2934-4915-9EFB-F0994FDF2290}" srcOrd="9" destOrd="0" presId="urn:microsoft.com/office/officeart/2005/8/layout/orgChart1"/>
    <dgm:cxn modelId="{34BF6CB8-7CCF-4B48-A01A-BAEE42E8AC72}" type="presParOf" srcId="{CFE3E531-2934-4915-9EFB-F0994FDF2290}" destId="{E10B8CDA-6655-4F81-9FE6-87442806A928}" srcOrd="0" destOrd="0" presId="urn:microsoft.com/office/officeart/2005/8/layout/orgChart1"/>
    <dgm:cxn modelId="{2F3E1C6E-6791-4720-A2D8-F3C733262045}" type="presParOf" srcId="{E10B8CDA-6655-4F81-9FE6-87442806A928}" destId="{B1432C58-3EA2-4D94-9F55-C11CB8570727}" srcOrd="0" destOrd="0" presId="urn:microsoft.com/office/officeart/2005/8/layout/orgChart1"/>
    <dgm:cxn modelId="{A487D5B3-3BE8-4809-91DC-987933813677}" type="presParOf" srcId="{E10B8CDA-6655-4F81-9FE6-87442806A928}" destId="{ED0A9E25-0D49-4180-B97B-8F59EA5C9D05}" srcOrd="1" destOrd="0" presId="urn:microsoft.com/office/officeart/2005/8/layout/orgChart1"/>
    <dgm:cxn modelId="{E6E4444E-A883-4880-8C9A-BAA8DD0AB57A}" type="presParOf" srcId="{CFE3E531-2934-4915-9EFB-F0994FDF2290}" destId="{9DE44D39-7432-49FA-B58F-13DBBCA6CC82}" srcOrd="1" destOrd="0" presId="urn:microsoft.com/office/officeart/2005/8/layout/orgChart1"/>
    <dgm:cxn modelId="{E36DB23B-0881-4CF0-92F0-CE21ECAC568B}" type="presParOf" srcId="{CFE3E531-2934-4915-9EFB-F0994FDF2290}" destId="{A55816B1-E9B8-4437-B7E3-7398DDD45D7D}" srcOrd="2" destOrd="0" presId="urn:microsoft.com/office/officeart/2005/8/layout/orgChart1"/>
    <dgm:cxn modelId="{0C7A37CD-1F5C-4117-9B69-0C2436761876}" type="presParOf" srcId="{0B79EB2D-53BA-4FDB-88C3-059B3AE25A9B}" destId="{AA998F93-1CEC-461F-A5A7-447D359AD5BD}" srcOrd="2" destOrd="0" presId="urn:microsoft.com/office/officeart/2005/8/layout/orgChart1"/>
    <dgm:cxn modelId="{082E50C6-094A-41CE-8A36-23ACA192E19B}" type="presParOf" srcId="{FC6750BF-A779-4678-BE05-E55EDAB71B62}" destId="{89C8F82B-8E1D-405F-BBDE-4633D9BF47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CA7E3-1B5D-4BD3-9EE7-DE2CC170D3A4}">
      <dsp:nvSpPr>
        <dsp:cNvPr id="0" name=""/>
        <dsp:cNvSpPr/>
      </dsp:nvSpPr>
      <dsp:spPr>
        <a:xfrm>
          <a:off x="807447" y="292531"/>
          <a:ext cx="4511837" cy="1970129"/>
        </a:xfrm>
        <a:prstGeom prst="leftCircularArrow">
          <a:avLst>
            <a:gd name="adj1" fmla="val 5544"/>
            <a:gd name="adj2" fmla="val 330680"/>
            <a:gd name="adj3" fmla="val 14773626"/>
            <a:gd name="adj4" fmla="val 1680398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D32EE-3140-4B3A-A63C-9D9EBE0E2B2D}">
      <dsp:nvSpPr>
        <dsp:cNvPr id="0" name=""/>
        <dsp:cNvSpPr/>
      </dsp:nvSpPr>
      <dsp:spPr>
        <a:xfrm>
          <a:off x="2638833" y="241597"/>
          <a:ext cx="655714" cy="255844"/>
        </a:xfrm>
        <a:prstGeom prst="round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 err="1">
              <a:solidFill>
                <a:schemeClr val="tx1"/>
              </a:solidFill>
            </a:rPr>
            <a:t>March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2651322" y="254086"/>
        <a:ext cx="630736" cy="230866"/>
      </dsp:txXfrm>
    </dsp:sp>
    <dsp:sp modelId="{8C04C6BC-07D8-4B02-9FF1-4393CD3CA98F}">
      <dsp:nvSpPr>
        <dsp:cNvPr id="0" name=""/>
        <dsp:cNvSpPr/>
      </dsp:nvSpPr>
      <dsp:spPr>
        <a:xfrm>
          <a:off x="3406640" y="241597"/>
          <a:ext cx="655714" cy="255844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solidFill>
                <a:schemeClr val="tx1"/>
              </a:solidFill>
            </a:rPr>
            <a:t>April</a:t>
          </a:r>
        </a:p>
      </dsp:txBody>
      <dsp:txXfrm>
        <a:off x="3419129" y="254086"/>
        <a:ext cx="630736" cy="230866"/>
      </dsp:txXfrm>
    </dsp:sp>
    <dsp:sp modelId="{4468EDD5-6873-419B-9C21-48486736ED95}">
      <dsp:nvSpPr>
        <dsp:cNvPr id="0" name=""/>
        <dsp:cNvSpPr/>
      </dsp:nvSpPr>
      <dsp:spPr>
        <a:xfrm>
          <a:off x="4244144" y="489231"/>
          <a:ext cx="655714" cy="255844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solidFill>
                <a:schemeClr val="tx1"/>
              </a:solidFill>
            </a:rPr>
            <a:t>May</a:t>
          </a:r>
        </a:p>
      </dsp:txBody>
      <dsp:txXfrm>
        <a:off x="4256633" y="501720"/>
        <a:ext cx="630736" cy="230866"/>
      </dsp:txXfrm>
    </dsp:sp>
    <dsp:sp modelId="{67B55C66-6067-4D26-AD4A-D0F2BBDF278E}">
      <dsp:nvSpPr>
        <dsp:cNvPr id="0" name=""/>
        <dsp:cNvSpPr/>
      </dsp:nvSpPr>
      <dsp:spPr>
        <a:xfrm>
          <a:off x="4912865" y="848258"/>
          <a:ext cx="655714" cy="255844"/>
        </a:xfrm>
        <a:prstGeom prst="round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 err="1">
              <a:solidFill>
                <a:schemeClr val="tx1"/>
              </a:solidFill>
            </a:rPr>
            <a:t>June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4925354" y="860747"/>
        <a:ext cx="630736" cy="230866"/>
      </dsp:txXfrm>
    </dsp:sp>
    <dsp:sp modelId="{AB63AD17-5B39-40BC-ABC6-B424D90D6278}">
      <dsp:nvSpPr>
        <dsp:cNvPr id="0" name=""/>
        <dsp:cNvSpPr/>
      </dsp:nvSpPr>
      <dsp:spPr>
        <a:xfrm>
          <a:off x="5029194" y="1232023"/>
          <a:ext cx="655714" cy="255844"/>
        </a:xfrm>
        <a:prstGeom prst="roundRect">
          <a:avLst/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 err="1">
              <a:solidFill>
                <a:schemeClr val="tx1"/>
              </a:solidFill>
            </a:rPr>
            <a:t>July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5041683" y="1244512"/>
        <a:ext cx="630736" cy="230866"/>
      </dsp:txXfrm>
    </dsp:sp>
    <dsp:sp modelId="{8C3B54DF-B33A-4664-B55C-C5451AC7DFD4}">
      <dsp:nvSpPr>
        <dsp:cNvPr id="0" name=""/>
        <dsp:cNvSpPr/>
      </dsp:nvSpPr>
      <dsp:spPr>
        <a:xfrm>
          <a:off x="4518995" y="1794852"/>
          <a:ext cx="655714" cy="255844"/>
        </a:xfrm>
        <a:prstGeom prst="round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 err="1">
              <a:solidFill>
                <a:schemeClr val="tx1"/>
              </a:solidFill>
            </a:rPr>
            <a:t>August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4531484" y="1807341"/>
        <a:ext cx="630736" cy="230866"/>
      </dsp:txXfrm>
    </dsp:sp>
    <dsp:sp modelId="{FCA8EEC0-81EB-49EE-8222-57C41028003B}">
      <dsp:nvSpPr>
        <dsp:cNvPr id="0" name=""/>
        <dsp:cNvSpPr/>
      </dsp:nvSpPr>
      <dsp:spPr>
        <a:xfrm>
          <a:off x="3572881" y="1993208"/>
          <a:ext cx="655714" cy="255844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 err="1">
              <a:solidFill>
                <a:schemeClr val="tx1"/>
              </a:solidFill>
            </a:rPr>
            <a:t>Sept</a:t>
          </a:r>
          <a:r>
            <a:rPr lang="tr-TR" sz="1200" kern="1200" dirty="0">
              <a:solidFill>
                <a:schemeClr val="tx1"/>
              </a:solidFill>
            </a:rPr>
            <a:t>.</a:t>
          </a:r>
        </a:p>
      </dsp:txBody>
      <dsp:txXfrm>
        <a:off x="3585370" y="2005697"/>
        <a:ext cx="630736" cy="230866"/>
      </dsp:txXfrm>
    </dsp:sp>
    <dsp:sp modelId="{2D1B3086-DC37-40E5-A864-CE2986B73EC1}">
      <dsp:nvSpPr>
        <dsp:cNvPr id="0" name=""/>
        <dsp:cNvSpPr/>
      </dsp:nvSpPr>
      <dsp:spPr>
        <a:xfrm>
          <a:off x="2710480" y="2005783"/>
          <a:ext cx="655714" cy="255844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 err="1">
              <a:solidFill>
                <a:schemeClr val="tx1"/>
              </a:solidFill>
            </a:rPr>
            <a:t>Oct</a:t>
          </a:r>
          <a:r>
            <a:rPr lang="tr-TR" sz="1200" kern="1200" dirty="0">
              <a:solidFill>
                <a:schemeClr val="tx1"/>
              </a:solidFill>
            </a:rPr>
            <a:t>.</a:t>
          </a:r>
        </a:p>
      </dsp:txBody>
      <dsp:txXfrm>
        <a:off x="2722969" y="2018272"/>
        <a:ext cx="630736" cy="230866"/>
      </dsp:txXfrm>
    </dsp:sp>
    <dsp:sp modelId="{1D9F81D4-98AF-45A2-8E03-790DE28E4255}">
      <dsp:nvSpPr>
        <dsp:cNvPr id="0" name=""/>
        <dsp:cNvSpPr/>
      </dsp:nvSpPr>
      <dsp:spPr>
        <a:xfrm>
          <a:off x="1858882" y="1736698"/>
          <a:ext cx="655714" cy="255844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 err="1">
              <a:solidFill>
                <a:schemeClr val="tx1"/>
              </a:solidFill>
            </a:rPr>
            <a:t>Nov</a:t>
          </a:r>
          <a:r>
            <a:rPr lang="tr-TR" sz="1200" kern="1200" dirty="0">
              <a:solidFill>
                <a:schemeClr val="tx1"/>
              </a:solidFill>
            </a:rPr>
            <a:t>.</a:t>
          </a:r>
        </a:p>
      </dsp:txBody>
      <dsp:txXfrm>
        <a:off x="1871371" y="1749187"/>
        <a:ext cx="630736" cy="230866"/>
      </dsp:txXfrm>
    </dsp:sp>
    <dsp:sp modelId="{720ADBD2-E3A7-445B-8931-3752E4638067}">
      <dsp:nvSpPr>
        <dsp:cNvPr id="0" name=""/>
        <dsp:cNvSpPr/>
      </dsp:nvSpPr>
      <dsp:spPr>
        <a:xfrm>
          <a:off x="1394986" y="1339047"/>
          <a:ext cx="655714" cy="255844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 err="1">
              <a:solidFill>
                <a:schemeClr val="tx1"/>
              </a:solidFill>
            </a:rPr>
            <a:t>Dec</a:t>
          </a:r>
          <a:r>
            <a:rPr lang="tr-TR" sz="1200" kern="1200" dirty="0">
              <a:solidFill>
                <a:schemeClr val="tx1"/>
              </a:solidFill>
            </a:rPr>
            <a:t>.</a:t>
          </a:r>
        </a:p>
      </dsp:txBody>
      <dsp:txXfrm>
        <a:off x="1407475" y="1351536"/>
        <a:ext cx="630736" cy="230866"/>
      </dsp:txXfrm>
    </dsp:sp>
    <dsp:sp modelId="{6FD82F5F-2CA8-473C-9A03-DB5F18BB610E}">
      <dsp:nvSpPr>
        <dsp:cNvPr id="0" name=""/>
        <dsp:cNvSpPr/>
      </dsp:nvSpPr>
      <dsp:spPr>
        <a:xfrm>
          <a:off x="1359507" y="848255"/>
          <a:ext cx="655714" cy="255844"/>
        </a:xfrm>
        <a:prstGeom prst="round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solidFill>
                <a:schemeClr val="tx1"/>
              </a:solidFill>
            </a:rPr>
            <a:t>Jan.</a:t>
          </a:r>
        </a:p>
      </dsp:txBody>
      <dsp:txXfrm>
        <a:off x="1371996" y="860744"/>
        <a:ext cx="630736" cy="230866"/>
      </dsp:txXfrm>
    </dsp:sp>
    <dsp:sp modelId="{A59AA39C-FAB7-44FA-8A8E-194EAAC30B36}">
      <dsp:nvSpPr>
        <dsp:cNvPr id="0" name=""/>
        <dsp:cNvSpPr/>
      </dsp:nvSpPr>
      <dsp:spPr>
        <a:xfrm>
          <a:off x="1945939" y="505075"/>
          <a:ext cx="655714" cy="255844"/>
        </a:xfrm>
        <a:prstGeom prst="roundRect">
          <a:avLst/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 err="1">
              <a:solidFill>
                <a:schemeClr val="tx1"/>
              </a:solidFill>
            </a:rPr>
            <a:t>Feb</a:t>
          </a:r>
          <a:r>
            <a:rPr lang="tr-TR" sz="1200" kern="1200" dirty="0">
              <a:solidFill>
                <a:schemeClr val="tx1"/>
              </a:solidFill>
            </a:rPr>
            <a:t>.</a:t>
          </a:r>
        </a:p>
      </dsp:txBody>
      <dsp:txXfrm>
        <a:off x="1958428" y="517564"/>
        <a:ext cx="630736" cy="230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0355B-42CA-46BF-95C2-18706417F199}">
      <dsp:nvSpPr>
        <dsp:cNvPr id="0" name=""/>
        <dsp:cNvSpPr/>
      </dsp:nvSpPr>
      <dsp:spPr>
        <a:xfrm>
          <a:off x="3171369" y="0"/>
          <a:ext cx="1636093" cy="1636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Purpose</a:t>
          </a:r>
          <a:endParaRPr lang="tr-TR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969" y="239600"/>
        <a:ext cx="1156893" cy="1156893"/>
      </dsp:txXfrm>
    </dsp:sp>
    <dsp:sp modelId="{25A9D513-39CE-4DF3-BC12-ABC2F7C5D180}">
      <dsp:nvSpPr>
        <dsp:cNvPr id="0" name=""/>
        <dsp:cNvSpPr/>
      </dsp:nvSpPr>
      <dsp:spPr>
        <a:xfrm rot="9649689">
          <a:off x="2060195" y="1059941"/>
          <a:ext cx="1125873" cy="4662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7D6A5-A716-490A-B496-2310FF63E7A1}">
      <dsp:nvSpPr>
        <dsp:cNvPr id="0" name=""/>
        <dsp:cNvSpPr/>
      </dsp:nvSpPr>
      <dsp:spPr>
        <a:xfrm>
          <a:off x="1314272" y="856239"/>
          <a:ext cx="1554289" cy="1243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Reproductive</a:t>
          </a:r>
          <a:r>
            <a:rPr lang="tr-TR" sz="2000" kern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</a:t>
          </a:r>
          <a:r>
            <a:rPr lang="tr-TR" sz="2000" kern="12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Functions</a:t>
          </a:r>
          <a:endParaRPr lang="tr-TR" sz="2000" kern="1200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0691" y="892658"/>
        <a:ext cx="1481451" cy="1170593"/>
      </dsp:txXfrm>
    </dsp:sp>
    <dsp:sp modelId="{D148B4E3-BB55-4BE2-AC0B-15045E53A7E7}">
      <dsp:nvSpPr>
        <dsp:cNvPr id="0" name=""/>
        <dsp:cNvSpPr/>
      </dsp:nvSpPr>
      <dsp:spPr>
        <a:xfrm rot="5234516">
          <a:off x="3599695" y="1907640"/>
          <a:ext cx="906885" cy="4662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095DB-68E7-47FC-9E8F-0C16071B0A79}">
      <dsp:nvSpPr>
        <dsp:cNvPr id="0" name=""/>
        <dsp:cNvSpPr/>
      </dsp:nvSpPr>
      <dsp:spPr>
        <a:xfrm>
          <a:off x="3297813" y="1971986"/>
          <a:ext cx="1554289" cy="1243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Breeding</a:t>
          </a: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Capacity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4232" y="2008405"/>
        <a:ext cx="1481451" cy="1170593"/>
      </dsp:txXfrm>
    </dsp:sp>
    <dsp:sp modelId="{E406C7B5-7465-49BF-A1D5-124651B27D1A}">
      <dsp:nvSpPr>
        <dsp:cNvPr id="0" name=""/>
        <dsp:cNvSpPr/>
      </dsp:nvSpPr>
      <dsp:spPr>
        <a:xfrm rot="1257791">
          <a:off x="4777236" y="1102319"/>
          <a:ext cx="1125375" cy="4662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07D28-7197-44FF-B28B-E61A98560E87}">
      <dsp:nvSpPr>
        <dsp:cNvPr id="0" name=""/>
        <dsp:cNvSpPr/>
      </dsp:nvSpPr>
      <dsp:spPr>
        <a:xfrm>
          <a:off x="5088222" y="915058"/>
          <a:ext cx="1554289" cy="1243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General </a:t>
          </a:r>
          <a:r>
            <a:rPr lang="tr-TR" sz="2000" kern="12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Health</a:t>
          </a:r>
          <a:r>
            <a:rPr lang="tr-TR" sz="2000" kern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</a:t>
          </a:r>
          <a:r>
            <a:rPr lang="tr-TR" sz="2000" kern="12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Status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4641" y="951477"/>
        <a:ext cx="1481451" cy="1170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9D161-FC06-46F0-BEDC-9F0CE6C1ED2C}">
      <dsp:nvSpPr>
        <dsp:cNvPr id="0" name=""/>
        <dsp:cNvSpPr/>
      </dsp:nvSpPr>
      <dsp:spPr>
        <a:xfrm>
          <a:off x="2302" y="1567080"/>
          <a:ext cx="1799161" cy="929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sp:txBody>
      <dsp:txXfrm>
        <a:off x="467221" y="1567080"/>
        <a:ext cx="869323" cy="929838"/>
      </dsp:txXfrm>
    </dsp:sp>
    <dsp:sp modelId="{A09987AB-B878-4336-90C9-9BA1AA31FECF}">
      <dsp:nvSpPr>
        <dsp:cNvPr id="0" name=""/>
        <dsp:cNvSpPr/>
      </dsp:nvSpPr>
      <dsp:spPr>
        <a:xfrm>
          <a:off x="1605084" y="1781239"/>
          <a:ext cx="1253802" cy="5015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Determination</a:t>
          </a:r>
          <a:r>
            <a:rPr lang="tr-TR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Breeding</a:t>
          </a:r>
          <a:r>
            <a:rPr lang="tr-TR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Value</a:t>
          </a:r>
        </a:p>
      </dsp:txBody>
      <dsp:txXfrm>
        <a:off x="1855845" y="1781239"/>
        <a:ext cx="752281" cy="501521"/>
      </dsp:txXfrm>
    </dsp:sp>
    <dsp:sp modelId="{BC4C2936-63C0-4DAA-8D13-AEA28083701B}">
      <dsp:nvSpPr>
        <dsp:cNvPr id="0" name=""/>
        <dsp:cNvSpPr/>
      </dsp:nvSpPr>
      <dsp:spPr>
        <a:xfrm>
          <a:off x="2683354" y="1781239"/>
          <a:ext cx="1253802" cy="5015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Detecting</a:t>
          </a:r>
          <a:r>
            <a:rPr lang="tr-TR" sz="1000" kern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</a:t>
          </a:r>
          <a:r>
            <a:rPr lang="tr-TR" sz="1000" kern="12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Problems</a:t>
          </a:r>
          <a:endParaRPr lang="tr-TR" sz="1000" kern="1200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>
        <a:off x="2934115" y="1781239"/>
        <a:ext cx="752281" cy="501521"/>
      </dsp:txXfrm>
    </dsp:sp>
    <dsp:sp modelId="{6F6EE19A-8F75-45CD-9066-73D76DBF20CD}">
      <dsp:nvSpPr>
        <dsp:cNvPr id="0" name=""/>
        <dsp:cNvSpPr/>
      </dsp:nvSpPr>
      <dsp:spPr>
        <a:xfrm>
          <a:off x="3761625" y="1781239"/>
          <a:ext cx="1253802" cy="5015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000" kern="12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Monitoring</a:t>
          </a:r>
          <a:endParaRPr lang="tr-TR" sz="1000" kern="1200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>
        <a:off x="4012386" y="1781239"/>
        <a:ext cx="752281" cy="501521"/>
      </dsp:txXfrm>
    </dsp:sp>
    <dsp:sp modelId="{4283EC1B-0F50-41D1-97A3-CD57B700A7AD}">
      <dsp:nvSpPr>
        <dsp:cNvPr id="0" name=""/>
        <dsp:cNvSpPr/>
      </dsp:nvSpPr>
      <dsp:spPr>
        <a:xfrm>
          <a:off x="4839895" y="1781239"/>
          <a:ext cx="1253802" cy="5015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000" kern="12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Eliminate</a:t>
          </a:r>
          <a:endParaRPr lang="tr-TR" sz="1000" kern="1200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>
        <a:off x="5090656" y="1781239"/>
        <a:ext cx="752281" cy="501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D80FD-AB65-4108-B335-4D169DEA03B5}">
      <dsp:nvSpPr>
        <dsp:cNvPr id="0" name=""/>
        <dsp:cNvSpPr/>
      </dsp:nvSpPr>
      <dsp:spPr>
        <a:xfrm>
          <a:off x="0" y="514599"/>
          <a:ext cx="6096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B3BAF-AC18-409A-A683-AF825BD61F85}">
      <dsp:nvSpPr>
        <dsp:cNvPr id="0" name=""/>
        <dsp:cNvSpPr/>
      </dsp:nvSpPr>
      <dsp:spPr>
        <a:xfrm>
          <a:off x="304800" y="71799"/>
          <a:ext cx="4267200" cy="8856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 err="1">
              <a:latin typeface="Times New Roman"/>
              <a:cs typeface="Times New Roman" pitchFamily="18" charset="0"/>
            </a:rPr>
            <a:t>Recognizing</a:t>
          </a:r>
          <a:endParaRPr lang="tr-TR" sz="3000" kern="1200" dirty="0"/>
        </a:p>
      </dsp:txBody>
      <dsp:txXfrm>
        <a:off x="348031" y="115030"/>
        <a:ext cx="4180738" cy="799138"/>
      </dsp:txXfrm>
    </dsp:sp>
    <dsp:sp modelId="{D5E5F299-BE94-419D-86A8-AD348398918B}">
      <dsp:nvSpPr>
        <dsp:cNvPr id="0" name=""/>
        <dsp:cNvSpPr/>
      </dsp:nvSpPr>
      <dsp:spPr>
        <a:xfrm>
          <a:off x="0" y="1875400"/>
          <a:ext cx="6096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FB70C-7E35-4266-9621-2488C3D324D0}">
      <dsp:nvSpPr>
        <dsp:cNvPr id="0" name=""/>
        <dsp:cNvSpPr/>
      </dsp:nvSpPr>
      <dsp:spPr>
        <a:xfrm>
          <a:off x="304800" y="1432599"/>
          <a:ext cx="4267200" cy="8856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>
              <a:latin typeface="Times New Roman" pitchFamily="18" charset="0"/>
              <a:cs typeface="Times New Roman" pitchFamily="18" charset="0"/>
            </a:rPr>
            <a:t>General </a:t>
          </a:r>
          <a:r>
            <a:rPr lang="tr-TR" sz="3000" kern="1200" dirty="0" err="1">
              <a:latin typeface="Times New Roman" pitchFamily="18" charset="0"/>
              <a:cs typeface="Times New Roman" pitchFamily="18" charset="0"/>
            </a:rPr>
            <a:t>anamnesis</a:t>
          </a:r>
          <a:endParaRPr lang="tr-TR" sz="3000" kern="1200" dirty="0"/>
        </a:p>
      </dsp:txBody>
      <dsp:txXfrm>
        <a:off x="348031" y="1475830"/>
        <a:ext cx="4180738" cy="799138"/>
      </dsp:txXfrm>
    </dsp:sp>
    <dsp:sp modelId="{6A66E113-88F6-42E7-9470-F737813F3E84}">
      <dsp:nvSpPr>
        <dsp:cNvPr id="0" name=""/>
        <dsp:cNvSpPr/>
      </dsp:nvSpPr>
      <dsp:spPr>
        <a:xfrm>
          <a:off x="0" y="3236200"/>
          <a:ext cx="6096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A95EC-1554-48CF-AE8C-56DC472BAE4B}">
      <dsp:nvSpPr>
        <dsp:cNvPr id="0" name=""/>
        <dsp:cNvSpPr/>
      </dsp:nvSpPr>
      <dsp:spPr>
        <a:xfrm>
          <a:off x="304800" y="2793399"/>
          <a:ext cx="4267200" cy="8856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 err="1">
              <a:latin typeface="Times New Roman" pitchFamily="18" charset="0"/>
              <a:cs typeface="Times New Roman" pitchFamily="18" charset="0"/>
            </a:rPr>
            <a:t>Reproductive</a:t>
          </a:r>
          <a:r>
            <a:rPr lang="tr-TR" sz="30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tr-TR" sz="3000" kern="1200" dirty="0" err="1">
              <a:latin typeface="Times New Roman" pitchFamily="18" charset="0"/>
              <a:cs typeface="Times New Roman" pitchFamily="18" charset="0"/>
            </a:rPr>
            <a:t>anamnesis</a:t>
          </a:r>
          <a:endParaRPr lang="tr-TR" sz="3000" kern="1200" dirty="0"/>
        </a:p>
      </dsp:txBody>
      <dsp:txXfrm>
        <a:off x="348031" y="2836630"/>
        <a:ext cx="4180738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6D10-5C6B-494E-85FF-9B545261D09C}">
      <dsp:nvSpPr>
        <dsp:cNvPr id="0" name=""/>
        <dsp:cNvSpPr/>
      </dsp:nvSpPr>
      <dsp:spPr>
        <a:xfrm>
          <a:off x="3142357" y="1428347"/>
          <a:ext cx="176919" cy="389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228"/>
              </a:lnTo>
              <a:lnTo>
                <a:pt x="176919" y="38922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50609-7FAF-4C88-8567-E8B810703853}">
      <dsp:nvSpPr>
        <dsp:cNvPr id="0" name=""/>
        <dsp:cNvSpPr/>
      </dsp:nvSpPr>
      <dsp:spPr>
        <a:xfrm>
          <a:off x="3142357" y="1428347"/>
          <a:ext cx="176919" cy="305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809"/>
              </a:lnTo>
              <a:lnTo>
                <a:pt x="176919" y="30548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3C67F-56A2-4E98-8ACF-382312363A26}">
      <dsp:nvSpPr>
        <dsp:cNvPr id="0" name=""/>
        <dsp:cNvSpPr/>
      </dsp:nvSpPr>
      <dsp:spPr>
        <a:xfrm>
          <a:off x="3142357" y="1428347"/>
          <a:ext cx="176919" cy="2217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7390"/>
              </a:lnTo>
              <a:lnTo>
                <a:pt x="176919" y="2217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5792E-E0E9-42D6-939B-A0E70CD3C4C8}">
      <dsp:nvSpPr>
        <dsp:cNvPr id="0" name=""/>
        <dsp:cNvSpPr/>
      </dsp:nvSpPr>
      <dsp:spPr>
        <a:xfrm>
          <a:off x="3142357" y="1428347"/>
          <a:ext cx="176919" cy="1379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971"/>
              </a:lnTo>
              <a:lnTo>
                <a:pt x="176919" y="1379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C6564-A5F8-448E-9D8E-E60AAE805C6C}">
      <dsp:nvSpPr>
        <dsp:cNvPr id="0" name=""/>
        <dsp:cNvSpPr/>
      </dsp:nvSpPr>
      <dsp:spPr>
        <a:xfrm>
          <a:off x="3142357" y="1428347"/>
          <a:ext cx="176919" cy="542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553"/>
              </a:lnTo>
              <a:lnTo>
                <a:pt x="176919" y="5425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0CABC-4F00-4A9B-917B-530D3012DB8E}">
      <dsp:nvSpPr>
        <dsp:cNvPr id="0" name=""/>
        <dsp:cNvSpPr/>
      </dsp:nvSpPr>
      <dsp:spPr>
        <a:xfrm>
          <a:off x="2900567" y="590928"/>
          <a:ext cx="713575" cy="247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43"/>
              </a:lnTo>
              <a:lnTo>
                <a:pt x="713575" y="123843"/>
              </a:lnTo>
              <a:lnTo>
                <a:pt x="713575" y="247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CB084-A3B8-446C-968D-47CF540969FC}">
      <dsp:nvSpPr>
        <dsp:cNvPr id="0" name=""/>
        <dsp:cNvSpPr/>
      </dsp:nvSpPr>
      <dsp:spPr>
        <a:xfrm>
          <a:off x="1715207" y="1428347"/>
          <a:ext cx="176919" cy="1379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971"/>
              </a:lnTo>
              <a:lnTo>
                <a:pt x="176919" y="1379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02B8-5919-48DB-ABE7-2729F4E28346}">
      <dsp:nvSpPr>
        <dsp:cNvPr id="0" name=""/>
        <dsp:cNvSpPr/>
      </dsp:nvSpPr>
      <dsp:spPr>
        <a:xfrm>
          <a:off x="1715207" y="1428347"/>
          <a:ext cx="176919" cy="542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553"/>
              </a:lnTo>
              <a:lnTo>
                <a:pt x="176919" y="5425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52B96-BE44-46D0-84A2-609FE626D21F}">
      <dsp:nvSpPr>
        <dsp:cNvPr id="0" name=""/>
        <dsp:cNvSpPr/>
      </dsp:nvSpPr>
      <dsp:spPr>
        <a:xfrm>
          <a:off x="2186992" y="590928"/>
          <a:ext cx="713575" cy="247687"/>
        </a:xfrm>
        <a:custGeom>
          <a:avLst/>
          <a:gdLst/>
          <a:ahLst/>
          <a:cxnLst/>
          <a:rect l="0" t="0" r="0" b="0"/>
          <a:pathLst>
            <a:path>
              <a:moveTo>
                <a:pt x="713575" y="0"/>
              </a:moveTo>
              <a:lnTo>
                <a:pt x="713575" y="123843"/>
              </a:lnTo>
              <a:lnTo>
                <a:pt x="0" y="123843"/>
              </a:lnTo>
              <a:lnTo>
                <a:pt x="0" y="247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421B6-847F-40AB-A561-3AC0A20F6787}">
      <dsp:nvSpPr>
        <dsp:cNvPr id="0" name=""/>
        <dsp:cNvSpPr/>
      </dsp:nvSpPr>
      <dsp:spPr>
        <a:xfrm>
          <a:off x="2310836" y="1196"/>
          <a:ext cx="1179463" cy="58973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Genital</a:t>
          </a:r>
          <a:r>
            <a:rPr lang="tr-TR" sz="1700" kern="1200" dirty="0"/>
            <a:t> </a:t>
          </a:r>
          <a:r>
            <a:rPr lang="tr-TR" sz="1700" kern="1200" dirty="0" err="1"/>
            <a:t>tract</a:t>
          </a:r>
          <a:endParaRPr lang="tr-TR" sz="1700" kern="1200" dirty="0"/>
        </a:p>
      </dsp:txBody>
      <dsp:txXfrm>
        <a:off x="2310836" y="1196"/>
        <a:ext cx="1179463" cy="589731"/>
      </dsp:txXfrm>
    </dsp:sp>
    <dsp:sp modelId="{F0753A1F-C637-489D-B79C-37C4002A504D}">
      <dsp:nvSpPr>
        <dsp:cNvPr id="0" name=""/>
        <dsp:cNvSpPr/>
      </dsp:nvSpPr>
      <dsp:spPr>
        <a:xfrm>
          <a:off x="1597260" y="838615"/>
          <a:ext cx="1179463" cy="58973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Internal</a:t>
          </a:r>
          <a:r>
            <a:rPr lang="tr-TR" sz="1700" kern="1200" dirty="0"/>
            <a:t> </a:t>
          </a:r>
          <a:r>
            <a:rPr lang="tr-TR" sz="1700" kern="1200" dirty="0" err="1"/>
            <a:t>Genitalia</a:t>
          </a:r>
          <a:endParaRPr lang="tr-TR" sz="1700" kern="1200" dirty="0"/>
        </a:p>
      </dsp:txBody>
      <dsp:txXfrm>
        <a:off x="1597260" y="838615"/>
        <a:ext cx="1179463" cy="589731"/>
      </dsp:txXfrm>
    </dsp:sp>
    <dsp:sp modelId="{6E816BDC-7A33-4579-BC26-325CBCA6CB0E}">
      <dsp:nvSpPr>
        <dsp:cNvPr id="0" name=""/>
        <dsp:cNvSpPr/>
      </dsp:nvSpPr>
      <dsp:spPr>
        <a:xfrm>
          <a:off x="1892126" y="1676034"/>
          <a:ext cx="1179463" cy="58973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Ductus</a:t>
          </a:r>
          <a:r>
            <a:rPr lang="tr-TR" sz="1700" kern="1200" dirty="0"/>
            <a:t> </a:t>
          </a:r>
          <a:r>
            <a:rPr lang="tr-TR" sz="1700" kern="1200" dirty="0" err="1"/>
            <a:t>deferen</a:t>
          </a:r>
          <a:endParaRPr lang="tr-TR" sz="1700" kern="1200" dirty="0"/>
        </a:p>
      </dsp:txBody>
      <dsp:txXfrm>
        <a:off x="1892126" y="1676034"/>
        <a:ext cx="1179463" cy="589731"/>
      </dsp:txXfrm>
    </dsp:sp>
    <dsp:sp modelId="{A0E1ACF5-BE17-42D7-B3DC-3BEED3E73571}">
      <dsp:nvSpPr>
        <dsp:cNvPr id="0" name=""/>
        <dsp:cNvSpPr/>
      </dsp:nvSpPr>
      <dsp:spPr>
        <a:xfrm>
          <a:off x="1892126" y="2513453"/>
          <a:ext cx="1179463" cy="58973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Accessory</a:t>
          </a:r>
          <a:endParaRPr lang="tr-T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Glands</a:t>
          </a:r>
          <a:endParaRPr lang="tr-TR" sz="1700" kern="1200" dirty="0"/>
        </a:p>
      </dsp:txBody>
      <dsp:txXfrm>
        <a:off x="1892126" y="2513453"/>
        <a:ext cx="1179463" cy="589731"/>
      </dsp:txXfrm>
    </dsp:sp>
    <dsp:sp modelId="{8CE053D5-5D9C-4FBA-A612-6AFC4BE743A3}">
      <dsp:nvSpPr>
        <dsp:cNvPr id="0" name=""/>
        <dsp:cNvSpPr/>
      </dsp:nvSpPr>
      <dsp:spPr>
        <a:xfrm>
          <a:off x="3024411" y="838615"/>
          <a:ext cx="1179463" cy="58973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External</a:t>
          </a:r>
          <a:r>
            <a:rPr lang="tr-TR" sz="1700" kern="1200" dirty="0"/>
            <a:t> </a:t>
          </a:r>
          <a:r>
            <a:rPr lang="tr-TR" sz="1700" kern="1200" dirty="0" err="1"/>
            <a:t>Genitalia</a:t>
          </a:r>
          <a:endParaRPr lang="tr-TR" sz="1700" kern="1200" dirty="0"/>
        </a:p>
      </dsp:txBody>
      <dsp:txXfrm>
        <a:off x="3024411" y="838615"/>
        <a:ext cx="1179463" cy="589731"/>
      </dsp:txXfrm>
    </dsp:sp>
    <dsp:sp modelId="{64E2FB75-0347-44F3-84F3-B19D884A6197}">
      <dsp:nvSpPr>
        <dsp:cNvPr id="0" name=""/>
        <dsp:cNvSpPr/>
      </dsp:nvSpPr>
      <dsp:spPr>
        <a:xfrm>
          <a:off x="3319277" y="1676034"/>
          <a:ext cx="1179463" cy="58973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Penis</a:t>
          </a:r>
        </a:p>
      </dsp:txBody>
      <dsp:txXfrm>
        <a:off x="3319277" y="1676034"/>
        <a:ext cx="1179463" cy="589731"/>
      </dsp:txXfrm>
    </dsp:sp>
    <dsp:sp modelId="{41FE5B4C-9D99-4BBA-A635-D5E874AF08B3}">
      <dsp:nvSpPr>
        <dsp:cNvPr id="0" name=""/>
        <dsp:cNvSpPr/>
      </dsp:nvSpPr>
      <dsp:spPr>
        <a:xfrm>
          <a:off x="3319277" y="2513453"/>
          <a:ext cx="1179463" cy="58973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Preputium</a:t>
          </a:r>
          <a:endParaRPr lang="tr-TR" sz="1700" kern="1200" dirty="0"/>
        </a:p>
      </dsp:txBody>
      <dsp:txXfrm>
        <a:off x="3319277" y="2513453"/>
        <a:ext cx="1179463" cy="589731"/>
      </dsp:txXfrm>
    </dsp:sp>
    <dsp:sp modelId="{BF2DCE3D-D854-44EC-866A-F2D5DDB0D51F}">
      <dsp:nvSpPr>
        <dsp:cNvPr id="0" name=""/>
        <dsp:cNvSpPr/>
      </dsp:nvSpPr>
      <dsp:spPr>
        <a:xfrm>
          <a:off x="3319277" y="3350872"/>
          <a:ext cx="1179463" cy="58973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Scrotum</a:t>
          </a:r>
          <a:endParaRPr lang="tr-TR" sz="1700" kern="1200" dirty="0"/>
        </a:p>
      </dsp:txBody>
      <dsp:txXfrm>
        <a:off x="3319277" y="3350872"/>
        <a:ext cx="1179463" cy="589731"/>
      </dsp:txXfrm>
    </dsp:sp>
    <dsp:sp modelId="{3EE616F8-AFC2-4777-B751-006759EBBE29}">
      <dsp:nvSpPr>
        <dsp:cNvPr id="0" name=""/>
        <dsp:cNvSpPr/>
      </dsp:nvSpPr>
      <dsp:spPr>
        <a:xfrm>
          <a:off x="3319277" y="4188290"/>
          <a:ext cx="1179463" cy="58973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Testes</a:t>
          </a:r>
          <a:endParaRPr lang="tr-TR" sz="1700" kern="1200" dirty="0"/>
        </a:p>
      </dsp:txBody>
      <dsp:txXfrm>
        <a:off x="3319277" y="4188290"/>
        <a:ext cx="1179463" cy="589731"/>
      </dsp:txXfrm>
    </dsp:sp>
    <dsp:sp modelId="{B1432C58-3EA2-4D94-9F55-C11CB8570727}">
      <dsp:nvSpPr>
        <dsp:cNvPr id="0" name=""/>
        <dsp:cNvSpPr/>
      </dsp:nvSpPr>
      <dsp:spPr>
        <a:xfrm>
          <a:off x="3319277" y="5025709"/>
          <a:ext cx="1179463" cy="58973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Epididymis</a:t>
          </a:r>
          <a:endParaRPr lang="tr-TR" sz="1700" kern="1200" dirty="0"/>
        </a:p>
      </dsp:txBody>
      <dsp:txXfrm>
        <a:off x="3319277" y="5025709"/>
        <a:ext cx="1179463" cy="58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37F898E0-D3C0-4B56-B07D-4125E0236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844E58B-7E43-4F6E-B900-D5194FF2A3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F751C-9A8D-4F99-A17B-052E1EF8A3EA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BECFA83-9B36-4D16-AA8C-077363ECDF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08A1980-C74D-423C-BDEA-EE11C7D048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E22A6-24C8-4547-AF32-A74AEF0685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081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22ED-2349-42D8-BA54-7E978A7D8F5A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A3993-4FE7-4B8C-9A24-18A4CC6E6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1670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0AE7D88-8693-4F05-BA56-5BF5E6F0F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18607F6-3ADB-485E-ACAE-1718936ED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5CC4C9-AD1B-4BC6-9220-99388600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B5A1-2EBC-4A3F-988D-5415684C78AF}" type="datetime1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1133D0-A101-4D0B-B486-C9371BAF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561E81-847C-4601-AF3B-52BA9159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84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9A1E204-8057-48FC-BC0C-493D336D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5E4CA97-28A4-47CF-8BD6-2B97EADA1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FE8084-9560-4F91-AB35-1A37703A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6DE-45AE-4B62-9DC9-4744FD2B73CA}" type="datetime1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01DF6C-DFF2-4274-BBB0-B0D70431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2B5AC9-AF89-4AFE-BC9E-D5181681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99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7C9BD99-6A9A-41FA-94F2-94D1215DE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60884E6-BCF3-4035-BC3E-192AED3BC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478A3FA-F201-4E97-BABE-E7EA9ED0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AAA9-FAB2-48C4-8304-7762B848EEDD}" type="datetime1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D6EF89-297D-4D3A-9375-95B3183F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665A69-358A-4D77-91B6-DBAC3FFB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71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961D0B-9E4F-4CC0-A3E6-E4DBB3B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6A1AF7-8E8B-43B8-A275-B29404770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A81503-AD1D-495C-8872-6178D3BB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A5AD-9BE9-484A-9D7E-43741AD127B5}" type="datetime1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D95818-2E4D-47BC-82BC-D6C9FE84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C2DE6A-1296-437D-9CEF-AF91A596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5C703F4-D58C-4A31-A3AF-062823FC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C9B743-2A4B-4EE3-893B-63BC2745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416593-875B-4C81-A505-A5C976B8E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7381-B8BC-4075-9F75-210F32CA0E5C}" type="datetime1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9F4D64-AE0C-4525-B6C5-12BA3513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E5ACA1-EC90-4902-BBCE-E7323600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66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56BAABA-8499-42E8-9047-04661F9A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5E9ED4-4462-4F36-9E21-82601ADEF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6CE35BE-172E-441F-A249-F2314C974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B18A2D-72BE-415E-86DE-B6C24EC0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7FC-F57E-4EF0-A54B-96C553B13466}" type="datetime1">
              <a:rPr lang="tr-TR" smtClean="0"/>
              <a:t>2.12.2024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283800F-A332-44AE-BF98-FD81EEBC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695D56-090A-4D72-97AA-1717C743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3087A2B-29DC-47DB-BCDF-47769C0D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0B2AC7-8B5C-4A63-A841-64C2912DE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EB8703F-71A3-474E-847B-B16A74224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66DDBA7-7509-4A09-A477-FAA78290A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B8AC620-E9A0-48A2-9DA3-FB8ADB58D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C4FB360-2FA7-4005-BE30-0E8C71D2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959F-BB5A-4866-A928-4138F3578C12}" type="datetime1">
              <a:rPr lang="tr-TR" smtClean="0"/>
              <a:t>2.12.2024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650ACD8-2575-4ED8-AA0B-AB70C557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34B53FC-6667-45F2-BD45-46BFAEFF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5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DC68F0-DB5E-421B-BC86-01EEACBA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7D2D970-1455-486F-B614-9F355C93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AFD-1155-4C17-8AAB-A437B426CCE9}" type="datetime1">
              <a:rPr lang="tr-TR" smtClean="0"/>
              <a:t>2.12.2024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D4C149D-E1BF-4BBD-99C3-123067DF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C048389-795A-45B9-AB10-96E1ADC2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9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FD2A93-98CD-4B94-A771-D1EC2664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A2A3-F1FE-4AC7-818D-8B6B1512DB67}" type="datetime1">
              <a:rPr lang="tr-TR" smtClean="0"/>
              <a:t>2.12.2024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4BABDD9-3C85-4829-A860-BDE24F0C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24D49C1-514F-4985-8D7A-C6396DF5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85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758C98E-E5CB-4103-9754-4594504E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157FBF-B1BF-4824-96BC-2B95E0A9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FB0F554-EEDC-4CD1-9CDB-075C7C31F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34C144C-E6B1-4346-8CCA-5A981245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4F0-B6EC-4850-94EE-0F5C360184D9}" type="datetime1">
              <a:rPr lang="tr-TR" smtClean="0"/>
              <a:t>2.12.2024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62D0F1-3DDD-40D7-A392-C1CDEED5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35FDAE-71CE-4008-A904-BC21F1B7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90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81C620-F652-4C92-8C95-1846978D5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89060D8-994D-43AF-A424-B5EA310F4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63FEFCC-A5A7-43CE-B2B2-6DB133A9F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CE0171-671C-4030-8A78-7ECE78E3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B68-8FE9-4AAC-AC87-01BD6A73E79A}" type="datetime1">
              <a:rPr lang="tr-TR" smtClean="0"/>
              <a:t>2.12.2024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EC3B2A-1261-4D1C-B8A1-8DE9C374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9C252D-370A-47E7-8D4F-5A6CF55B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6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6E10EA3-44C6-4E51-8835-A0858E1E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E9279E-E01E-4F85-8101-082A258F0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CFCADF-0E85-4083-8131-B86630B52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780D2-6A90-43EB-9255-04C138681226}" type="datetime1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404EF7-FA6E-49D0-BB14-67200BC0C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DE4119-0067-4318-896D-0FD14ADF3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08EF-A66A-4F40-9E87-175ABBCD43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29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7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2C7D7C94-41C0-4614-8A18-941174D4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32E0E3DC-AD25-4D6E-9C9C-ABF3A66CF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690" y="425034"/>
            <a:ext cx="10350619" cy="3101955"/>
          </a:xfrm>
        </p:spPr>
        <p:txBody>
          <a:bodyPr anchor="b">
            <a:normAutofit/>
          </a:bodyPr>
          <a:lstStyle/>
          <a:p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Breeding</a:t>
            </a:r>
            <a:r>
              <a:rPr lang="tr-TR" sz="54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Soundness</a:t>
            </a:r>
            <a:r>
              <a:rPr lang="tr-TR" sz="54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Examination</a:t>
            </a:r>
            <a:endParaRPr lang="tr-TR" sz="54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48" name="Straight Connector 31">
            <a:extLst>
              <a:ext uri="{FF2B5EF4-FFF2-40B4-BE49-F238E27FC236}">
                <a16:creationId xmlns:a16="http://schemas.microsoft.com/office/drawing/2014/main" id="{61F6FBC1-6409-4059-B87B-1BE513242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3">
            <a:extLst>
              <a:ext uri="{FF2B5EF4-FFF2-40B4-BE49-F238E27FC236}">
                <a16:creationId xmlns:a16="http://schemas.microsoft.com/office/drawing/2014/main" id="{E6A98E26-C7DC-48E3-8F50-FBF7F3C50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35">
            <a:extLst>
              <a:ext uri="{FF2B5EF4-FFF2-40B4-BE49-F238E27FC236}">
                <a16:creationId xmlns:a16="http://schemas.microsoft.com/office/drawing/2014/main" id="{65B3D45F-509E-43F3-B685-A5E78AD0D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53B0F8-0414-437D-87C2-23F48DF9C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0B56551-40C7-4552-A11A-6D86B7EB0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lt Başlık 5">
            <a:extLst>
              <a:ext uri="{FF2B5EF4-FFF2-40B4-BE49-F238E27FC236}">
                <a16:creationId xmlns:a16="http://schemas.microsoft.com/office/drawing/2014/main" id="{3345F82C-EF26-4E74-B094-7632E38EA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18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">
            <a:extLst>
              <a:ext uri="{FF2B5EF4-FFF2-40B4-BE49-F238E27FC236}">
                <a16:creationId xmlns:a16="http://schemas.microsoft.com/office/drawing/2014/main" id="{B3136567-10A7-45DB-B772-828E3434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Androlojik</a:t>
            </a:r>
            <a:r>
              <a:rPr lang="tr-TR" dirty="0">
                <a:solidFill>
                  <a:schemeClr val="bg1"/>
                </a:solidFill>
              </a:rPr>
              <a:t> Muayene Sistematiği</a:t>
            </a: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id="{942D5648-54B5-4104-AE48-B4C491C84D10}"/>
              </a:ext>
            </a:extLst>
          </p:cNvPr>
          <p:cNvSpPr txBox="1">
            <a:spLocks/>
          </p:cNvSpPr>
          <p:nvPr/>
        </p:nvSpPr>
        <p:spPr>
          <a:xfrm>
            <a:off x="5575088" y="982009"/>
            <a:ext cx="1041822" cy="558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</a:rPr>
              <a:t>Penis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785D914-78B8-4E7E-AAE2-686E86B37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04" y="3948196"/>
            <a:ext cx="3140838" cy="23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:\seminer\Breeding Shed.jpg">
            <a:extLst>
              <a:ext uri="{FF2B5EF4-FFF2-40B4-BE49-F238E27FC236}">
                <a16:creationId xmlns:a16="http://schemas.microsoft.com/office/drawing/2014/main" id="{5F58E98A-3772-4DB9-B242-DE5429869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30" r="29552" b="21916"/>
          <a:stretch/>
        </p:blipFill>
        <p:spPr bwMode="auto">
          <a:xfrm>
            <a:off x="65805" y="1607871"/>
            <a:ext cx="6429964" cy="2340325"/>
          </a:xfrm>
          <a:prstGeom prst="rect">
            <a:avLst/>
          </a:prstGeom>
          <a:noFill/>
        </p:spPr>
      </p:pic>
      <p:pic>
        <p:nvPicPr>
          <p:cNvPr id="17" name="Picture 3" descr="http://www.infovets.com/books/equine/B/Images/B760-4.jpg">
            <a:extLst>
              <a:ext uri="{FF2B5EF4-FFF2-40B4-BE49-F238E27FC236}">
                <a16:creationId xmlns:a16="http://schemas.microsoft.com/office/drawing/2014/main" id="{8FB14E04-D35D-4416-A09F-E5FDCB3B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642" y="3947771"/>
            <a:ext cx="3289126" cy="2340325"/>
          </a:xfrm>
          <a:prstGeom prst="rect">
            <a:avLst/>
          </a:prstGeom>
          <a:noFill/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D77B0FD2-3AF2-4DF3-92C4-F8829AA5081A}"/>
              </a:ext>
            </a:extLst>
          </p:cNvPr>
          <p:cNvSpPr txBox="1"/>
          <p:nvPr/>
        </p:nvSpPr>
        <p:spPr>
          <a:xfrm>
            <a:off x="8153400" y="2175821"/>
            <a:ext cx="3783985" cy="120032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tr-TR" sz="3600" dirty="0" err="1">
                <a:solidFill>
                  <a:schemeClr val="bg1"/>
                </a:solidFill>
              </a:rPr>
              <a:t>Length</a:t>
            </a:r>
            <a:r>
              <a:rPr lang="tr-TR" sz="3600" dirty="0">
                <a:solidFill>
                  <a:schemeClr val="bg1"/>
                </a:solidFill>
              </a:rPr>
              <a:t>: 50 cm</a:t>
            </a:r>
          </a:p>
          <a:p>
            <a:r>
              <a:rPr lang="tr-TR" sz="3600" dirty="0" err="1">
                <a:solidFill>
                  <a:schemeClr val="bg1"/>
                </a:solidFill>
              </a:rPr>
              <a:t>Diameter</a:t>
            </a:r>
            <a:r>
              <a:rPr lang="tr-TR" sz="3600" dirty="0">
                <a:solidFill>
                  <a:schemeClr val="bg1"/>
                </a:solidFill>
              </a:rPr>
              <a:t>: 2,5-5 cm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899E64D-644A-4315-8BF2-98E636A6FEAB}"/>
              </a:ext>
            </a:extLst>
          </p:cNvPr>
          <p:cNvSpPr txBox="1"/>
          <p:nvPr/>
        </p:nvSpPr>
        <p:spPr>
          <a:xfrm>
            <a:off x="8042751" y="4523874"/>
            <a:ext cx="3289126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tr-TR" sz="4400" dirty="0" err="1">
                <a:solidFill>
                  <a:schemeClr val="bg1"/>
                </a:solidFill>
              </a:rPr>
              <a:t>Erection</a:t>
            </a:r>
            <a:r>
              <a:rPr lang="tr-TR" sz="4400" dirty="0">
                <a:solidFill>
                  <a:schemeClr val="bg1"/>
                </a:solidFill>
              </a:rPr>
              <a:t>: x4</a:t>
            </a:r>
          </a:p>
        </p:txBody>
      </p:sp>
    </p:spTree>
    <p:extLst>
      <p:ext uri="{BB962C8B-B14F-4D97-AF65-F5344CB8AC3E}">
        <p14:creationId xmlns:p14="http://schemas.microsoft.com/office/powerpoint/2010/main" val="289861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>
            <a:extLst>
              <a:ext uri="{FF2B5EF4-FFF2-40B4-BE49-F238E27FC236}">
                <a16:creationId xmlns:a16="http://schemas.microsoft.com/office/drawing/2014/main" id="{C4E61A6C-38C5-4494-AF83-9DB97A05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Androlojik</a:t>
            </a:r>
            <a:r>
              <a:rPr lang="tr-TR" dirty="0">
                <a:solidFill>
                  <a:schemeClr val="bg1"/>
                </a:solidFill>
              </a:rPr>
              <a:t> Muayene Sistematiği</a:t>
            </a: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A76004EB-917D-4200-9B12-88B6A9EFDD78}"/>
              </a:ext>
            </a:extLst>
          </p:cNvPr>
          <p:cNvSpPr txBox="1">
            <a:spLocks/>
          </p:cNvSpPr>
          <p:nvPr/>
        </p:nvSpPr>
        <p:spPr>
          <a:xfrm>
            <a:off x="5314174" y="965967"/>
            <a:ext cx="1563649" cy="558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err="1">
                <a:solidFill>
                  <a:schemeClr val="bg1"/>
                </a:solidFill>
              </a:rPr>
              <a:t>Sctorum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258607A-AA81-49B7-931E-10AC43DD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728" y="3858710"/>
            <a:ext cx="3786194" cy="249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7BD71B1-9CCA-4390-8FC8-FE7831F2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89" y="1307521"/>
            <a:ext cx="3403285" cy="255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65D6211F-459C-4A6B-9D5A-C96B0EBE1B36}"/>
              </a:ext>
            </a:extLst>
          </p:cNvPr>
          <p:cNvSpPr txBox="1"/>
          <p:nvPr/>
        </p:nvSpPr>
        <p:spPr>
          <a:xfrm>
            <a:off x="7266925" y="1842854"/>
            <a:ext cx="3728457" cy="34163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</a:rPr>
              <a:t>Total </a:t>
            </a:r>
            <a:r>
              <a:rPr lang="tr-TR" sz="3600" dirty="0" err="1">
                <a:solidFill>
                  <a:schemeClr val="bg1"/>
                </a:solidFill>
              </a:rPr>
              <a:t>Scrotal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Width</a:t>
            </a:r>
            <a:endParaRPr lang="tr-TR" sz="3600" dirty="0">
              <a:solidFill>
                <a:schemeClr val="bg1"/>
              </a:solidFill>
            </a:endParaRPr>
          </a:p>
          <a:p>
            <a:pPr algn="ctr"/>
            <a:r>
              <a:rPr lang="tr-TR" sz="3600" dirty="0">
                <a:solidFill>
                  <a:schemeClr val="bg1"/>
                </a:solidFill>
              </a:rPr>
              <a:t>(TSW)</a:t>
            </a:r>
          </a:p>
          <a:p>
            <a:pPr algn="ctr"/>
            <a:endParaRPr lang="tr-TR" sz="3600" dirty="0">
              <a:solidFill>
                <a:schemeClr val="bg1"/>
              </a:solidFill>
            </a:endParaRPr>
          </a:p>
          <a:p>
            <a:pPr algn="ctr"/>
            <a:r>
              <a:rPr lang="tr-TR" sz="3600" dirty="0">
                <a:solidFill>
                  <a:schemeClr val="bg1"/>
                </a:solidFill>
              </a:rPr>
              <a:t>9,5 – 11,5 cm</a:t>
            </a:r>
          </a:p>
          <a:p>
            <a:pPr algn="ctr"/>
            <a:endParaRPr lang="tr-TR" sz="3600" dirty="0">
              <a:solidFill>
                <a:schemeClr val="bg1"/>
              </a:solidFill>
            </a:endParaRPr>
          </a:p>
          <a:p>
            <a:pPr algn="ctr"/>
            <a:r>
              <a:rPr lang="tr-TR" sz="3600" dirty="0">
                <a:solidFill>
                  <a:schemeClr val="bg1"/>
                </a:solidFill>
              </a:rPr>
              <a:t>(&gt; 8 cm)</a:t>
            </a:r>
          </a:p>
        </p:txBody>
      </p:sp>
    </p:spTree>
    <p:extLst>
      <p:ext uri="{BB962C8B-B14F-4D97-AF65-F5344CB8AC3E}">
        <p14:creationId xmlns:p14="http://schemas.microsoft.com/office/powerpoint/2010/main" val="379778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>
            <a:extLst>
              <a:ext uri="{FF2B5EF4-FFF2-40B4-BE49-F238E27FC236}">
                <a16:creationId xmlns:a16="http://schemas.microsoft.com/office/drawing/2014/main" id="{D6C85FC0-961A-4F6D-AF35-8235071E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Androlojik</a:t>
            </a:r>
            <a:r>
              <a:rPr lang="tr-TR" dirty="0">
                <a:solidFill>
                  <a:schemeClr val="bg1"/>
                </a:solidFill>
              </a:rPr>
              <a:t> Muayene Sistematiği</a:t>
            </a: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4C651CEF-C761-40D5-92D6-DA88EEE23926}"/>
              </a:ext>
            </a:extLst>
          </p:cNvPr>
          <p:cNvSpPr txBox="1">
            <a:spLocks/>
          </p:cNvSpPr>
          <p:nvPr/>
        </p:nvSpPr>
        <p:spPr>
          <a:xfrm>
            <a:off x="5552686" y="965967"/>
            <a:ext cx="1086626" cy="558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err="1">
                <a:solidFill>
                  <a:schemeClr val="bg1"/>
                </a:solidFill>
              </a:rPr>
              <a:t>Testes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BD6D4E70-E102-40B4-969C-B399C92D8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60" y="3561309"/>
            <a:ext cx="8229600" cy="2506283"/>
          </a:xfrm>
        </p:spPr>
        <p:txBody>
          <a:bodyPr>
            <a:normAutofit fontScale="92500" lnSpcReduction="10000"/>
          </a:bodyPr>
          <a:lstStyle/>
          <a:p>
            <a:endParaRPr lang="tr-TR" dirty="0">
              <a:cs typeface="Times New Roman" pitchFamily="18" charset="0"/>
            </a:endParaRPr>
          </a:p>
          <a:p>
            <a:pPr>
              <a:buNone/>
            </a:pPr>
            <a:endParaRPr lang="tr-TR" dirty="0">
              <a:cs typeface="Times New Roman" pitchFamily="18" charset="0"/>
            </a:endParaRPr>
          </a:p>
          <a:p>
            <a:pPr>
              <a:buNone/>
            </a:pPr>
            <a:endParaRPr lang="tr-TR" dirty="0">
              <a:cs typeface="Times New Roman" pitchFamily="18" charset="0"/>
            </a:endParaRPr>
          </a:p>
          <a:p>
            <a:endParaRPr lang="tr-TR" sz="2400" dirty="0">
              <a:cs typeface="Times New Roman" pitchFamily="18" charset="0"/>
            </a:endParaRPr>
          </a:p>
          <a:p>
            <a:r>
              <a:rPr lang="tr-TR" sz="2400" dirty="0">
                <a:cs typeface="Times New Roman" pitchFamily="18" charset="0"/>
              </a:rPr>
              <a:t>0,5233 x </a:t>
            </a:r>
            <a:r>
              <a:rPr lang="tr-TR" sz="2400" dirty="0" err="1">
                <a:cs typeface="Times New Roman" pitchFamily="18" charset="0"/>
              </a:rPr>
              <a:t>Width</a:t>
            </a:r>
            <a:r>
              <a:rPr lang="tr-TR" sz="2400" dirty="0">
                <a:cs typeface="Times New Roman" pitchFamily="18" charset="0"/>
              </a:rPr>
              <a:t> x </a:t>
            </a:r>
            <a:r>
              <a:rPr lang="tr-TR" sz="2400" dirty="0" err="1">
                <a:cs typeface="Times New Roman" pitchFamily="18" charset="0"/>
              </a:rPr>
              <a:t>Heigth</a:t>
            </a:r>
            <a:r>
              <a:rPr lang="tr-TR" sz="2400" dirty="0">
                <a:cs typeface="Times New Roman" pitchFamily="18" charset="0"/>
              </a:rPr>
              <a:t> x </a:t>
            </a:r>
            <a:r>
              <a:rPr lang="tr-TR" sz="2400" dirty="0" err="1">
                <a:cs typeface="Times New Roman" pitchFamily="18" charset="0"/>
              </a:rPr>
              <a:t>Length</a:t>
            </a:r>
            <a:r>
              <a:rPr lang="tr-TR" sz="2400" dirty="0">
                <a:cs typeface="Times New Roman" pitchFamily="18" charset="0"/>
              </a:rPr>
              <a:t> = </a:t>
            </a:r>
            <a:r>
              <a:rPr lang="tr-TR" sz="2400" dirty="0" err="1">
                <a:cs typeface="Times New Roman" pitchFamily="18" charset="0"/>
              </a:rPr>
              <a:t>Testicular</a:t>
            </a:r>
            <a:r>
              <a:rPr lang="tr-TR" sz="2400" dirty="0">
                <a:cs typeface="Times New Roman" pitchFamily="18" charset="0"/>
              </a:rPr>
              <a:t> Volume</a:t>
            </a:r>
            <a:r>
              <a:rPr lang="tr-TR" sz="2400" b="1" dirty="0">
                <a:cs typeface="Times New Roman" pitchFamily="18" charset="0"/>
              </a:rPr>
              <a:t> (TV)</a:t>
            </a:r>
          </a:p>
          <a:p>
            <a:r>
              <a:rPr lang="tr-TR" sz="2400" dirty="0">
                <a:ea typeface="Calibri"/>
              </a:rPr>
              <a:t>0,024 x </a:t>
            </a:r>
            <a:r>
              <a:rPr lang="tr-TR" sz="2400" b="1" dirty="0">
                <a:ea typeface="Calibri"/>
              </a:rPr>
              <a:t>TV</a:t>
            </a:r>
            <a:r>
              <a:rPr lang="tr-TR" sz="2400" dirty="0">
                <a:ea typeface="Calibri"/>
              </a:rPr>
              <a:t> – (0,76) = Daily Sperm </a:t>
            </a:r>
            <a:r>
              <a:rPr lang="tr-TR" sz="2400" dirty="0" err="1">
                <a:ea typeface="Calibri"/>
              </a:rPr>
              <a:t>Output</a:t>
            </a:r>
            <a:r>
              <a:rPr lang="tr-TR" sz="2400" b="1" dirty="0">
                <a:ea typeface="Calibri"/>
              </a:rPr>
              <a:t> (DSO)</a:t>
            </a:r>
            <a:endParaRPr lang="tr-TR" sz="2400" b="1" dirty="0">
              <a:cs typeface="Times New Roman" pitchFamily="18" charset="0"/>
            </a:endParaRPr>
          </a:p>
        </p:txBody>
      </p:sp>
      <p:pic>
        <p:nvPicPr>
          <p:cNvPr id="12" name="3 Resim" descr="G:\at\testis.jpg">
            <a:extLst>
              <a:ext uri="{FF2B5EF4-FFF2-40B4-BE49-F238E27FC236}">
                <a16:creationId xmlns:a16="http://schemas.microsoft.com/office/drawing/2014/main" id="{19691035-A864-42CB-82D3-9FDE21646F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68" y="1510753"/>
            <a:ext cx="4324063" cy="38123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7 Tablo">
            <a:extLst>
              <a:ext uri="{FF2B5EF4-FFF2-40B4-BE49-F238E27FC236}">
                <a16:creationId xmlns:a16="http://schemas.microsoft.com/office/drawing/2014/main" id="{AEBDDAAC-E680-4C56-8997-2180AF9B5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50010"/>
              </p:ext>
            </p:extLst>
          </p:nvPr>
        </p:nvGraphicFramePr>
        <p:xfrm>
          <a:off x="1183105" y="1927050"/>
          <a:ext cx="4796589" cy="216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822">
                <a:tc>
                  <a:txBody>
                    <a:bodyPr/>
                    <a:lstStyle/>
                    <a:p>
                      <a:r>
                        <a:rPr lang="tr-TR" sz="2400" b="0" dirty="0" err="1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Width</a:t>
                      </a:r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4,5-6 cm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Heigth</a:t>
                      </a:r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5-6,5 cm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Length</a:t>
                      </a:r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8,5-11 cm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Metin kutusu 14">
            <a:extLst>
              <a:ext uri="{FF2B5EF4-FFF2-40B4-BE49-F238E27FC236}">
                <a16:creationId xmlns:a16="http://schemas.microsoft.com/office/drawing/2014/main" id="{B77117E4-39B1-4DEF-999A-1F7DE7E1AA86}"/>
              </a:ext>
            </a:extLst>
          </p:cNvPr>
          <p:cNvSpPr txBox="1"/>
          <p:nvPr/>
        </p:nvSpPr>
        <p:spPr>
          <a:xfrm>
            <a:off x="-83761" y="4732249"/>
            <a:ext cx="254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>
                <a:cs typeface="Times New Roman" pitchFamily="18" charset="0"/>
              </a:rPr>
              <a:t>Testicular</a:t>
            </a:r>
            <a:r>
              <a:rPr lang="tr-TR" sz="2000" b="1" dirty="0">
                <a:cs typeface="Times New Roman" pitchFamily="18" charset="0"/>
              </a:rPr>
              <a:t> </a:t>
            </a:r>
            <a:r>
              <a:rPr lang="tr-TR" sz="2000" b="1" dirty="0" err="1">
                <a:cs typeface="Times New Roman" pitchFamily="18" charset="0"/>
              </a:rPr>
              <a:t>volume</a:t>
            </a:r>
            <a:r>
              <a:rPr lang="tr-TR" sz="2000" b="1" dirty="0">
                <a:cs typeface="Times New Roman" pitchFamily="18" charset="0"/>
              </a:rPr>
              <a:t> (TV)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5123CE4-971B-4707-A37C-6CC0B7049AE1}"/>
              </a:ext>
            </a:extLst>
          </p:cNvPr>
          <p:cNvSpPr txBox="1"/>
          <p:nvPr/>
        </p:nvSpPr>
        <p:spPr>
          <a:xfrm>
            <a:off x="3495446" y="4746157"/>
            <a:ext cx="296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ea typeface="Calibri"/>
              </a:rPr>
              <a:t>Daily Sperm </a:t>
            </a:r>
            <a:r>
              <a:rPr lang="tr-TR" sz="2000" b="1" dirty="0" err="1">
                <a:ea typeface="Calibri"/>
              </a:rPr>
              <a:t>Output</a:t>
            </a:r>
            <a:r>
              <a:rPr lang="tr-TR" sz="2000" b="1" dirty="0">
                <a:ea typeface="Calibri"/>
              </a:rPr>
              <a:t> (DSO)</a:t>
            </a:r>
            <a:endParaRPr lang="tr-TR" sz="2000" b="1" dirty="0">
              <a:cs typeface="Times New Roman" pitchFamily="18" charset="0"/>
            </a:endParaRPr>
          </a:p>
        </p:txBody>
      </p:sp>
      <p:sp>
        <p:nvSpPr>
          <p:cNvPr id="17" name="Ok: Köşeli Çift Ayraç 16">
            <a:extLst>
              <a:ext uri="{FF2B5EF4-FFF2-40B4-BE49-F238E27FC236}">
                <a16:creationId xmlns:a16="http://schemas.microsoft.com/office/drawing/2014/main" id="{59116825-78CE-4D20-BFAA-909D025804A5}"/>
              </a:ext>
            </a:extLst>
          </p:cNvPr>
          <p:cNvSpPr/>
          <p:nvPr/>
        </p:nvSpPr>
        <p:spPr>
          <a:xfrm>
            <a:off x="2423646" y="469483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Ok: Köşeli Çift Ayraç 17">
            <a:extLst>
              <a:ext uri="{FF2B5EF4-FFF2-40B4-BE49-F238E27FC236}">
                <a16:creationId xmlns:a16="http://schemas.microsoft.com/office/drawing/2014/main" id="{AA63C573-C547-44F2-A045-E6B846264B66}"/>
              </a:ext>
            </a:extLst>
          </p:cNvPr>
          <p:cNvSpPr/>
          <p:nvPr/>
        </p:nvSpPr>
        <p:spPr>
          <a:xfrm>
            <a:off x="2715128" y="4701527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Ok: Köşeli Çift Ayraç 18">
            <a:extLst>
              <a:ext uri="{FF2B5EF4-FFF2-40B4-BE49-F238E27FC236}">
                <a16:creationId xmlns:a16="http://schemas.microsoft.com/office/drawing/2014/main" id="{63072680-D820-42D9-A940-93CD6C0EA489}"/>
              </a:ext>
            </a:extLst>
          </p:cNvPr>
          <p:cNvSpPr/>
          <p:nvPr/>
        </p:nvSpPr>
        <p:spPr>
          <a:xfrm>
            <a:off x="3006361" y="469483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8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>
            <a:extLst>
              <a:ext uri="{FF2B5EF4-FFF2-40B4-BE49-F238E27FC236}">
                <a16:creationId xmlns:a16="http://schemas.microsoft.com/office/drawing/2014/main" id="{18794E27-4E38-406F-AB33-6B3BCADF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Androlojik</a:t>
            </a:r>
            <a:r>
              <a:rPr lang="tr-TR" dirty="0">
                <a:solidFill>
                  <a:schemeClr val="bg1"/>
                </a:solidFill>
              </a:rPr>
              <a:t> Muayene Sistematiği</a:t>
            </a: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5014FF43-405C-489F-8D4F-E93E2E1EC014}"/>
              </a:ext>
            </a:extLst>
          </p:cNvPr>
          <p:cNvSpPr txBox="1">
            <a:spLocks/>
          </p:cNvSpPr>
          <p:nvPr/>
        </p:nvSpPr>
        <p:spPr>
          <a:xfrm>
            <a:off x="1447799" y="973987"/>
            <a:ext cx="4231108" cy="558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err="1">
                <a:solidFill>
                  <a:schemeClr val="bg1"/>
                </a:solidFill>
              </a:rPr>
              <a:t>Epididymis</a:t>
            </a:r>
            <a:r>
              <a:rPr lang="tr-TR" sz="3200" dirty="0">
                <a:solidFill>
                  <a:schemeClr val="bg1"/>
                </a:solidFill>
              </a:rPr>
              <a:t> / </a:t>
            </a:r>
            <a:r>
              <a:rPr lang="tr-TR" sz="3200" dirty="0" err="1">
                <a:solidFill>
                  <a:schemeClr val="bg1"/>
                </a:solidFill>
              </a:rPr>
              <a:t>Ductus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Deference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1" name="Unvan 1">
            <a:extLst>
              <a:ext uri="{FF2B5EF4-FFF2-40B4-BE49-F238E27FC236}">
                <a16:creationId xmlns:a16="http://schemas.microsoft.com/office/drawing/2014/main" id="{5DE65913-9DA5-4759-9B2F-5598B1009C2D}"/>
              </a:ext>
            </a:extLst>
          </p:cNvPr>
          <p:cNvSpPr txBox="1">
            <a:spLocks/>
          </p:cNvSpPr>
          <p:nvPr/>
        </p:nvSpPr>
        <p:spPr>
          <a:xfrm>
            <a:off x="8153400" y="973988"/>
            <a:ext cx="2590801" cy="558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err="1">
                <a:solidFill>
                  <a:schemeClr val="bg1"/>
                </a:solidFill>
              </a:rPr>
              <a:t>Accessory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Glands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0823C5ED-CF75-4372-9432-463768EA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8" y="1682831"/>
            <a:ext cx="4231107" cy="394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3 Resim">
            <a:extLst>
              <a:ext uri="{FF2B5EF4-FFF2-40B4-BE49-F238E27FC236}">
                <a16:creationId xmlns:a16="http://schemas.microsoft.com/office/drawing/2014/main" id="{D78DF7D5-9983-41A2-B989-248F637C23A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0064" y="1552817"/>
            <a:ext cx="295232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5 Metin kutusu">
            <a:extLst>
              <a:ext uri="{FF2B5EF4-FFF2-40B4-BE49-F238E27FC236}">
                <a16:creationId xmlns:a16="http://schemas.microsoft.com/office/drawing/2014/main" id="{1A59A26F-0D45-41FB-A151-27B66179082B}"/>
              </a:ext>
            </a:extLst>
          </p:cNvPr>
          <p:cNvSpPr txBox="1"/>
          <p:nvPr/>
        </p:nvSpPr>
        <p:spPr>
          <a:xfrm>
            <a:off x="9218343" y="1984865"/>
            <a:ext cx="296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>
                <a:cs typeface="Times New Roman" pitchFamily="18" charset="0"/>
              </a:rPr>
              <a:t>Ampulla</a:t>
            </a:r>
            <a:r>
              <a:rPr lang="tr-TR" sz="2000" b="1" dirty="0">
                <a:cs typeface="Times New Roman" pitchFamily="18" charset="0"/>
              </a:rPr>
              <a:t> </a:t>
            </a:r>
            <a:r>
              <a:rPr lang="tr-TR" sz="2000" b="1" dirty="0" err="1">
                <a:cs typeface="Times New Roman" pitchFamily="18" charset="0"/>
              </a:rPr>
              <a:t>ductus</a:t>
            </a:r>
            <a:r>
              <a:rPr lang="tr-TR" sz="2000" b="1" dirty="0">
                <a:cs typeface="Times New Roman" pitchFamily="18" charset="0"/>
              </a:rPr>
              <a:t> </a:t>
            </a:r>
            <a:r>
              <a:rPr lang="tr-TR" sz="2000" b="1" dirty="0" err="1">
                <a:cs typeface="Times New Roman" pitchFamily="18" charset="0"/>
              </a:rPr>
              <a:t>deference</a:t>
            </a:r>
            <a:endParaRPr lang="tr-TR" sz="2000" b="1" dirty="0">
              <a:cs typeface="Times New Roman" pitchFamily="18" charset="0"/>
            </a:endParaRPr>
          </a:p>
        </p:txBody>
      </p:sp>
      <p:sp>
        <p:nvSpPr>
          <p:cNvPr id="15" name="6 Metin kutusu">
            <a:extLst>
              <a:ext uri="{FF2B5EF4-FFF2-40B4-BE49-F238E27FC236}">
                <a16:creationId xmlns:a16="http://schemas.microsoft.com/office/drawing/2014/main" id="{F85916E3-22B2-4C01-94C3-F5E08C3F4900}"/>
              </a:ext>
            </a:extLst>
          </p:cNvPr>
          <p:cNvSpPr txBox="1"/>
          <p:nvPr/>
        </p:nvSpPr>
        <p:spPr>
          <a:xfrm>
            <a:off x="9522914" y="3497033"/>
            <a:ext cx="230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>
                <a:cs typeface="Times New Roman" pitchFamily="18" charset="0"/>
              </a:rPr>
              <a:t>Glandula</a:t>
            </a:r>
            <a:r>
              <a:rPr lang="tr-TR" sz="2000" b="1" dirty="0">
                <a:cs typeface="Times New Roman" pitchFamily="18" charset="0"/>
              </a:rPr>
              <a:t> </a:t>
            </a:r>
            <a:r>
              <a:rPr lang="tr-TR" sz="2000" b="1" dirty="0" err="1">
                <a:cs typeface="Times New Roman" pitchFamily="18" charset="0"/>
              </a:rPr>
              <a:t>vesicularis</a:t>
            </a:r>
            <a:endParaRPr lang="tr-TR" sz="2000" b="1" dirty="0">
              <a:cs typeface="Times New Roman" pitchFamily="18" charset="0"/>
            </a:endParaRPr>
          </a:p>
        </p:txBody>
      </p:sp>
      <p:sp>
        <p:nvSpPr>
          <p:cNvPr id="16" name="7 Metin kutusu">
            <a:extLst>
              <a:ext uri="{FF2B5EF4-FFF2-40B4-BE49-F238E27FC236}">
                <a16:creationId xmlns:a16="http://schemas.microsoft.com/office/drawing/2014/main" id="{CD4FF8DA-7A64-42A8-B3CE-5C93857EA195}"/>
              </a:ext>
            </a:extLst>
          </p:cNvPr>
          <p:cNvSpPr txBox="1"/>
          <p:nvPr/>
        </p:nvSpPr>
        <p:spPr>
          <a:xfrm>
            <a:off x="9364280" y="4073097"/>
            <a:ext cx="1071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>
                <a:cs typeface="Times New Roman" pitchFamily="18" charset="0"/>
              </a:rPr>
              <a:t>Prostate</a:t>
            </a:r>
            <a:endParaRPr lang="tr-TR" sz="2000" b="1" dirty="0">
              <a:cs typeface="Times New Roman" pitchFamily="18" charset="0"/>
            </a:endParaRPr>
          </a:p>
        </p:txBody>
      </p:sp>
      <p:sp>
        <p:nvSpPr>
          <p:cNvPr id="17" name="8 Metin kutusu">
            <a:extLst>
              <a:ext uri="{FF2B5EF4-FFF2-40B4-BE49-F238E27FC236}">
                <a16:creationId xmlns:a16="http://schemas.microsoft.com/office/drawing/2014/main" id="{A56B705C-87AF-49FA-B4B5-209DFA4C3079}"/>
              </a:ext>
            </a:extLst>
          </p:cNvPr>
          <p:cNvSpPr txBox="1"/>
          <p:nvPr/>
        </p:nvSpPr>
        <p:spPr>
          <a:xfrm>
            <a:off x="9314523" y="5369241"/>
            <a:ext cx="2694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>
                <a:cs typeface="Times New Roman" pitchFamily="18" charset="0"/>
              </a:rPr>
              <a:t>Glandula</a:t>
            </a:r>
            <a:r>
              <a:rPr lang="tr-TR" sz="2000" b="1" dirty="0">
                <a:cs typeface="Times New Roman" pitchFamily="18" charset="0"/>
              </a:rPr>
              <a:t> </a:t>
            </a:r>
            <a:r>
              <a:rPr lang="tr-TR" sz="2000" b="1" dirty="0" err="1">
                <a:cs typeface="Times New Roman" pitchFamily="18" charset="0"/>
              </a:rPr>
              <a:t>bulbouretralis</a:t>
            </a:r>
            <a:endParaRPr lang="tr-TR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5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">
            <a:extLst>
              <a:ext uri="{FF2B5EF4-FFF2-40B4-BE49-F238E27FC236}">
                <a16:creationId xmlns:a16="http://schemas.microsoft.com/office/drawing/2014/main" id="{3646C84D-332B-44B8-A08B-970D79B4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Reproduction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4" name="7 Resim" descr="indir.jpg">
            <a:extLst>
              <a:ext uri="{FF2B5EF4-FFF2-40B4-BE49-F238E27FC236}">
                <a16:creationId xmlns:a16="http://schemas.microsoft.com/office/drawing/2014/main" id="{5DA3AA0D-BB53-4F60-B124-75D8F61616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949568"/>
            <a:ext cx="2400300" cy="1905000"/>
          </a:xfrm>
          <a:prstGeom prst="rect">
            <a:avLst/>
          </a:prstGeom>
        </p:spPr>
      </p:pic>
      <p:sp>
        <p:nvSpPr>
          <p:cNvPr id="15" name="8 Sağ Ok">
            <a:extLst>
              <a:ext uri="{FF2B5EF4-FFF2-40B4-BE49-F238E27FC236}">
                <a16:creationId xmlns:a16="http://schemas.microsoft.com/office/drawing/2014/main" id="{48AC11DB-C990-453A-A731-5EE162BBEA7E}"/>
              </a:ext>
            </a:extLst>
          </p:cNvPr>
          <p:cNvSpPr/>
          <p:nvPr/>
        </p:nvSpPr>
        <p:spPr>
          <a:xfrm>
            <a:off x="4129734" y="1626230"/>
            <a:ext cx="1966265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cs typeface="Times New Roman" panose="02020603050405020304" pitchFamily="18" charset="0"/>
              </a:rPr>
              <a:t>Fertility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sp>
        <p:nvSpPr>
          <p:cNvPr id="16" name="9 Metin kutusu">
            <a:extLst>
              <a:ext uri="{FF2B5EF4-FFF2-40B4-BE49-F238E27FC236}">
                <a16:creationId xmlns:a16="http://schemas.microsoft.com/office/drawing/2014/main" id="{6480ABDE-C698-4E6D-BDFB-CC74AE6871AC}"/>
              </a:ext>
            </a:extLst>
          </p:cNvPr>
          <p:cNvSpPr txBox="1"/>
          <p:nvPr/>
        </p:nvSpPr>
        <p:spPr>
          <a:xfrm>
            <a:off x="6261269" y="1697958"/>
            <a:ext cx="2317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cs typeface="Times New Roman" panose="02020603050405020304" pitchFamily="18" charset="0"/>
              </a:rPr>
              <a:t>43-60%</a:t>
            </a:r>
          </a:p>
        </p:txBody>
      </p:sp>
      <p:pic>
        <p:nvPicPr>
          <p:cNvPr id="17" name="11 Resim" descr="indir (1).jpg">
            <a:extLst>
              <a:ext uri="{FF2B5EF4-FFF2-40B4-BE49-F238E27FC236}">
                <a16:creationId xmlns:a16="http://schemas.microsoft.com/office/drawing/2014/main" id="{E5BA13BE-21B0-4935-A98A-D73A5A1188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7089" y="823176"/>
            <a:ext cx="1857375" cy="245745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0F3A6D9-6147-4697-BC16-C2E40A81291A}"/>
              </a:ext>
            </a:extLst>
          </p:cNvPr>
          <p:cNvSpPr txBox="1"/>
          <p:nvPr/>
        </p:nvSpPr>
        <p:spPr>
          <a:xfrm>
            <a:off x="6666161" y="234086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(35-90%)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3289E53-D127-43E2-B49E-C55FB8F09D79}"/>
              </a:ext>
            </a:extLst>
          </p:cNvPr>
          <p:cNvSpPr txBox="1"/>
          <p:nvPr/>
        </p:nvSpPr>
        <p:spPr>
          <a:xfrm>
            <a:off x="8946129" y="5156021"/>
            <a:ext cx="3036409" cy="1200329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chemeClr val="bg1"/>
                </a:solidFill>
              </a:rPr>
              <a:t>Buck</a:t>
            </a:r>
            <a:r>
              <a:rPr lang="tr-TR" sz="2400" dirty="0">
                <a:solidFill>
                  <a:schemeClr val="bg1"/>
                </a:solidFill>
              </a:rPr>
              <a:t>/Ram	% 80-90</a:t>
            </a:r>
          </a:p>
          <a:p>
            <a:r>
              <a:rPr lang="tr-TR" sz="2400" dirty="0" err="1">
                <a:solidFill>
                  <a:schemeClr val="bg1"/>
                </a:solidFill>
              </a:rPr>
              <a:t>Bull</a:t>
            </a:r>
            <a:r>
              <a:rPr lang="tr-TR" sz="2400" dirty="0">
                <a:solidFill>
                  <a:schemeClr val="bg1"/>
                </a:solidFill>
              </a:rPr>
              <a:t>		% 85-90</a:t>
            </a:r>
          </a:p>
          <a:p>
            <a:r>
              <a:rPr lang="tr-TR" sz="2400" dirty="0" err="1">
                <a:solidFill>
                  <a:schemeClr val="bg1"/>
                </a:solidFill>
              </a:rPr>
              <a:t>Boar</a:t>
            </a:r>
            <a:r>
              <a:rPr lang="tr-TR" sz="2400" dirty="0">
                <a:solidFill>
                  <a:schemeClr val="bg1"/>
                </a:solidFill>
              </a:rPr>
              <a:t>		% 85-95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710A18C-9060-49C6-9342-3A3BC4BFA838}"/>
              </a:ext>
            </a:extLst>
          </p:cNvPr>
          <p:cNvSpPr txBox="1"/>
          <p:nvPr/>
        </p:nvSpPr>
        <p:spPr>
          <a:xfrm>
            <a:off x="838199" y="3771026"/>
            <a:ext cx="32623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Athletic</a:t>
            </a:r>
            <a:r>
              <a:rPr lang="tr-TR" sz="2800" dirty="0"/>
              <a:t> </a:t>
            </a:r>
            <a:r>
              <a:rPr lang="tr-TR" sz="2800" dirty="0" err="1"/>
              <a:t>Performance</a:t>
            </a:r>
            <a:endParaRPr lang="tr-TR" sz="2800" dirty="0"/>
          </a:p>
          <a:p>
            <a:r>
              <a:rPr lang="tr-TR" sz="2800" dirty="0" err="1"/>
              <a:t>Phenotype</a:t>
            </a:r>
            <a:endParaRPr lang="tr-TR" sz="2800" dirty="0"/>
          </a:p>
          <a:p>
            <a:r>
              <a:rPr lang="tr-TR" sz="2800" dirty="0" err="1"/>
              <a:t>Pedigree</a:t>
            </a:r>
            <a:endParaRPr lang="tr-TR" sz="2800" dirty="0"/>
          </a:p>
        </p:txBody>
      </p:sp>
      <p:sp>
        <p:nvSpPr>
          <p:cNvPr id="8" name="Ok: Köşeli Çift Ayraç 7">
            <a:extLst>
              <a:ext uri="{FF2B5EF4-FFF2-40B4-BE49-F238E27FC236}">
                <a16:creationId xmlns:a16="http://schemas.microsoft.com/office/drawing/2014/main" id="{2528C4AC-DCA6-4754-9799-C26E40CA02C5}"/>
              </a:ext>
            </a:extLst>
          </p:cNvPr>
          <p:cNvSpPr/>
          <p:nvPr/>
        </p:nvSpPr>
        <p:spPr>
          <a:xfrm>
            <a:off x="4129734" y="4020824"/>
            <a:ext cx="899467" cy="897009"/>
          </a:xfrm>
          <a:prstGeom prst="chevron">
            <a:avLst>
              <a:gd name="adj" fmla="val 67989"/>
            </a:avLst>
          </a:prstGeom>
          <a:solidFill>
            <a:srgbClr val="CC0000"/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54FC912-4461-4024-84B2-DC6D22E7C5F5}"/>
              </a:ext>
            </a:extLst>
          </p:cNvPr>
          <p:cNvSpPr txBox="1"/>
          <p:nvPr/>
        </p:nvSpPr>
        <p:spPr>
          <a:xfrm>
            <a:off x="5361913" y="3991075"/>
            <a:ext cx="4075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Reproductive</a:t>
            </a:r>
            <a:r>
              <a:rPr lang="tr-TR" sz="2800" dirty="0"/>
              <a:t> </a:t>
            </a:r>
            <a:r>
              <a:rPr lang="tr-TR" sz="2800" dirty="0" err="1"/>
              <a:t>Performance</a:t>
            </a:r>
            <a:endParaRPr lang="tr-TR" sz="2800" dirty="0"/>
          </a:p>
          <a:p>
            <a:r>
              <a:rPr lang="tr-TR" sz="2800" dirty="0" err="1"/>
              <a:t>Breeding</a:t>
            </a:r>
            <a:r>
              <a:rPr lang="tr-TR" sz="2800" dirty="0"/>
              <a:t> </a:t>
            </a:r>
            <a:r>
              <a:rPr lang="tr-TR" sz="2800" dirty="0" err="1"/>
              <a:t>Features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3427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>
            <a:extLst>
              <a:ext uri="{FF2B5EF4-FFF2-40B4-BE49-F238E27FC236}">
                <a16:creationId xmlns:a16="http://schemas.microsoft.com/office/drawing/2014/main" id="{69958815-D893-4FFD-8603-472141B7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Reprodüksiyon</a:t>
            </a:r>
          </a:p>
        </p:txBody>
      </p:sp>
      <p:pic>
        <p:nvPicPr>
          <p:cNvPr id="10" name="Picture 6" descr="horse emblem with the symbol DNA, logo design">
            <a:extLst>
              <a:ext uri="{FF2B5EF4-FFF2-40B4-BE49-F238E27FC236}">
                <a16:creationId xmlns:a16="http://schemas.microsoft.com/office/drawing/2014/main" id="{92FF67F8-8733-4A08-9F4C-07B6519BD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266"/>
          <a:stretch/>
        </p:blipFill>
        <p:spPr bwMode="auto">
          <a:xfrm>
            <a:off x="7735536" y="902440"/>
            <a:ext cx="2628900" cy="252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0CCAF6A-E0A3-437B-AB7E-103BAEF08A0B}"/>
              </a:ext>
            </a:extLst>
          </p:cNvPr>
          <p:cNvSpPr/>
          <p:nvPr/>
        </p:nvSpPr>
        <p:spPr>
          <a:xfrm>
            <a:off x="7231261" y="3501161"/>
            <a:ext cx="3623801" cy="43204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Stallion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breeding</a:t>
            </a:r>
            <a:r>
              <a:rPr lang="tr-TR" dirty="0"/>
              <a:t> </a:t>
            </a:r>
            <a:r>
              <a:rPr lang="tr-TR" dirty="0" err="1"/>
              <a:t>capacity</a:t>
            </a:r>
            <a:endParaRPr lang="tr-TR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4309489-E7D4-4A39-9187-4A44103A73FC}"/>
              </a:ext>
            </a:extLst>
          </p:cNvPr>
          <p:cNvSpPr txBox="1"/>
          <p:nvPr/>
        </p:nvSpPr>
        <p:spPr>
          <a:xfrm>
            <a:off x="1741665" y="1959371"/>
            <a:ext cx="2417970" cy="52322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dirty="0" err="1">
                <a:solidFill>
                  <a:schemeClr val="bg1"/>
                </a:solidFill>
              </a:rPr>
              <a:t>Horse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Breeding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3" name="Eşittir 12">
            <a:extLst>
              <a:ext uri="{FF2B5EF4-FFF2-40B4-BE49-F238E27FC236}">
                <a16:creationId xmlns:a16="http://schemas.microsoft.com/office/drawing/2014/main" id="{6429BF0A-198E-4F15-887F-7D8173CC68EB}"/>
              </a:ext>
            </a:extLst>
          </p:cNvPr>
          <p:cNvSpPr/>
          <p:nvPr/>
        </p:nvSpPr>
        <p:spPr>
          <a:xfrm>
            <a:off x="5438832" y="1708520"/>
            <a:ext cx="914400" cy="914400"/>
          </a:xfrm>
          <a:prstGeom prst="mathEqual">
            <a:avLst>
              <a:gd name="adj1" fmla="val 14697"/>
              <a:gd name="adj2" fmla="val 15682"/>
            </a:avLst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56544C37-4696-47E5-820F-2D642FB1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" y="4300318"/>
            <a:ext cx="1434353" cy="1434353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BFFA4FFA-AE4C-4932-A7F3-E22EE30B3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21" y="4592419"/>
            <a:ext cx="715188" cy="85014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D5F46036-2FAA-4391-9BD7-82A04B5C2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14" y="4301257"/>
            <a:ext cx="2314865" cy="1733567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7DA21E8A-8F83-4D1A-9A89-645BF6F5F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468" y="4081454"/>
            <a:ext cx="715188" cy="850149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F3F767A6-19CF-4483-91C8-D34EAC4D8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399" y="4589677"/>
            <a:ext cx="715188" cy="850149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A35201B2-51B3-4D47-9698-6FB7138B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48" y="4238384"/>
            <a:ext cx="715188" cy="850149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880AB767-1107-4234-8912-3049EEEF3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12" y="5195178"/>
            <a:ext cx="715188" cy="850149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F8961DD5-3F68-4DEF-94B4-EB0EA86F3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83" y="4472144"/>
            <a:ext cx="715188" cy="850149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F1D8320B-31C7-4A2A-81FD-18D5B27FE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63" y="4210376"/>
            <a:ext cx="715188" cy="850149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7E888076-15D9-4DAE-9FD9-DEFF76AE9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92" y="5208241"/>
            <a:ext cx="715188" cy="850149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C655338F-85C3-4500-8A7D-86AAEDEE0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99" y="5153218"/>
            <a:ext cx="715188" cy="8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9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F8D6FDEE-1607-4650-9236-7B8760A2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Reprodüksiyon</a:t>
            </a:r>
          </a:p>
        </p:txBody>
      </p:sp>
      <p:graphicFrame>
        <p:nvGraphicFramePr>
          <p:cNvPr id="10" name="5 İçerik Yer Tutucusu">
            <a:extLst>
              <a:ext uri="{FF2B5EF4-FFF2-40B4-BE49-F238E27FC236}">
                <a16:creationId xmlns:a16="http://schemas.microsoft.com/office/drawing/2014/main" id="{F4D4F71D-BA0D-434B-B289-26F32A463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940931"/>
              </p:ext>
            </p:extLst>
          </p:nvPr>
        </p:nvGraphicFramePr>
        <p:xfrm>
          <a:off x="951837" y="1623152"/>
          <a:ext cx="4355270" cy="180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462">
                <a:tc>
                  <a:txBody>
                    <a:bodyPr/>
                    <a:lstStyle/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Age 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month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2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Times New Roman" pitchFamily="18" charset="0"/>
                          <a:cs typeface="Times New Roman" pitchFamily="18" charset="0"/>
                        </a:rPr>
                        <a:t>Sexual</a:t>
                      </a:r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dirty="0" err="1">
                          <a:latin typeface="Times New Roman" pitchFamily="18" charset="0"/>
                          <a:cs typeface="Times New Roman" pitchFamily="18" charset="0"/>
                        </a:rPr>
                        <a:t>maturity</a:t>
                      </a:r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tr-TR" dirty="0" err="1">
                          <a:latin typeface="Times New Roman" pitchFamily="18" charset="0"/>
                          <a:cs typeface="Times New Roman" pitchFamily="18" charset="0"/>
                        </a:rPr>
                        <a:t>Puberty</a:t>
                      </a:r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12-24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2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Times New Roman" pitchFamily="18" charset="0"/>
                          <a:cs typeface="Times New Roman" pitchFamily="18" charset="0"/>
                        </a:rPr>
                        <a:t>Breeding</a:t>
                      </a:r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dirty="0" err="1">
                          <a:latin typeface="Times New Roman" pitchFamily="18" charset="0"/>
                          <a:cs typeface="Times New Roman" pitchFamily="18" charset="0"/>
                        </a:rPr>
                        <a:t>maturity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24-60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62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First </a:t>
                      </a:r>
                      <a:r>
                        <a:rPr lang="tr-TR" dirty="0" err="1">
                          <a:latin typeface="Times New Roman" pitchFamily="18" charset="0"/>
                          <a:cs typeface="Times New Roman" pitchFamily="18" charset="0"/>
                        </a:rPr>
                        <a:t>breeding</a:t>
                      </a:r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dirty="0" err="1">
                          <a:latin typeface="Times New Roman" pitchFamily="18" charset="0"/>
                          <a:cs typeface="Times New Roman" pitchFamily="18" charset="0"/>
                        </a:rPr>
                        <a:t>age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8 Grafik">
            <a:extLst>
              <a:ext uri="{FF2B5EF4-FFF2-40B4-BE49-F238E27FC236}">
                <a16:creationId xmlns:a16="http://schemas.microsoft.com/office/drawing/2014/main" id="{26136736-BC34-448E-85B4-A1212B803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055985"/>
              </p:ext>
            </p:extLst>
          </p:nvPr>
        </p:nvGraphicFramePr>
        <p:xfrm>
          <a:off x="5895076" y="22923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4 Diyagram">
            <a:extLst>
              <a:ext uri="{FF2B5EF4-FFF2-40B4-BE49-F238E27FC236}">
                <a16:creationId xmlns:a16="http://schemas.microsoft.com/office/drawing/2014/main" id="{A53F6A8E-52FC-436B-AD75-2ECB84FE9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066817"/>
              </p:ext>
            </p:extLst>
          </p:nvPr>
        </p:nvGraphicFramePr>
        <p:xfrm>
          <a:off x="4424084" y="3092326"/>
          <a:ext cx="6816080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8D5E422F-0397-4FBC-A304-BDA01F21F2D2}"/>
              </a:ext>
            </a:extLst>
          </p:cNvPr>
          <p:cNvSpPr txBox="1"/>
          <p:nvPr/>
        </p:nvSpPr>
        <p:spPr>
          <a:xfrm>
            <a:off x="5979794" y="2521269"/>
            <a:ext cx="3818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15 </a:t>
            </a:r>
            <a:r>
              <a:rPr lang="tr-TR" sz="3200" dirty="0" err="1">
                <a:solidFill>
                  <a:srgbClr val="FF0000"/>
                </a:solidFill>
              </a:rPr>
              <a:t>February</a:t>
            </a:r>
            <a:r>
              <a:rPr lang="tr-TR" sz="3200" dirty="0">
                <a:solidFill>
                  <a:srgbClr val="FF0000"/>
                </a:solidFill>
              </a:rPr>
              <a:t> - 30 </a:t>
            </a:r>
            <a:r>
              <a:rPr lang="tr-TR" sz="3200" dirty="0" err="1">
                <a:solidFill>
                  <a:srgbClr val="FF0000"/>
                </a:solidFill>
              </a:rPr>
              <a:t>June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5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>
            <a:extLst>
              <a:ext uri="{FF2B5EF4-FFF2-40B4-BE49-F238E27FC236}">
                <a16:creationId xmlns:a16="http://schemas.microsoft.com/office/drawing/2014/main" id="{D005FD6B-7039-4A03-BD8F-ECBE1FA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Breeding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Soundness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Examination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10" name="3 Diyagram">
            <a:extLst>
              <a:ext uri="{FF2B5EF4-FFF2-40B4-BE49-F238E27FC236}">
                <a16:creationId xmlns:a16="http://schemas.microsoft.com/office/drawing/2014/main" id="{3A41E649-F7FC-4AAC-B73D-947FD0AB0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345541"/>
              </p:ext>
            </p:extLst>
          </p:nvPr>
        </p:nvGraphicFramePr>
        <p:xfrm>
          <a:off x="1986704" y="1414182"/>
          <a:ext cx="8218592" cy="358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yagram 10">
            <a:extLst>
              <a:ext uri="{FF2B5EF4-FFF2-40B4-BE49-F238E27FC236}">
                <a16:creationId xmlns:a16="http://schemas.microsoft.com/office/drawing/2014/main" id="{EBFD1420-B38F-45F5-8925-D6749BDC7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817466"/>
              </p:ext>
            </p:extLst>
          </p:nvPr>
        </p:nvGraphicFramePr>
        <p:xfrm>
          <a:off x="3047999" y="35585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4159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>
            <a:extLst>
              <a:ext uri="{FF2B5EF4-FFF2-40B4-BE49-F238E27FC236}">
                <a16:creationId xmlns:a16="http://schemas.microsoft.com/office/drawing/2014/main" id="{05856985-EFF4-4F0A-B7EF-6128CD9A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Androlojik</a:t>
            </a:r>
            <a:r>
              <a:rPr lang="tr-TR" dirty="0">
                <a:solidFill>
                  <a:schemeClr val="bg1"/>
                </a:solidFill>
              </a:rPr>
              <a:t> Muayene Sistematiği</a:t>
            </a:r>
          </a:p>
        </p:txBody>
      </p:sp>
      <p:sp>
        <p:nvSpPr>
          <p:cNvPr id="12" name="2 İçerik Yer Tutucusu">
            <a:extLst>
              <a:ext uri="{FF2B5EF4-FFF2-40B4-BE49-F238E27FC236}">
                <a16:creationId xmlns:a16="http://schemas.microsoft.com/office/drawing/2014/main" id="{EFD269AB-D15E-40F2-A33C-AE8002E9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827857"/>
            <a:ext cx="6681537" cy="3523809"/>
          </a:xfrm>
        </p:spPr>
        <p:txBody>
          <a:bodyPr>
            <a:normAutofit fontScale="77500" lnSpcReduction="20000"/>
          </a:bodyPr>
          <a:lstStyle/>
          <a:p>
            <a:pPr marL="624078" lvl="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err="1">
                <a:ea typeface="Calibri"/>
                <a:cs typeface="Times New Roman"/>
              </a:rPr>
              <a:t>Recognize</a:t>
            </a:r>
            <a:r>
              <a:rPr lang="tr-TR" dirty="0">
                <a:ea typeface="Calibri"/>
                <a:cs typeface="Times New Roman"/>
              </a:rPr>
              <a:t> </a:t>
            </a:r>
            <a:r>
              <a:rPr lang="tr-TR" dirty="0" err="1">
                <a:ea typeface="Calibri"/>
                <a:cs typeface="Times New Roman"/>
              </a:rPr>
              <a:t>and</a:t>
            </a:r>
            <a:r>
              <a:rPr lang="tr-TR" dirty="0">
                <a:ea typeface="Calibri"/>
                <a:cs typeface="Times New Roman"/>
              </a:rPr>
              <a:t> </a:t>
            </a:r>
            <a:r>
              <a:rPr lang="tr-TR" dirty="0" err="1">
                <a:ea typeface="Calibri"/>
                <a:cs typeface="Times New Roman"/>
              </a:rPr>
              <a:t>anamnesis</a:t>
            </a:r>
            <a:endParaRPr lang="tr-TR" sz="2800" dirty="0">
              <a:ea typeface="Calibri"/>
              <a:cs typeface="Times New Roman"/>
            </a:endParaRPr>
          </a:p>
          <a:p>
            <a:pPr marL="624078" lvl="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ea typeface="Calibri"/>
                <a:cs typeface="Times New Roman"/>
              </a:rPr>
              <a:t>General </a:t>
            </a:r>
            <a:r>
              <a:rPr lang="tr-TR" dirty="0" err="1">
                <a:ea typeface="Calibri"/>
                <a:cs typeface="Times New Roman"/>
              </a:rPr>
              <a:t>physical</a:t>
            </a:r>
            <a:r>
              <a:rPr lang="tr-TR" dirty="0">
                <a:ea typeface="Calibri"/>
                <a:cs typeface="Times New Roman"/>
              </a:rPr>
              <a:t> </a:t>
            </a:r>
            <a:r>
              <a:rPr lang="tr-TR" dirty="0" err="1">
                <a:ea typeface="Calibri"/>
                <a:cs typeface="Times New Roman"/>
              </a:rPr>
              <a:t>evaluation</a:t>
            </a:r>
            <a:endParaRPr lang="tr-TR" sz="2800" dirty="0">
              <a:ea typeface="Calibri"/>
              <a:cs typeface="Times New Roman"/>
            </a:endParaRPr>
          </a:p>
          <a:p>
            <a:pPr marL="624078" lvl="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err="1">
                <a:ea typeface="Calibri"/>
                <a:cs typeface="Times New Roman"/>
              </a:rPr>
              <a:t>Physical</a:t>
            </a:r>
            <a:r>
              <a:rPr lang="tr-TR" dirty="0">
                <a:ea typeface="Calibri"/>
                <a:cs typeface="Times New Roman"/>
              </a:rPr>
              <a:t> </a:t>
            </a:r>
            <a:r>
              <a:rPr lang="tr-TR" dirty="0" err="1">
                <a:ea typeface="Calibri"/>
                <a:cs typeface="Times New Roman"/>
              </a:rPr>
              <a:t>examination</a:t>
            </a:r>
            <a:r>
              <a:rPr lang="tr-TR" dirty="0">
                <a:ea typeface="Calibri"/>
                <a:cs typeface="Times New Roman"/>
              </a:rPr>
              <a:t> of </a:t>
            </a:r>
            <a:r>
              <a:rPr lang="tr-TR" dirty="0" err="1">
                <a:ea typeface="Calibri"/>
                <a:cs typeface="Times New Roman"/>
              </a:rPr>
              <a:t>genital</a:t>
            </a:r>
            <a:r>
              <a:rPr lang="tr-TR" dirty="0">
                <a:ea typeface="Calibri"/>
                <a:cs typeface="Times New Roman"/>
              </a:rPr>
              <a:t> </a:t>
            </a:r>
            <a:r>
              <a:rPr lang="tr-TR" dirty="0" err="1">
                <a:ea typeface="Calibri"/>
                <a:cs typeface="Times New Roman"/>
              </a:rPr>
              <a:t>tract</a:t>
            </a:r>
            <a:endParaRPr lang="tr-TR" sz="2800" dirty="0">
              <a:ea typeface="Calibri"/>
              <a:cs typeface="Times New Roman"/>
            </a:endParaRPr>
          </a:p>
          <a:p>
            <a:pPr marL="624078" lvl="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err="1">
                <a:ea typeface="Calibri"/>
                <a:cs typeface="Times New Roman"/>
              </a:rPr>
              <a:t>Microbial</a:t>
            </a:r>
            <a:r>
              <a:rPr lang="tr-TR" dirty="0">
                <a:ea typeface="Calibri"/>
                <a:cs typeface="Times New Roman"/>
              </a:rPr>
              <a:t> </a:t>
            </a:r>
            <a:r>
              <a:rPr lang="tr-TR" dirty="0" err="1">
                <a:ea typeface="Calibri"/>
                <a:cs typeface="Times New Roman"/>
              </a:rPr>
              <a:t>examination</a:t>
            </a:r>
            <a:endParaRPr lang="tr-TR" sz="2800" dirty="0">
              <a:ea typeface="Calibri"/>
              <a:cs typeface="Times New Roman"/>
            </a:endParaRPr>
          </a:p>
          <a:p>
            <a:pPr marL="624078" lvl="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ea typeface="Calibri"/>
                <a:cs typeface="Times New Roman"/>
              </a:rPr>
              <a:t>Evaluation of libido </a:t>
            </a:r>
            <a:r>
              <a:rPr lang="tr-TR" dirty="0" err="1">
                <a:ea typeface="Calibri"/>
                <a:cs typeface="Times New Roman"/>
              </a:rPr>
              <a:t>and</a:t>
            </a:r>
            <a:r>
              <a:rPr lang="tr-TR" dirty="0">
                <a:ea typeface="Calibri"/>
                <a:cs typeface="Times New Roman"/>
              </a:rPr>
              <a:t> </a:t>
            </a:r>
            <a:r>
              <a:rPr lang="tr-TR" dirty="0" err="1">
                <a:ea typeface="Calibri"/>
                <a:cs typeface="Times New Roman"/>
              </a:rPr>
              <a:t>mounting</a:t>
            </a:r>
            <a:r>
              <a:rPr lang="tr-TR" dirty="0">
                <a:ea typeface="Calibri"/>
                <a:cs typeface="Times New Roman"/>
              </a:rPr>
              <a:t> </a:t>
            </a:r>
            <a:r>
              <a:rPr lang="tr-TR" dirty="0" err="1">
                <a:ea typeface="Calibri"/>
                <a:cs typeface="Times New Roman"/>
              </a:rPr>
              <a:t>behavior</a:t>
            </a:r>
            <a:endParaRPr lang="tr-TR" sz="2800" dirty="0">
              <a:ea typeface="Calibri"/>
              <a:cs typeface="Times New Roman"/>
            </a:endParaRPr>
          </a:p>
          <a:p>
            <a:pPr marL="624078" lvl="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>
                <a:ea typeface="Calibri"/>
                <a:cs typeface="Times New Roman"/>
              </a:rPr>
              <a:t>Semen </a:t>
            </a:r>
            <a:r>
              <a:rPr lang="tr-TR" sz="2800" dirty="0" err="1">
                <a:ea typeface="Calibri"/>
                <a:cs typeface="Times New Roman"/>
              </a:rPr>
              <a:t>evaluation</a:t>
            </a:r>
            <a:endParaRPr lang="tr-TR" sz="2800" dirty="0">
              <a:ea typeface="Calibri"/>
              <a:cs typeface="Times New Roman"/>
            </a:endParaRPr>
          </a:p>
        </p:txBody>
      </p:sp>
      <p:sp>
        <p:nvSpPr>
          <p:cNvPr id="13" name="2 İçerik Yer Tutucusu">
            <a:extLst>
              <a:ext uri="{FF2B5EF4-FFF2-40B4-BE49-F238E27FC236}">
                <a16:creationId xmlns:a16="http://schemas.microsoft.com/office/drawing/2014/main" id="{A3CA218F-BC0B-4A0E-8FAA-571E6333771F}"/>
              </a:ext>
            </a:extLst>
          </p:cNvPr>
          <p:cNvSpPr txBox="1">
            <a:spLocks/>
          </p:cNvSpPr>
          <p:nvPr/>
        </p:nvSpPr>
        <p:spPr>
          <a:xfrm>
            <a:off x="7192525" y="2785010"/>
            <a:ext cx="3651938" cy="1609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50000"/>
              </a:lnSpc>
              <a:buNone/>
            </a:pPr>
            <a:r>
              <a:rPr lang="tr-TR" dirty="0">
                <a:ea typeface="Calibri"/>
                <a:cs typeface="Times New Roman"/>
              </a:rPr>
              <a:t>Publishing		</a:t>
            </a:r>
            <a:r>
              <a:rPr lang="tr-TR" b="1" dirty="0">
                <a:solidFill>
                  <a:srgbClr val="FF0000"/>
                </a:solidFill>
                <a:ea typeface="Calibri"/>
                <a:cs typeface="Times New Roman"/>
              </a:rPr>
              <a:t>1975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dirty="0" err="1">
                <a:ea typeface="Calibri"/>
                <a:cs typeface="Times New Roman"/>
              </a:rPr>
              <a:t>Acceptance</a:t>
            </a:r>
            <a:r>
              <a:rPr lang="tr-TR" dirty="0">
                <a:ea typeface="Calibri"/>
                <a:cs typeface="Times New Roman"/>
              </a:rPr>
              <a:t> 		</a:t>
            </a:r>
            <a:r>
              <a:rPr lang="tr-TR" b="1" dirty="0">
                <a:solidFill>
                  <a:srgbClr val="FF0000"/>
                </a:solidFill>
                <a:ea typeface="Calibri"/>
                <a:cs typeface="Times New Roman"/>
              </a:rPr>
              <a:t>1983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0702337-E010-4E01-95B8-4D03BF36D64F}"/>
              </a:ext>
            </a:extLst>
          </p:cNvPr>
          <p:cNvSpPr txBox="1"/>
          <p:nvPr/>
        </p:nvSpPr>
        <p:spPr>
          <a:xfrm>
            <a:off x="2197463" y="1064140"/>
            <a:ext cx="779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M</a:t>
            </a:r>
            <a:r>
              <a:rPr lang="en-US" sz="2800" dirty="0" err="1"/>
              <a:t>anual</a:t>
            </a:r>
            <a:r>
              <a:rPr lang="en-US" sz="2800" dirty="0"/>
              <a:t> for </a:t>
            </a:r>
            <a:r>
              <a:rPr lang="tr-TR" sz="2800" dirty="0"/>
              <a:t>C</a:t>
            </a:r>
            <a:r>
              <a:rPr lang="en-US" sz="2800" dirty="0" err="1"/>
              <a:t>linical</a:t>
            </a:r>
            <a:r>
              <a:rPr lang="en-US" sz="2800" dirty="0"/>
              <a:t> </a:t>
            </a:r>
            <a:r>
              <a:rPr lang="tr-TR" sz="2800" dirty="0"/>
              <a:t>F</a:t>
            </a:r>
            <a:r>
              <a:rPr lang="en-US" sz="2800" dirty="0" err="1"/>
              <a:t>ertility</a:t>
            </a:r>
            <a:r>
              <a:rPr lang="en-US" sz="2800" dirty="0"/>
              <a:t> </a:t>
            </a:r>
            <a:r>
              <a:rPr lang="tr-TR" sz="2800" dirty="0"/>
              <a:t>E</a:t>
            </a:r>
            <a:r>
              <a:rPr lang="en-US" sz="2800" dirty="0"/>
              <a:t>valuation of the </a:t>
            </a:r>
            <a:r>
              <a:rPr lang="tr-TR" sz="2800" dirty="0"/>
              <a:t>S</a:t>
            </a:r>
            <a:r>
              <a:rPr lang="en-US" sz="2800" dirty="0" err="1"/>
              <a:t>tallion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2668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>
            <a:extLst>
              <a:ext uri="{FF2B5EF4-FFF2-40B4-BE49-F238E27FC236}">
                <a16:creationId xmlns:a16="http://schemas.microsoft.com/office/drawing/2014/main" id="{DAF03FDD-AF2B-4263-9CD7-978FFB72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Androlojik</a:t>
            </a:r>
            <a:r>
              <a:rPr lang="tr-TR" dirty="0">
                <a:solidFill>
                  <a:schemeClr val="bg1"/>
                </a:solidFill>
              </a:rPr>
              <a:t> Muayene Sistematiği</a:t>
            </a:r>
          </a:p>
        </p:txBody>
      </p:sp>
      <p:sp>
        <p:nvSpPr>
          <p:cNvPr id="11" name="Unvan 1">
            <a:extLst>
              <a:ext uri="{FF2B5EF4-FFF2-40B4-BE49-F238E27FC236}">
                <a16:creationId xmlns:a16="http://schemas.microsoft.com/office/drawing/2014/main" id="{DC839F08-7C9E-4481-978E-B3C5C41305D9}"/>
              </a:ext>
            </a:extLst>
          </p:cNvPr>
          <p:cNvSpPr txBox="1">
            <a:spLocks/>
          </p:cNvSpPr>
          <p:nvPr/>
        </p:nvSpPr>
        <p:spPr>
          <a:xfrm>
            <a:off x="209462" y="1126388"/>
            <a:ext cx="4859843" cy="7635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</a:rPr>
              <a:t>1. </a:t>
            </a:r>
            <a:r>
              <a:rPr lang="tr-TR" sz="3200" dirty="0" err="1">
                <a:solidFill>
                  <a:schemeClr val="bg1"/>
                </a:solidFill>
              </a:rPr>
              <a:t>Recognize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and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anamnesis</a:t>
            </a:r>
            <a:endParaRPr lang="tr-TR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5 Diyagram">
            <a:extLst>
              <a:ext uri="{FF2B5EF4-FFF2-40B4-BE49-F238E27FC236}">
                <a16:creationId xmlns:a16="http://schemas.microsoft.com/office/drawing/2014/main" id="{CE37057A-FABC-4AAA-9873-8DF839444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870945"/>
              </p:ext>
            </p:extLst>
          </p:nvPr>
        </p:nvGraphicFramePr>
        <p:xfrm>
          <a:off x="990600" y="20911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3">
            <a:extLst>
              <a:ext uri="{FF2B5EF4-FFF2-40B4-BE49-F238E27FC236}">
                <a16:creationId xmlns:a16="http://schemas.microsoft.com/office/drawing/2014/main" id="{F8B2E985-73AE-42F3-96DA-6539EC3C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6652" y="2534680"/>
            <a:ext cx="4535122" cy="2711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24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>
            <a:extLst>
              <a:ext uri="{FF2B5EF4-FFF2-40B4-BE49-F238E27FC236}">
                <a16:creationId xmlns:a16="http://schemas.microsoft.com/office/drawing/2014/main" id="{552EF439-07A3-493A-A7B2-55FCC0A3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Androlojik</a:t>
            </a:r>
            <a:r>
              <a:rPr lang="tr-TR" dirty="0">
                <a:solidFill>
                  <a:schemeClr val="bg1"/>
                </a:solidFill>
              </a:rPr>
              <a:t> Muayene Sistematiği</a:t>
            </a: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944080F5-C47E-45F7-B38F-27F87AB1056C}"/>
              </a:ext>
            </a:extLst>
          </p:cNvPr>
          <p:cNvSpPr txBox="1">
            <a:spLocks/>
          </p:cNvSpPr>
          <p:nvPr/>
        </p:nvSpPr>
        <p:spPr>
          <a:xfrm>
            <a:off x="209462" y="1126388"/>
            <a:ext cx="4490875" cy="7635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</a:rPr>
              <a:t>2. General Evaluation</a:t>
            </a:r>
          </a:p>
        </p:txBody>
      </p:sp>
      <p:pic>
        <p:nvPicPr>
          <p:cNvPr id="12" name="Picture 4" descr="H:\seminer\1374831194028.jpg">
            <a:extLst>
              <a:ext uri="{FF2B5EF4-FFF2-40B4-BE49-F238E27FC236}">
                <a16:creationId xmlns:a16="http://schemas.microsoft.com/office/drawing/2014/main" id="{924CAECE-960C-4DD3-A6A1-F0D8F4500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89" y="3693335"/>
            <a:ext cx="3102808" cy="2047853"/>
          </a:xfrm>
          <a:prstGeom prst="rect">
            <a:avLst/>
          </a:prstGeom>
          <a:noFill/>
        </p:spPr>
      </p:pic>
      <p:pic>
        <p:nvPicPr>
          <p:cNvPr id="13" name="Picture 6" descr="http://thepetwiki.com/images/thumb/Horse_Eye.jpg/400px-Horse_Eye.jpg">
            <a:extLst>
              <a:ext uri="{FF2B5EF4-FFF2-40B4-BE49-F238E27FC236}">
                <a16:creationId xmlns:a16="http://schemas.microsoft.com/office/drawing/2014/main" id="{F2624C31-7590-4BAE-AE9D-D5326AF8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3266" y="1330061"/>
            <a:ext cx="3346892" cy="1834603"/>
          </a:xfrm>
          <a:prstGeom prst="rect">
            <a:avLst/>
          </a:prstGeom>
          <a:noFill/>
        </p:spPr>
      </p:pic>
      <p:sp>
        <p:nvSpPr>
          <p:cNvPr id="14" name="8 Metin kutusu">
            <a:extLst>
              <a:ext uri="{FF2B5EF4-FFF2-40B4-BE49-F238E27FC236}">
                <a16:creationId xmlns:a16="http://schemas.microsoft.com/office/drawing/2014/main" id="{22F79DBB-2B84-4FB1-9293-92A785551F01}"/>
              </a:ext>
            </a:extLst>
          </p:cNvPr>
          <p:cNvSpPr txBox="1"/>
          <p:nvPr/>
        </p:nvSpPr>
        <p:spPr>
          <a:xfrm>
            <a:off x="1357469" y="5779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BCS (Body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9 Metin kutusu">
            <a:extLst>
              <a:ext uri="{FF2B5EF4-FFF2-40B4-BE49-F238E27FC236}">
                <a16:creationId xmlns:a16="http://schemas.microsoft.com/office/drawing/2014/main" id="{C9F569D7-60FF-4E2C-9FD3-BC2206F5622A}"/>
              </a:ext>
            </a:extLst>
          </p:cNvPr>
          <p:cNvSpPr txBox="1"/>
          <p:nvPr/>
        </p:nvSpPr>
        <p:spPr>
          <a:xfrm>
            <a:off x="9513726" y="3155628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Opthalmic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0 Metin kutusu">
            <a:extLst>
              <a:ext uri="{FF2B5EF4-FFF2-40B4-BE49-F238E27FC236}">
                <a16:creationId xmlns:a16="http://schemas.microsoft.com/office/drawing/2014/main" id="{CB9C4D6E-3634-4DC1-90AC-5C69BEAB0D9B}"/>
              </a:ext>
            </a:extLst>
          </p:cNvPr>
          <p:cNvSpPr txBox="1"/>
          <p:nvPr/>
        </p:nvSpPr>
        <p:spPr>
          <a:xfrm>
            <a:off x="7625290" y="5723116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732BA710-C43E-45D8-933E-B7634D4BCD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9081" y="1330062"/>
            <a:ext cx="3261519" cy="1834604"/>
          </a:xfrm>
          <a:prstGeom prst="rect">
            <a:avLst/>
          </a:prstGeom>
        </p:spPr>
      </p:pic>
      <p:sp>
        <p:nvSpPr>
          <p:cNvPr id="18" name="8 Metin kutusu">
            <a:extLst>
              <a:ext uri="{FF2B5EF4-FFF2-40B4-BE49-F238E27FC236}">
                <a16:creationId xmlns:a16="http://schemas.microsoft.com/office/drawing/2014/main" id="{7437D7ED-9476-421C-B5AA-D3A7E89C5F3B}"/>
              </a:ext>
            </a:extLst>
          </p:cNvPr>
          <p:cNvSpPr txBox="1"/>
          <p:nvPr/>
        </p:nvSpPr>
        <p:spPr>
          <a:xfrm>
            <a:off x="5955753" y="3164666"/>
            <a:ext cx="244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Orthopedic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3 Resim" descr="A chart showing the body conditions of horses from Score 0 (poor) to Score 5 (fat)">
            <a:extLst>
              <a:ext uri="{FF2B5EF4-FFF2-40B4-BE49-F238E27FC236}">
                <a16:creationId xmlns:a16="http://schemas.microsoft.com/office/drawing/2014/main" id="{1027320A-00E4-4F56-B3AE-BCF2D0407FCA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894" y="1934274"/>
            <a:ext cx="4305519" cy="37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21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>
            <a:extLst>
              <a:ext uri="{FF2B5EF4-FFF2-40B4-BE49-F238E27FC236}">
                <a16:creationId xmlns:a16="http://schemas.microsoft.com/office/drawing/2014/main" id="{08E798B8-9E71-4E63-9C74-5840F86C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Androlojik</a:t>
            </a:r>
            <a:r>
              <a:rPr lang="tr-TR" dirty="0">
                <a:solidFill>
                  <a:schemeClr val="bg1"/>
                </a:solidFill>
              </a:rPr>
              <a:t> Muayene Sistematiği</a:t>
            </a:r>
          </a:p>
        </p:txBody>
      </p:sp>
      <p:sp>
        <p:nvSpPr>
          <p:cNvPr id="11" name="Unvan 1">
            <a:extLst>
              <a:ext uri="{FF2B5EF4-FFF2-40B4-BE49-F238E27FC236}">
                <a16:creationId xmlns:a16="http://schemas.microsoft.com/office/drawing/2014/main" id="{2AA9B02A-DF82-41BC-AA41-83133644DFBA}"/>
              </a:ext>
            </a:extLst>
          </p:cNvPr>
          <p:cNvSpPr txBox="1">
            <a:spLocks/>
          </p:cNvSpPr>
          <p:nvPr/>
        </p:nvSpPr>
        <p:spPr>
          <a:xfrm>
            <a:off x="209462" y="1126388"/>
            <a:ext cx="6480096" cy="558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</a:rPr>
              <a:t>3. </a:t>
            </a:r>
            <a:r>
              <a:rPr lang="en-US" sz="3200" dirty="0">
                <a:solidFill>
                  <a:schemeClr val="bg1"/>
                </a:solidFill>
              </a:rPr>
              <a:t>Physical examination of genital tract</a:t>
            </a:r>
          </a:p>
        </p:txBody>
      </p:sp>
      <p:pic>
        <p:nvPicPr>
          <p:cNvPr id="12" name="3 İçerik Yer Tutucusu" descr="G:\at\Aygır anatomi.png">
            <a:extLst>
              <a:ext uri="{FF2B5EF4-FFF2-40B4-BE49-F238E27FC236}">
                <a16:creationId xmlns:a16="http://schemas.microsoft.com/office/drawing/2014/main" id="{453BE505-D9A3-4AA7-8319-902A1E67F26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9462" y="1893678"/>
            <a:ext cx="8401138" cy="446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yagram 14">
            <a:extLst>
              <a:ext uri="{FF2B5EF4-FFF2-40B4-BE49-F238E27FC236}">
                <a16:creationId xmlns:a16="http://schemas.microsoft.com/office/drawing/2014/main" id="{ACC112A5-9857-4A5B-B407-F2083779E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467957"/>
              </p:ext>
            </p:extLst>
          </p:nvPr>
        </p:nvGraphicFramePr>
        <p:xfrm>
          <a:off x="6497050" y="1104837"/>
          <a:ext cx="6096001" cy="561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95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308</Words>
  <Application>Microsoft Office PowerPoint</Application>
  <PresentationFormat>Geniş ekran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Teması</vt:lpstr>
      <vt:lpstr>Breeding Soundness Examination</vt:lpstr>
      <vt:lpstr>Reproduction</vt:lpstr>
      <vt:lpstr>Reprodüksiyon</vt:lpstr>
      <vt:lpstr>Reprodüksiyon</vt:lpstr>
      <vt:lpstr>Breeding Soundness Examination</vt:lpstr>
      <vt:lpstr>Androlojik Muayene Sistematiği</vt:lpstr>
      <vt:lpstr>Androlojik Muayene Sistematiği</vt:lpstr>
      <vt:lpstr>Androlojik Muayene Sistematiği</vt:lpstr>
      <vt:lpstr>Androlojik Muayene Sistematiği</vt:lpstr>
      <vt:lpstr>Androlojik Muayene Sistematiği</vt:lpstr>
      <vt:lpstr>Androlojik Muayene Sistematiği</vt:lpstr>
      <vt:lpstr>Androlojik Muayene Sistematiği</vt:lpstr>
      <vt:lpstr>Androlojik Muayene Sistematiği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Aygır fertilitesinin ve sperma kalitesinin değerlendirilmesinde Aquaporinlerin biyobelirteç olarak kullanımının araştırılması</dc:title>
  <dc:creator>Administrator</dc:creator>
  <cp:lastModifiedBy>Kemal.Tuna.Olgac</cp:lastModifiedBy>
  <cp:revision>165</cp:revision>
  <dcterms:created xsi:type="dcterms:W3CDTF">2022-08-10T08:28:55Z</dcterms:created>
  <dcterms:modified xsi:type="dcterms:W3CDTF">2024-12-02T07:04:43Z</dcterms:modified>
</cp:coreProperties>
</file>