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52"/>
    <p:restoredTop sz="94590"/>
  </p:normalViewPr>
  <p:slideViewPr>
    <p:cSldViewPr snapToGrid="0" snapToObjects="1">
      <p:cViewPr varScale="1">
        <p:scale>
          <a:sx n="98" d="100"/>
          <a:sy n="98" d="100"/>
        </p:scale>
        <p:origin x="53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99A4AF-4BBE-44D1-9E0A-9DC552304F62}" type="doc">
      <dgm:prSet loTypeId="urn:microsoft.com/office/officeart/2005/8/layout/hList1" loCatId="list" qsTypeId="urn:microsoft.com/office/officeart/2005/8/quickstyle/3d3" qsCatId="3D" csTypeId="urn:microsoft.com/office/officeart/2005/8/colors/accent3_2" csCatId="accent3" phldr="1"/>
      <dgm:spPr/>
      <dgm:t>
        <a:bodyPr/>
        <a:lstStyle/>
        <a:p>
          <a:endParaRPr lang="tr-TR"/>
        </a:p>
      </dgm:t>
    </dgm:pt>
    <dgm:pt modelId="{54250703-AC16-4A31-8694-38407E9683BD}">
      <dgm:prSet phldrT="[Metin]"/>
      <dgm:spPr/>
      <dgm:t>
        <a:bodyPr/>
        <a:lstStyle/>
        <a:p>
          <a:r>
            <a:rPr lang="tr-TR" dirty="0" smtClean="0"/>
            <a:t>0-120/150</a:t>
          </a:r>
        </a:p>
        <a:p>
          <a:r>
            <a:rPr lang="tr-TR" dirty="0" smtClean="0"/>
            <a:t>Gün</a:t>
          </a:r>
          <a:endParaRPr lang="tr-TR" dirty="0"/>
        </a:p>
      </dgm:t>
    </dgm:pt>
    <dgm:pt modelId="{A209867C-0107-487A-9F68-7A297C22FE0F}" type="parTrans" cxnId="{2EB4F70F-E5A8-4BDF-A3E9-BDA367B5A6A6}">
      <dgm:prSet/>
      <dgm:spPr/>
      <dgm:t>
        <a:bodyPr/>
        <a:lstStyle/>
        <a:p>
          <a:endParaRPr lang="tr-TR"/>
        </a:p>
      </dgm:t>
    </dgm:pt>
    <dgm:pt modelId="{769B7825-BD2A-46D0-BF62-84D9293D62EA}" type="sibTrans" cxnId="{2EB4F70F-E5A8-4BDF-A3E9-BDA367B5A6A6}">
      <dgm:prSet/>
      <dgm:spPr/>
      <dgm:t>
        <a:bodyPr/>
        <a:lstStyle/>
        <a:p>
          <a:endParaRPr lang="tr-TR"/>
        </a:p>
      </dgm:t>
    </dgm:pt>
    <dgm:pt modelId="{B8AB28E6-BFC1-4482-BB51-CB4079E33D4B}">
      <dgm:prSet phldrT="[Metin]"/>
      <dgm:spPr/>
      <dgm:t>
        <a:bodyPr/>
        <a:lstStyle/>
        <a:p>
          <a:r>
            <a:rPr lang="tr-TR" dirty="0" smtClean="0"/>
            <a:t>P4 kaynağı </a:t>
          </a:r>
          <a:r>
            <a:rPr lang="tr-TR" dirty="0" err="1" smtClean="0"/>
            <a:t>korpus</a:t>
          </a:r>
          <a:r>
            <a:rPr lang="tr-TR" dirty="0" smtClean="0"/>
            <a:t> </a:t>
          </a:r>
          <a:r>
            <a:rPr lang="tr-TR" dirty="0" err="1" smtClean="0"/>
            <a:t>luteumdur</a:t>
          </a:r>
          <a:r>
            <a:rPr lang="tr-TR" dirty="0" smtClean="0"/>
            <a:t>.</a:t>
          </a:r>
          <a:endParaRPr lang="tr-TR" dirty="0"/>
        </a:p>
      </dgm:t>
    </dgm:pt>
    <dgm:pt modelId="{E3645F98-D00C-4350-BAD4-10A66A6F3CA5}" type="parTrans" cxnId="{C9E8E660-2068-49A0-802B-F368128A4517}">
      <dgm:prSet/>
      <dgm:spPr/>
      <dgm:t>
        <a:bodyPr/>
        <a:lstStyle/>
        <a:p>
          <a:endParaRPr lang="tr-TR"/>
        </a:p>
      </dgm:t>
    </dgm:pt>
    <dgm:pt modelId="{D4F15E7E-8158-4DB4-8846-C0D84BB33391}" type="sibTrans" cxnId="{C9E8E660-2068-49A0-802B-F368128A4517}">
      <dgm:prSet/>
      <dgm:spPr/>
      <dgm:t>
        <a:bodyPr/>
        <a:lstStyle/>
        <a:p>
          <a:endParaRPr lang="tr-TR"/>
        </a:p>
      </dgm:t>
    </dgm:pt>
    <dgm:pt modelId="{2EAF3717-4EC5-456D-A56C-D3FD853E97C4}">
      <dgm:prSet phldrT="[Metin]"/>
      <dgm:spPr/>
      <dgm:t>
        <a:bodyPr/>
        <a:lstStyle/>
        <a:p>
          <a:r>
            <a:rPr lang="tr-TR" dirty="0" smtClean="0"/>
            <a:t>150-240 </a:t>
          </a:r>
          <a:r>
            <a:rPr lang="tr-TR" dirty="0" err="1" smtClean="0"/>
            <a:t>ıncı</a:t>
          </a:r>
          <a:endParaRPr lang="tr-TR" dirty="0" smtClean="0"/>
        </a:p>
        <a:p>
          <a:r>
            <a:rPr lang="tr-TR" dirty="0" smtClean="0"/>
            <a:t>Gün	</a:t>
          </a:r>
          <a:endParaRPr lang="tr-TR" dirty="0"/>
        </a:p>
      </dgm:t>
    </dgm:pt>
    <dgm:pt modelId="{AFAF6BD1-14EB-4424-91CB-72CC565BDDCC}" type="parTrans" cxnId="{FEA27A5E-DF99-4425-BD13-8F54F9477D63}">
      <dgm:prSet/>
      <dgm:spPr/>
      <dgm:t>
        <a:bodyPr/>
        <a:lstStyle/>
        <a:p>
          <a:endParaRPr lang="tr-TR"/>
        </a:p>
      </dgm:t>
    </dgm:pt>
    <dgm:pt modelId="{53E57536-96CB-4C35-9101-04E1726BAF8D}" type="sibTrans" cxnId="{FEA27A5E-DF99-4425-BD13-8F54F9477D63}">
      <dgm:prSet/>
      <dgm:spPr/>
      <dgm:t>
        <a:bodyPr/>
        <a:lstStyle/>
        <a:p>
          <a:endParaRPr lang="tr-TR"/>
        </a:p>
      </dgm:t>
    </dgm:pt>
    <dgm:pt modelId="{6B92DDAE-291C-446B-88FC-82FAFD842588}">
      <dgm:prSet phldrT="[Metin]"/>
      <dgm:spPr/>
      <dgm:t>
        <a:bodyPr/>
        <a:lstStyle/>
        <a:p>
          <a:r>
            <a:rPr lang="tr-TR" dirty="0" smtClean="0"/>
            <a:t>P4 kaynağı Plasentadır</a:t>
          </a:r>
          <a:endParaRPr lang="tr-TR" dirty="0"/>
        </a:p>
      </dgm:t>
    </dgm:pt>
    <dgm:pt modelId="{B8917829-8EF5-4B22-863C-E8DB37448199}" type="parTrans" cxnId="{3BB54EF4-9508-402D-A04D-BDAC9F70BC13}">
      <dgm:prSet/>
      <dgm:spPr/>
      <dgm:t>
        <a:bodyPr/>
        <a:lstStyle/>
        <a:p>
          <a:endParaRPr lang="tr-TR"/>
        </a:p>
      </dgm:t>
    </dgm:pt>
    <dgm:pt modelId="{034F61A1-28D8-447E-916E-BFC1254A2147}" type="sibTrans" cxnId="{3BB54EF4-9508-402D-A04D-BDAC9F70BC13}">
      <dgm:prSet/>
      <dgm:spPr/>
      <dgm:t>
        <a:bodyPr/>
        <a:lstStyle/>
        <a:p>
          <a:endParaRPr lang="tr-TR"/>
        </a:p>
      </dgm:t>
    </dgm:pt>
    <dgm:pt modelId="{9F783DF1-8B8F-4B50-9DBF-EC690FDEE8B8}">
      <dgm:prSet phldrT="[Metin]"/>
      <dgm:spPr/>
      <dgm:t>
        <a:bodyPr/>
        <a:lstStyle/>
        <a:p>
          <a:r>
            <a:rPr lang="tr-TR" dirty="0" smtClean="0"/>
            <a:t>Gebeliğin </a:t>
          </a:r>
        </a:p>
        <a:p>
          <a:r>
            <a:rPr lang="tr-TR" dirty="0" smtClean="0"/>
            <a:t>Son 4-6 haftası</a:t>
          </a:r>
          <a:endParaRPr lang="tr-TR" dirty="0"/>
        </a:p>
      </dgm:t>
    </dgm:pt>
    <dgm:pt modelId="{97874CD6-C35A-4038-8202-830D8279A02C}" type="parTrans" cxnId="{B683EC56-E5D8-46FD-871E-BAA98004B63D}">
      <dgm:prSet/>
      <dgm:spPr/>
      <dgm:t>
        <a:bodyPr/>
        <a:lstStyle/>
        <a:p>
          <a:endParaRPr lang="tr-TR"/>
        </a:p>
      </dgm:t>
    </dgm:pt>
    <dgm:pt modelId="{E0A71758-97A0-4401-91F7-DB1E35725029}" type="sibTrans" cxnId="{B683EC56-E5D8-46FD-871E-BAA98004B63D}">
      <dgm:prSet/>
      <dgm:spPr/>
      <dgm:t>
        <a:bodyPr/>
        <a:lstStyle/>
        <a:p>
          <a:endParaRPr lang="tr-TR"/>
        </a:p>
      </dgm:t>
    </dgm:pt>
    <dgm:pt modelId="{0525486A-EC51-46CE-9D37-A4FACE25D3CE}">
      <dgm:prSet phldrT="[Metin]"/>
      <dgm:spPr/>
      <dgm:t>
        <a:bodyPr/>
        <a:lstStyle/>
        <a:p>
          <a:r>
            <a:rPr lang="tr-TR" dirty="0" smtClean="0"/>
            <a:t>Plasenta kaynaklı P4 azalır</a:t>
          </a:r>
          <a:endParaRPr lang="tr-TR" dirty="0"/>
        </a:p>
      </dgm:t>
    </dgm:pt>
    <dgm:pt modelId="{CC3AEB5D-1307-4A17-8BCE-F2EFE0C8F501}" type="parTrans" cxnId="{CAC5FAE7-7BE8-43A1-A1D6-F119A1F89DC0}">
      <dgm:prSet/>
      <dgm:spPr/>
      <dgm:t>
        <a:bodyPr/>
        <a:lstStyle/>
        <a:p>
          <a:endParaRPr lang="tr-TR"/>
        </a:p>
      </dgm:t>
    </dgm:pt>
    <dgm:pt modelId="{3AF87AB1-8E9C-4237-A6C4-ECC3FBAEAA9F}" type="sibTrans" cxnId="{CAC5FAE7-7BE8-43A1-A1D6-F119A1F89DC0}">
      <dgm:prSet/>
      <dgm:spPr/>
      <dgm:t>
        <a:bodyPr/>
        <a:lstStyle/>
        <a:p>
          <a:endParaRPr lang="tr-TR"/>
        </a:p>
      </dgm:t>
    </dgm:pt>
    <dgm:pt modelId="{B9DAB6BB-C91A-4F7A-AC7E-8B1F147C1D08}">
      <dgm:prSet phldrT="[Metin]"/>
      <dgm:spPr/>
      <dgm:t>
        <a:bodyPr/>
        <a:lstStyle/>
        <a:p>
          <a:r>
            <a:rPr lang="tr-TR" dirty="0" err="1" smtClean="0"/>
            <a:t>Korpus</a:t>
          </a:r>
          <a:r>
            <a:rPr lang="tr-TR" dirty="0" smtClean="0"/>
            <a:t> </a:t>
          </a:r>
          <a:r>
            <a:rPr lang="tr-TR" dirty="0" err="1" smtClean="0"/>
            <a:t>lut</a:t>
          </a:r>
          <a:r>
            <a:rPr lang="tr-TR" dirty="0" smtClean="0"/>
            <a:t>. tekrar </a:t>
          </a:r>
          <a:r>
            <a:rPr lang="tr-TR" dirty="0" err="1" smtClean="0"/>
            <a:t>aktiv</a:t>
          </a:r>
          <a:r>
            <a:rPr lang="tr-TR" dirty="0" smtClean="0"/>
            <a:t> konuma geçer</a:t>
          </a:r>
          <a:endParaRPr lang="tr-TR" dirty="0"/>
        </a:p>
      </dgm:t>
    </dgm:pt>
    <dgm:pt modelId="{F728F137-8E54-42A9-A643-F3DEC9075C4F}" type="parTrans" cxnId="{9421E38B-8A5F-4D51-BFF2-CBDB90716B4D}">
      <dgm:prSet/>
      <dgm:spPr/>
      <dgm:t>
        <a:bodyPr/>
        <a:lstStyle/>
        <a:p>
          <a:endParaRPr lang="tr-TR"/>
        </a:p>
      </dgm:t>
    </dgm:pt>
    <dgm:pt modelId="{30AAF0F3-52C8-4FFC-A9B0-F5CACB427E07}" type="sibTrans" cxnId="{9421E38B-8A5F-4D51-BFF2-CBDB90716B4D}">
      <dgm:prSet/>
      <dgm:spPr/>
      <dgm:t>
        <a:bodyPr/>
        <a:lstStyle/>
        <a:p>
          <a:endParaRPr lang="tr-TR"/>
        </a:p>
      </dgm:t>
    </dgm:pt>
    <dgm:pt modelId="{AB96B847-6A21-4FE6-8660-42367F1B9B09}">
      <dgm:prSet phldrT="[Metin]"/>
      <dgm:spPr/>
      <dgm:t>
        <a:bodyPr/>
        <a:lstStyle/>
        <a:p>
          <a:r>
            <a:rPr lang="tr-TR" dirty="0" smtClean="0">
              <a:solidFill>
                <a:srgbClr val="FF0000"/>
              </a:solidFill>
            </a:rPr>
            <a:t>PGF2 alfa </a:t>
          </a:r>
          <a:r>
            <a:rPr lang="tr-TR" dirty="0" err="1" smtClean="0">
              <a:solidFill>
                <a:srgbClr val="FF0000"/>
              </a:solidFill>
            </a:rPr>
            <a:t>enj</a:t>
          </a:r>
          <a:r>
            <a:rPr lang="tr-TR" dirty="0" smtClean="0"/>
            <a:t>.</a:t>
          </a:r>
          <a:endParaRPr lang="tr-TR" dirty="0"/>
        </a:p>
      </dgm:t>
    </dgm:pt>
    <dgm:pt modelId="{1A53DE54-26A0-468F-97C8-8D76CC80D61B}" type="parTrans" cxnId="{59E41976-7936-4D76-8F3A-A5C50B360EB0}">
      <dgm:prSet/>
      <dgm:spPr/>
      <dgm:t>
        <a:bodyPr/>
        <a:lstStyle/>
        <a:p>
          <a:endParaRPr lang="tr-TR"/>
        </a:p>
      </dgm:t>
    </dgm:pt>
    <dgm:pt modelId="{CB7DE4E7-7A6D-44CE-A0CD-C8FADA3BFCEF}" type="sibTrans" cxnId="{59E41976-7936-4D76-8F3A-A5C50B360EB0}">
      <dgm:prSet/>
      <dgm:spPr/>
      <dgm:t>
        <a:bodyPr/>
        <a:lstStyle/>
        <a:p>
          <a:endParaRPr lang="tr-TR"/>
        </a:p>
      </dgm:t>
    </dgm:pt>
    <dgm:pt modelId="{3D459DC9-3065-4673-800C-8A7B8880A435}">
      <dgm:prSet phldrT="[Metin]"/>
      <dgm:spPr/>
      <dgm:t>
        <a:bodyPr/>
        <a:lstStyle/>
        <a:p>
          <a:r>
            <a:rPr lang="tr-TR" dirty="0" smtClean="0">
              <a:solidFill>
                <a:srgbClr val="FF0000"/>
              </a:solidFill>
            </a:rPr>
            <a:t>PGF2 alfa + </a:t>
          </a:r>
          <a:r>
            <a:rPr lang="tr-TR" dirty="0" err="1" smtClean="0">
              <a:solidFill>
                <a:srgbClr val="FF0000"/>
              </a:solidFill>
            </a:rPr>
            <a:t>kortikosteroid</a:t>
          </a:r>
          <a:r>
            <a:rPr lang="tr-TR" dirty="0" smtClean="0">
              <a:solidFill>
                <a:srgbClr val="FF0000"/>
              </a:solidFill>
            </a:rPr>
            <a:t> enjeksiyonu</a:t>
          </a:r>
          <a:endParaRPr lang="tr-TR" dirty="0">
            <a:solidFill>
              <a:srgbClr val="FF0000"/>
            </a:solidFill>
          </a:endParaRPr>
        </a:p>
      </dgm:t>
    </dgm:pt>
    <dgm:pt modelId="{FFDCCE35-CBF4-4782-B087-FDAA49F35A03}" type="parTrans" cxnId="{D566904B-6A3A-4460-B3B9-DAA4AA3ED53C}">
      <dgm:prSet/>
      <dgm:spPr/>
      <dgm:t>
        <a:bodyPr/>
        <a:lstStyle/>
        <a:p>
          <a:endParaRPr lang="tr-TR"/>
        </a:p>
      </dgm:t>
    </dgm:pt>
    <dgm:pt modelId="{0A3E5B9D-350F-40A0-BF2C-FA8227067A40}" type="sibTrans" cxnId="{D566904B-6A3A-4460-B3B9-DAA4AA3ED53C}">
      <dgm:prSet/>
      <dgm:spPr/>
      <dgm:t>
        <a:bodyPr/>
        <a:lstStyle/>
        <a:p>
          <a:endParaRPr lang="tr-TR"/>
        </a:p>
      </dgm:t>
    </dgm:pt>
    <dgm:pt modelId="{7B68C406-A0A0-4289-89A3-59C99D62D347}" type="pres">
      <dgm:prSet presAssocID="{4C99A4AF-4BBE-44D1-9E0A-9DC552304F62}" presName="Name0" presStyleCnt="0">
        <dgm:presLayoutVars>
          <dgm:dir/>
          <dgm:animLvl val="lvl"/>
          <dgm:resizeHandles val="exact"/>
        </dgm:presLayoutVars>
      </dgm:prSet>
      <dgm:spPr/>
      <dgm:t>
        <a:bodyPr/>
        <a:lstStyle/>
        <a:p>
          <a:endParaRPr lang="tr-TR"/>
        </a:p>
      </dgm:t>
    </dgm:pt>
    <dgm:pt modelId="{B065C9BB-F2CD-4CF6-B7A2-4B3547E31519}" type="pres">
      <dgm:prSet presAssocID="{54250703-AC16-4A31-8694-38407E9683BD}" presName="composite" presStyleCnt="0"/>
      <dgm:spPr/>
    </dgm:pt>
    <dgm:pt modelId="{220E6444-77EE-4FAE-BB5F-C626AA231FE0}" type="pres">
      <dgm:prSet presAssocID="{54250703-AC16-4A31-8694-38407E9683BD}" presName="parTx" presStyleLbl="alignNode1" presStyleIdx="0" presStyleCnt="3">
        <dgm:presLayoutVars>
          <dgm:chMax val="0"/>
          <dgm:chPref val="0"/>
          <dgm:bulletEnabled val="1"/>
        </dgm:presLayoutVars>
      </dgm:prSet>
      <dgm:spPr/>
      <dgm:t>
        <a:bodyPr/>
        <a:lstStyle/>
        <a:p>
          <a:endParaRPr lang="tr-TR"/>
        </a:p>
      </dgm:t>
    </dgm:pt>
    <dgm:pt modelId="{FBFC949E-8053-43FA-B667-64761B076D6E}" type="pres">
      <dgm:prSet presAssocID="{54250703-AC16-4A31-8694-38407E9683BD}" presName="desTx" presStyleLbl="alignAccFollowNode1" presStyleIdx="0" presStyleCnt="3">
        <dgm:presLayoutVars>
          <dgm:bulletEnabled val="1"/>
        </dgm:presLayoutVars>
      </dgm:prSet>
      <dgm:spPr/>
      <dgm:t>
        <a:bodyPr/>
        <a:lstStyle/>
        <a:p>
          <a:endParaRPr lang="tr-TR"/>
        </a:p>
      </dgm:t>
    </dgm:pt>
    <dgm:pt modelId="{36C112ED-23F2-496F-A955-78F68897AD75}" type="pres">
      <dgm:prSet presAssocID="{769B7825-BD2A-46D0-BF62-84D9293D62EA}" presName="space" presStyleCnt="0"/>
      <dgm:spPr/>
    </dgm:pt>
    <dgm:pt modelId="{8B9F4BCB-EEEE-44A9-B4AC-7BA58DDCDD70}" type="pres">
      <dgm:prSet presAssocID="{2EAF3717-4EC5-456D-A56C-D3FD853E97C4}" presName="composite" presStyleCnt="0"/>
      <dgm:spPr/>
    </dgm:pt>
    <dgm:pt modelId="{E18314A2-D03D-4C01-813D-4F1274D53B97}" type="pres">
      <dgm:prSet presAssocID="{2EAF3717-4EC5-456D-A56C-D3FD853E97C4}" presName="parTx" presStyleLbl="alignNode1" presStyleIdx="1" presStyleCnt="3">
        <dgm:presLayoutVars>
          <dgm:chMax val="0"/>
          <dgm:chPref val="0"/>
          <dgm:bulletEnabled val="1"/>
        </dgm:presLayoutVars>
      </dgm:prSet>
      <dgm:spPr/>
      <dgm:t>
        <a:bodyPr/>
        <a:lstStyle/>
        <a:p>
          <a:endParaRPr lang="tr-TR"/>
        </a:p>
      </dgm:t>
    </dgm:pt>
    <dgm:pt modelId="{31AD4355-F6CD-477D-9BC7-F962792C39A1}" type="pres">
      <dgm:prSet presAssocID="{2EAF3717-4EC5-456D-A56C-D3FD853E97C4}" presName="desTx" presStyleLbl="alignAccFollowNode1" presStyleIdx="1" presStyleCnt="3">
        <dgm:presLayoutVars>
          <dgm:bulletEnabled val="1"/>
        </dgm:presLayoutVars>
      </dgm:prSet>
      <dgm:spPr/>
      <dgm:t>
        <a:bodyPr/>
        <a:lstStyle/>
        <a:p>
          <a:endParaRPr lang="tr-TR"/>
        </a:p>
      </dgm:t>
    </dgm:pt>
    <dgm:pt modelId="{41B002AE-4FFD-40A3-B76B-0A207B4D38BA}" type="pres">
      <dgm:prSet presAssocID="{53E57536-96CB-4C35-9101-04E1726BAF8D}" presName="space" presStyleCnt="0"/>
      <dgm:spPr/>
    </dgm:pt>
    <dgm:pt modelId="{98F2A3BC-1DD4-4F0B-8864-CC01463E4BBE}" type="pres">
      <dgm:prSet presAssocID="{9F783DF1-8B8F-4B50-9DBF-EC690FDEE8B8}" presName="composite" presStyleCnt="0"/>
      <dgm:spPr/>
    </dgm:pt>
    <dgm:pt modelId="{096BD08E-7CDF-4B0A-A7A2-93663F14CEB8}" type="pres">
      <dgm:prSet presAssocID="{9F783DF1-8B8F-4B50-9DBF-EC690FDEE8B8}" presName="parTx" presStyleLbl="alignNode1" presStyleIdx="2" presStyleCnt="3">
        <dgm:presLayoutVars>
          <dgm:chMax val="0"/>
          <dgm:chPref val="0"/>
          <dgm:bulletEnabled val="1"/>
        </dgm:presLayoutVars>
      </dgm:prSet>
      <dgm:spPr/>
      <dgm:t>
        <a:bodyPr/>
        <a:lstStyle/>
        <a:p>
          <a:endParaRPr lang="tr-TR"/>
        </a:p>
      </dgm:t>
    </dgm:pt>
    <dgm:pt modelId="{9D5CF76D-A632-4EED-A8C0-6E4C12FD275A}" type="pres">
      <dgm:prSet presAssocID="{9F783DF1-8B8F-4B50-9DBF-EC690FDEE8B8}" presName="desTx" presStyleLbl="alignAccFollowNode1" presStyleIdx="2" presStyleCnt="3">
        <dgm:presLayoutVars>
          <dgm:bulletEnabled val="1"/>
        </dgm:presLayoutVars>
      </dgm:prSet>
      <dgm:spPr/>
      <dgm:t>
        <a:bodyPr/>
        <a:lstStyle/>
        <a:p>
          <a:endParaRPr lang="tr-TR"/>
        </a:p>
      </dgm:t>
    </dgm:pt>
  </dgm:ptLst>
  <dgm:cxnLst>
    <dgm:cxn modelId="{B7AE6294-731F-ED4B-A017-96BC610217AE}" type="presOf" srcId="{4C99A4AF-4BBE-44D1-9E0A-9DC552304F62}" destId="{7B68C406-A0A0-4289-89A3-59C99D62D347}" srcOrd="0" destOrd="0" presId="urn:microsoft.com/office/officeart/2005/8/layout/hList1"/>
    <dgm:cxn modelId="{2EB4F70F-E5A8-4BDF-A3E9-BDA367B5A6A6}" srcId="{4C99A4AF-4BBE-44D1-9E0A-9DC552304F62}" destId="{54250703-AC16-4A31-8694-38407E9683BD}" srcOrd="0" destOrd="0" parTransId="{A209867C-0107-487A-9F68-7A297C22FE0F}" sibTransId="{769B7825-BD2A-46D0-BF62-84D9293D62EA}"/>
    <dgm:cxn modelId="{106F9C59-939A-124C-89DA-696B3B9B283D}" type="presOf" srcId="{2EAF3717-4EC5-456D-A56C-D3FD853E97C4}" destId="{E18314A2-D03D-4C01-813D-4F1274D53B97}" srcOrd="0" destOrd="0" presId="urn:microsoft.com/office/officeart/2005/8/layout/hList1"/>
    <dgm:cxn modelId="{9421E38B-8A5F-4D51-BFF2-CBDB90716B4D}" srcId="{9F783DF1-8B8F-4B50-9DBF-EC690FDEE8B8}" destId="{B9DAB6BB-C91A-4F7A-AC7E-8B1F147C1D08}" srcOrd="1" destOrd="0" parTransId="{F728F137-8E54-42A9-A643-F3DEC9075C4F}" sibTransId="{30AAF0F3-52C8-4FFC-A9B0-F5CACB427E07}"/>
    <dgm:cxn modelId="{59E41976-7936-4D76-8F3A-A5C50B360EB0}" srcId="{54250703-AC16-4A31-8694-38407E9683BD}" destId="{AB96B847-6A21-4FE6-8660-42367F1B9B09}" srcOrd="1" destOrd="0" parTransId="{1A53DE54-26A0-468F-97C8-8D76CC80D61B}" sibTransId="{CB7DE4E7-7A6D-44CE-A0CD-C8FADA3BFCEF}"/>
    <dgm:cxn modelId="{86A5A56C-8270-E24B-8438-A3E320017F4B}" type="presOf" srcId="{0525486A-EC51-46CE-9D37-A4FACE25D3CE}" destId="{9D5CF76D-A632-4EED-A8C0-6E4C12FD275A}" srcOrd="0" destOrd="0" presId="urn:microsoft.com/office/officeart/2005/8/layout/hList1"/>
    <dgm:cxn modelId="{7F5958A0-DBDF-AE4E-97B8-C84B0DCA5D47}" type="presOf" srcId="{B8AB28E6-BFC1-4482-BB51-CB4079E33D4B}" destId="{FBFC949E-8053-43FA-B667-64761B076D6E}" srcOrd="0" destOrd="0" presId="urn:microsoft.com/office/officeart/2005/8/layout/hList1"/>
    <dgm:cxn modelId="{FEA27A5E-DF99-4425-BD13-8F54F9477D63}" srcId="{4C99A4AF-4BBE-44D1-9E0A-9DC552304F62}" destId="{2EAF3717-4EC5-456D-A56C-D3FD853E97C4}" srcOrd="1" destOrd="0" parTransId="{AFAF6BD1-14EB-4424-91CB-72CC565BDDCC}" sibTransId="{53E57536-96CB-4C35-9101-04E1726BAF8D}"/>
    <dgm:cxn modelId="{B683EC56-E5D8-46FD-871E-BAA98004B63D}" srcId="{4C99A4AF-4BBE-44D1-9E0A-9DC552304F62}" destId="{9F783DF1-8B8F-4B50-9DBF-EC690FDEE8B8}" srcOrd="2" destOrd="0" parTransId="{97874CD6-C35A-4038-8202-830D8279A02C}" sibTransId="{E0A71758-97A0-4401-91F7-DB1E35725029}"/>
    <dgm:cxn modelId="{CAC5FAE7-7BE8-43A1-A1D6-F119A1F89DC0}" srcId="{9F783DF1-8B8F-4B50-9DBF-EC690FDEE8B8}" destId="{0525486A-EC51-46CE-9D37-A4FACE25D3CE}" srcOrd="0" destOrd="0" parTransId="{CC3AEB5D-1307-4A17-8BCE-F2EFE0C8F501}" sibTransId="{3AF87AB1-8E9C-4237-A6C4-ECC3FBAEAA9F}"/>
    <dgm:cxn modelId="{27F96CF6-B626-8745-9A4F-A994E88FAE8D}" type="presOf" srcId="{AB96B847-6A21-4FE6-8660-42367F1B9B09}" destId="{FBFC949E-8053-43FA-B667-64761B076D6E}" srcOrd="0" destOrd="1" presId="urn:microsoft.com/office/officeart/2005/8/layout/hList1"/>
    <dgm:cxn modelId="{1977DD6C-BCEA-0544-89ED-49CDBF4ACD1A}" type="presOf" srcId="{6B92DDAE-291C-446B-88FC-82FAFD842588}" destId="{31AD4355-F6CD-477D-9BC7-F962792C39A1}" srcOrd="0" destOrd="0" presId="urn:microsoft.com/office/officeart/2005/8/layout/hList1"/>
    <dgm:cxn modelId="{C9E8E660-2068-49A0-802B-F368128A4517}" srcId="{54250703-AC16-4A31-8694-38407E9683BD}" destId="{B8AB28E6-BFC1-4482-BB51-CB4079E33D4B}" srcOrd="0" destOrd="0" parTransId="{E3645F98-D00C-4350-BAD4-10A66A6F3CA5}" sibTransId="{D4F15E7E-8158-4DB4-8846-C0D84BB33391}"/>
    <dgm:cxn modelId="{D2BDC235-C40D-E14D-A9D2-7DC8FCF20B5A}" type="presOf" srcId="{B9DAB6BB-C91A-4F7A-AC7E-8B1F147C1D08}" destId="{9D5CF76D-A632-4EED-A8C0-6E4C12FD275A}" srcOrd="0" destOrd="1" presId="urn:microsoft.com/office/officeart/2005/8/layout/hList1"/>
    <dgm:cxn modelId="{D1F69E30-CEA5-E945-A300-F05EE4E5E56A}" type="presOf" srcId="{3D459DC9-3065-4673-800C-8A7B8880A435}" destId="{31AD4355-F6CD-477D-9BC7-F962792C39A1}" srcOrd="0" destOrd="1" presId="urn:microsoft.com/office/officeart/2005/8/layout/hList1"/>
    <dgm:cxn modelId="{21C2F5E3-DA94-304E-9F7F-2C45B48A77E9}" type="presOf" srcId="{54250703-AC16-4A31-8694-38407E9683BD}" destId="{220E6444-77EE-4FAE-BB5F-C626AA231FE0}" srcOrd="0" destOrd="0" presId="urn:microsoft.com/office/officeart/2005/8/layout/hList1"/>
    <dgm:cxn modelId="{34292B74-5D2F-0B49-B270-1951C9F08817}" type="presOf" srcId="{9F783DF1-8B8F-4B50-9DBF-EC690FDEE8B8}" destId="{096BD08E-7CDF-4B0A-A7A2-93663F14CEB8}" srcOrd="0" destOrd="0" presId="urn:microsoft.com/office/officeart/2005/8/layout/hList1"/>
    <dgm:cxn modelId="{D566904B-6A3A-4460-B3B9-DAA4AA3ED53C}" srcId="{2EAF3717-4EC5-456D-A56C-D3FD853E97C4}" destId="{3D459DC9-3065-4673-800C-8A7B8880A435}" srcOrd="1" destOrd="0" parTransId="{FFDCCE35-CBF4-4782-B087-FDAA49F35A03}" sibTransId="{0A3E5B9D-350F-40A0-BF2C-FA8227067A40}"/>
    <dgm:cxn modelId="{3BB54EF4-9508-402D-A04D-BDAC9F70BC13}" srcId="{2EAF3717-4EC5-456D-A56C-D3FD853E97C4}" destId="{6B92DDAE-291C-446B-88FC-82FAFD842588}" srcOrd="0" destOrd="0" parTransId="{B8917829-8EF5-4B22-863C-E8DB37448199}" sibTransId="{034F61A1-28D8-447E-916E-BFC1254A2147}"/>
    <dgm:cxn modelId="{18A5576E-B0BF-AF4B-BE63-BE37E015643C}" type="presParOf" srcId="{7B68C406-A0A0-4289-89A3-59C99D62D347}" destId="{B065C9BB-F2CD-4CF6-B7A2-4B3547E31519}" srcOrd="0" destOrd="0" presId="urn:microsoft.com/office/officeart/2005/8/layout/hList1"/>
    <dgm:cxn modelId="{AD8E367A-8E84-204B-B081-8689D682C8D4}" type="presParOf" srcId="{B065C9BB-F2CD-4CF6-B7A2-4B3547E31519}" destId="{220E6444-77EE-4FAE-BB5F-C626AA231FE0}" srcOrd="0" destOrd="0" presId="urn:microsoft.com/office/officeart/2005/8/layout/hList1"/>
    <dgm:cxn modelId="{76E68867-2D61-3543-8F6D-583927FAEB2D}" type="presParOf" srcId="{B065C9BB-F2CD-4CF6-B7A2-4B3547E31519}" destId="{FBFC949E-8053-43FA-B667-64761B076D6E}" srcOrd="1" destOrd="0" presId="urn:microsoft.com/office/officeart/2005/8/layout/hList1"/>
    <dgm:cxn modelId="{D2AF10AF-62BA-2E42-9B14-FCD8D1C1A8D1}" type="presParOf" srcId="{7B68C406-A0A0-4289-89A3-59C99D62D347}" destId="{36C112ED-23F2-496F-A955-78F68897AD75}" srcOrd="1" destOrd="0" presId="urn:microsoft.com/office/officeart/2005/8/layout/hList1"/>
    <dgm:cxn modelId="{29568704-45F0-BD4B-A031-56C18A9A7078}" type="presParOf" srcId="{7B68C406-A0A0-4289-89A3-59C99D62D347}" destId="{8B9F4BCB-EEEE-44A9-B4AC-7BA58DDCDD70}" srcOrd="2" destOrd="0" presId="urn:microsoft.com/office/officeart/2005/8/layout/hList1"/>
    <dgm:cxn modelId="{62A32D5F-F591-2344-B94C-9865A6258E67}" type="presParOf" srcId="{8B9F4BCB-EEEE-44A9-B4AC-7BA58DDCDD70}" destId="{E18314A2-D03D-4C01-813D-4F1274D53B97}" srcOrd="0" destOrd="0" presId="urn:microsoft.com/office/officeart/2005/8/layout/hList1"/>
    <dgm:cxn modelId="{1F1A1EED-8D4A-AB48-9972-E9FBB47DCC76}" type="presParOf" srcId="{8B9F4BCB-EEEE-44A9-B4AC-7BA58DDCDD70}" destId="{31AD4355-F6CD-477D-9BC7-F962792C39A1}" srcOrd="1" destOrd="0" presId="urn:microsoft.com/office/officeart/2005/8/layout/hList1"/>
    <dgm:cxn modelId="{1E928F25-8613-7F4D-B227-292BC7867381}" type="presParOf" srcId="{7B68C406-A0A0-4289-89A3-59C99D62D347}" destId="{41B002AE-4FFD-40A3-B76B-0A207B4D38BA}" srcOrd="3" destOrd="0" presId="urn:microsoft.com/office/officeart/2005/8/layout/hList1"/>
    <dgm:cxn modelId="{4F0D148F-4FC9-2B45-A833-0A7E87E36B60}" type="presParOf" srcId="{7B68C406-A0A0-4289-89A3-59C99D62D347}" destId="{98F2A3BC-1DD4-4F0B-8864-CC01463E4BBE}" srcOrd="4" destOrd="0" presId="urn:microsoft.com/office/officeart/2005/8/layout/hList1"/>
    <dgm:cxn modelId="{339E1280-91D7-8D4A-81BE-F0ECD18CA49C}" type="presParOf" srcId="{98F2A3BC-1DD4-4F0B-8864-CC01463E4BBE}" destId="{096BD08E-7CDF-4B0A-A7A2-93663F14CEB8}" srcOrd="0" destOrd="0" presId="urn:microsoft.com/office/officeart/2005/8/layout/hList1"/>
    <dgm:cxn modelId="{126B8255-B160-EA4F-85EC-DA7F5F47C12E}" type="presParOf" srcId="{98F2A3BC-1DD4-4F0B-8864-CC01463E4BBE}" destId="{9D5CF76D-A632-4EED-A8C0-6E4C12FD275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EF0C9FB-26D7-4C5F-85EF-F9ACB1A58376}" type="doc">
      <dgm:prSet loTypeId="urn:microsoft.com/office/officeart/2011/layout/TabList" loCatId="list" qsTypeId="urn:microsoft.com/office/officeart/2005/8/quickstyle/simple3" qsCatId="simple" csTypeId="urn:microsoft.com/office/officeart/2005/8/colors/accent3_2" csCatId="accent3" phldr="1"/>
      <dgm:spPr/>
      <dgm:t>
        <a:bodyPr/>
        <a:lstStyle/>
        <a:p>
          <a:endParaRPr lang="tr-TR"/>
        </a:p>
      </dgm:t>
    </dgm:pt>
    <dgm:pt modelId="{9A051797-FB80-4E1B-AC2C-0F806C8EAE15}">
      <dgm:prSet phldrT="[Metin]"/>
      <dgm:spPr/>
      <dgm:t>
        <a:bodyPr/>
        <a:lstStyle/>
        <a:p>
          <a:r>
            <a:rPr lang="tr-TR" dirty="0" err="1" smtClean="0"/>
            <a:t>Fötal</a:t>
          </a:r>
          <a:r>
            <a:rPr lang="tr-TR" dirty="0" smtClean="0"/>
            <a:t> Hipofiz</a:t>
          </a:r>
          <a:endParaRPr lang="tr-TR" dirty="0"/>
        </a:p>
      </dgm:t>
    </dgm:pt>
    <dgm:pt modelId="{E7E4B7C1-D108-4F1B-92AC-6A52AD7EE680}" type="parTrans" cxnId="{94D0C0AD-9211-45D1-970A-6D28E6E49BF4}">
      <dgm:prSet/>
      <dgm:spPr/>
      <dgm:t>
        <a:bodyPr/>
        <a:lstStyle/>
        <a:p>
          <a:endParaRPr lang="tr-TR"/>
        </a:p>
      </dgm:t>
    </dgm:pt>
    <dgm:pt modelId="{D79EF4EB-7622-457E-816D-60AF7AAC6BF8}" type="sibTrans" cxnId="{94D0C0AD-9211-45D1-970A-6D28E6E49BF4}">
      <dgm:prSet/>
      <dgm:spPr/>
      <dgm:t>
        <a:bodyPr/>
        <a:lstStyle/>
        <a:p>
          <a:endParaRPr lang="tr-TR"/>
        </a:p>
      </dgm:t>
    </dgm:pt>
    <dgm:pt modelId="{1750212B-8654-41F3-BC85-812158B47755}">
      <dgm:prSet phldrT="[Metin]"/>
      <dgm:spPr/>
      <dgm:t>
        <a:bodyPr/>
        <a:lstStyle/>
        <a:p>
          <a:r>
            <a:rPr lang="tr-TR" dirty="0" smtClean="0"/>
            <a:t> ACTH salınımı</a:t>
          </a:r>
          <a:endParaRPr lang="tr-TR" dirty="0"/>
        </a:p>
      </dgm:t>
    </dgm:pt>
    <dgm:pt modelId="{0FE02EA7-B2C7-4633-B7E8-6EB8C2BD2BFF}" type="parTrans" cxnId="{5756BDDA-DA5F-4278-8FAD-C9F7B12BCB1E}">
      <dgm:prSet/>
      <dgm:spPr/>
      <dgm:t>
        <a:bodyPr/>
        <a:lstStyle/>
        <a:p>
          <a:endParaRPr lang="tr-TR"/>
        </a:p>
      </dgm:t>
    </dgm:pt>
    <dgm:pt modelId="{9C1DF774-B277-4BC1-99FB-E2B4D2E95672}" type="sibTrans" cxnId="{5756BDDA-DA5F-4278-8FAD-C9F7B12BCB1E}">
      <dgm:prSet/>
      <dgm:spPr/>
      <dgm:t>
        <a:bodyPr/>
        <a:lstStyle/>
        <a:p>
          <a:endParaRPr lang="tr-TR"/>
        </a:p>
      </dgm:t>
    </dgm:pt>
    <dgm:pt modelId="{390B1E35-8204-4624-9117-4FDDCCDD2A0C}">
      <dgm:prSet phldrT="[Metin]" phldr="1"/>
      <dgm:spPr/>
      <dgm:t>
        <a:bodyPr/>
        <a:lstStyle/>
        <a:p>
          <a:endParaRPr lang="tr-TR" dirty="0"/>
        </a:p>
      </dgm:t>
    </dgm:pt>
    <dgm:pt modelId="{72AD987D-F3B5-42C8-B6CD-7F5734246F05}" type="parTrans" cxnId="{894EFAFB-7920-4C27-BC8A-7A95B8A8851E}">
      <dgm:prSet/>
      <dgm:spPr/>
      <dgm:t>
        <a:bodyPr/>
        <a:lstStyle/>
        <a:p>
          <a:endParaRPr lang="tr-TR"/>
        </a:p>
      </dgm:t>
    </dgm:pt>
    <dgm:pt modelId="{5427445D-52C9-4CC0-93C2-833808E7541F}" type="sibTrans" cxnId="{894EFAFB-7920-4C27-BC8A-7A95B8A8851E}">
      <dgm:prSet/>
      <dgm:spPr/>
      <dgm:t>
        <a:bodyPr/>
        <a:lstStyle/>
        <a:p>
          <a:endParaRPr lang="tr-TR"/>
        </a:p>
      </dgm:t>
    </dgm:pt>
    <dgm:pt modelId="{3B3179D2-6CA5-44B0-A202-733925812100}">
      <dgm:prSet phldrT="[Metin]"/>
      <dgm:spPr/>
      <dgm:t>
        <a:bodyPr/>
        <a:lstStyle/>
        <a:p>
          <a:r>
            <a:rPr lang="tr-TR" dirty="0" err="1" smtClean="0"/>
            <a:t>Fötal</a:t>
          </a:r>
          <a:r>
            <a:rPr lang="tr-TR" dirty="0" smtClean="0"/>
            <a:t> Adrenal Bez</a:t>
          </a:r>
          <a:endParaRPr lang="tr-TR" dirty="0"/>
        </a:p>
      </dgm:t>
    </dgm:pt>
    <dgm:pt modelId="{5BD6E7D8-2F23-4978-BA92-DB755FF76254}" type="parTrans" cxnId="{28CEFE78-2C30-4DEE-B2E1-A861314BD497}">
      <dgm:prSet/>
      <dgm:spPr/>
      <dgm:t>
        <a:bodyPr/>
        <a:lstStyle/>
        <a:p>
          <a:endParaRPr lang="tr-TR"/>
        </a:p>
      </dgm:t>
    </dgm:pt>
    <dgm:pt modelId="{AC2D9ED7-D001-4CA5-AA1B-F48C5866DA01}" type="sibTrans" cxnId="{28CEFE78-2C30-4DEE-B2E1-A861314BD497}">
      <dgm:prSet/>
      <dgm:spPr/>
      <dgm:t>
        <a:bodyPr/>
        <a:lstStyle/>
        <a:p>
          <a:endParaRPr lang="tr-TR"/>
        </a:p>
      </dgm:t>
    </dgm:pt>
    <dgm:pt modelId="{852D5383-AFF8-44D2-B227-E201B10EE719}">
      <dgm:prSet phldrT="[Metin]"/>
      <dgm:spPr/>
      <dgm:t>
        <a:bodyPr/>
        <a:lstStyle/>
        <a:p>
          <a:r>
            <a:rPr lang="tr-TR" dirty="0" err="1" smtClean="0"/>
            <a:t>Kortikosteroid</a:t>
          </a:r>
          <a:r>
            <a:rPr lang="tr-TR" dirty="0" smtClean="0"/>
            <a:t> salınımı</a:t>
          </a:r>
          <a:endParaRPr lang="tr-TR" dirty="0"/>
        </a:p>
      </dgm:t>
    </dgm:pt>
    <dgm:pt modelId="{63798D88-17EE-40C4-BAB6-3FC97AED9B42}" type="parTrans" cxnId="{91ED5E87-13F1-4EF0-B4B5-84E854D44354}">
      <dgm:prSet/>
      <dgm:spPr/>
      <dgm:t>
        <a:bodyPr/>
        <a:lstStyle/>
        <a:p>
          <a:endParaRPr lang="tr-TR"/>
        </a:p>
      </dgm:t>
    </dgm:pt>
    <dgm:pt modelId="{F1D32891-A3BC-4498-BE96-3FF2D8B5128E}" type="sibTrans" cxnId="{91ED5E87-13F1-4EF0-B4B5-84E854D44354}">
      <dgm:prSet/>
      <dgm:spPr/>
      <dgm:t>
        <a:bodyPr/>
        <a:lstStyle/>
        <a:p>
          <a:endParaRPr lang="tr-TR"/>
        </a:p>
      </dgm:t>
    </dgm:pt>
    <dgm:pt modelId="{892F8183-DCFD-4429-B59B-21B6F0E297DA}">
      <dgm:prSet phldrT="[Metin]" phldr="1"/>
      <dgm:spPr/>
      <dgm:t>
        <a:bodyPr/>
        <a:lstStyle/>
        <a:p>
          <a:endParaRPr lang="tr-TR"/>
        </a:p>
      </dgm:t>
    </dgm:pt>
    <dgm:pt modelId="{0E28B7FA-91F1-413A-817A-F63C3059C6A8}" type="parTrans" cxnId="{A42DD8ED-A114-4987-93F2-E30052F9DA7D}">
      <dgm:prSet/>
      <dgm:spPr/>
      <dgm:t>
        <a:bodyPr/>
        <a:lstStyle/>
        <a:p>
          <a:endParaRPr lang="tr-TR"/>
        </a:p>
      </dgm:t>
    </dgm:pt>
    <dgm:pt modelId="{363CD3EB-942B-407E-8DDE-B9F579287492}" type="sibTrans" cxnId="{A42DD8ED-A114-4987-93F2-E30052F9DA7D}">
      <dgm:prSet/>
      <dgm:spPr/>
      <dgm:t>
        <a:bodyPr/>
        <a:lstStyle/>
        <a:p>
          <a:endParaRPr lang="tr-TR"/>
        </a:p>
      </dgm:t>
    </dgm:pt>
    <dgm:pt modelId="{65711B77-94B4-4EC5-BFF7-15586A9F098A}">
      <dgm:prSet phldrT="[Metin]"/>
      <dgm:spPr/>
      <dgm:t>
        <a:bodyPr/>
        <a:lstStyle/>
        <a:p>
          <a:r>
            <a:rPr lang="tr-TR" dirty="0" smtClean="0"/>
            <a:t>Plasenta</a:t>
          </a:r>
          <a:endParaRPr lang="tr-TR" dirty="0"/>
        </a:p>
      </dgm:t>
    </dgm:pt>
    <dgm:pt modelId="{7599B224-9DD0-4806-B2A5-85E79960074D}" type="parTrans" cxnId="{A8EC0124-689C-4D6E-8726-6575136E78E7}">
      <dgm:prSet/>
      <dgm:spPr/>
      <dgm:t>
        <a:bodyPr/>
        <a:lstStyle/>
        <a:p>
          <a:endParaRPr lang="tr-TR"/>
        </a:p>
      </dgm:t>
    </dgm:pt>
    <dgm:pt modelId="{44EBC014-74B9-4933-BDB6-6F3F2AB20C9E}" type="sibTrans" cxnId="{A8EC0124-689C-4D6E-8726-6575136E78E7}">
      <dgm:prSet/>
      <dgm:spPr/>
      <dgm:t>
        <a:bodyPr/>
        <a:lstStyle/>
        <a:p>
          <a:endParaRPr lang="tr-TR"/>
        </a:p>
      </dgm:t>
    </dgm:pt>
    <dgm:pt modelId="{33C6E975-5245-47D3-B26C-99B4DF6559E2}">
      <dgm:prSet phldrT="[Metin]"/>
      <dgm:spPr/>
      <dgm:t>
        <a:bodyPr/>
        <a:lstStyle/>
        <a:p>
          <a:r>
            <a:rPr lang="tr-TR" dirty="0" smtClean="0"/>
            <a:t>P4          </a:t>
          </a:r>
          <a:r>
            <a:rPr lang="tr-TR" dirty="0" err="1" smtClean="0"/>
            <a:t>Androgen</a:t>
          </a:r>
          <a:r>
            <a:rPr lang="tr-TR" dirty="0" smtClean="0"/>
            <a:t>            </a:t>
          </a:r>
          <a:r>
            <a:rPr lang="tr-TR" dirty="0" err="1" smtClean="0"/>
            <a:t>Östrogen</a:t>
          </a:r>
          <a:r>
            <a:rPr lang="tr-TR" dirty="0" smtClean="0"/>
            <a:t> </a:t>
          </a:r>
          <a:endParaRPr lang="tr-TR" dirty="0"/>
        </a:p>
      </dgm:t>
    </dgm:pt>
    <dgm:pt modelId="{496BB078-644B-4C9C-86EC-D023C755202C}" type="parTrans" cxnId="{DB91331D-EFB7-4930-AFD4-F93099894069}">
      <dgm:prSet/>
      <dgm:spPr/>
      <dgm:t>
        <a:bodyPr/>
        <a:lstStyle/>
        <a:p>
          <a:endParaRPr lang="tr-TR"/>
        </a:p>
      </dgm:t>
    </dgm:pt>
    <dgm:pt modelId="{1014ECE7-6E4F-42EC-8B4F-8D17D98821EE}" type="sibTrans" cxnId="{DB91331D-EFB7-4930-AFD4-F93099894069}">
      <dgm:prSet/>
      <dgm:spPr/>
      <dgm:t>
        <a:bodyPr/>
        <a:lstStyle/>
        <a:p>
          <a:endParaRPr lang="tr-TR"/>
        </a:p>
      </dgm:t>
    </dgm:pt>
    <dgm:pt modelId="{F57586E6-14A4-4A8F-91B4-4E4E42BCA22F}">
      <dgm:prSet phldrT="[Metin]"/>
      <dgm:spPr/>
      <dgm:t>
        <a:bodyPr/>
        <a:lstStyle/>
        <a:p>
          <a:r>
            <a:rPr lang="tr-TR" dirty="0" smtClean="0"/>
            <a:t>17 alfa </a:t>
          </a:r>
          <a:r>
            <a:rPr lang="tr-TR" dirty="0" err="1" smtClean="0"/>
            <a:t>hydroksilaz</a:t>
          </a:r>
          <a:r>
            <a:rPr lang="tr-TR" dirty="0" smtClean="0"/>
            <a:t> ve 17,20 </a:t>
          </a:r>
          <a:r>
            <a:rPr lang="tr-TR" dirty="0" err="1" smtClean="0"/>
            <a:t>Lyase</a:t>
          </a:r>
          <a:r>
            <a:rPr lang="tr-TR" dirty="0" smtClean="0"/>
            <a:t> enzimi aktivasyonu (P4 ün </a:t>
          </a:r>
          <a:r>
            <a:rPr lang="tr-TR" dirty="0" err="1" smtClean="0"/>
            <a:t>androgene</a:t>
          </a:r>
          <a:r>
            <a:rPr lang="tr-TR" dirty="0" smtClean="0"/>
            <a:t> dönüşümü)</a:t>
          </a:r>
          <a:endParaRPr lang="tr-TR" dirty="0"/>
        </a:p>
      </dgm:t>
    </dgm:pt>
    <dgm:pt modelId="{2EC5FB8F-BA59-405B-999F-673ACD8B14D4}" type="parTrans" cxnId="{CDB42F68-86FB-4EFC-AD65-3D5C2768FF31}">
      <dgm:prSet/>
      <dgm:spPr/>
      <dgm:t>
        <a:bodyPr/>
        <a:lstStyle/>
        <a:p>
          <a:endParaRPr lang="tr-TR"/>
        </a:p>
      </dgm:t>
    </dgm:pt>
    <dgm:pt modelId="{0D338DAF-0485-484C-A472-C2A51AA36322}" type="sibTrans" cxnId="{CDB42F68-86FB-4EFC-AD65-3D5C2768FF31}">
      <dgm:prSet/>
      <dgm:spPr/>
      <dgm:t>
        <a:bodyPr/>
        <a:lstStyle/>
        <a:p>
          <a:endParaRPr lang="tr-TR"/>
        </a:p>
      </dgm:t>
    </dgm:pt>
    <dgm:pt modelId="{0BC04572-54F2-47A4-AD60-5045E8F6F358}">
      <dgm:prSet phldrT="[Metin]"/>
      <dgm:spPr/>
      <dgm:t>
        <a:bodyPr/>
        <a:lstStyle/>
        <a:p>
          <a:r>
            <a:rPr lang="tr-TR" dirty="0" smtClean="0"/>
            <a:t>P450 </a:t>
          </a:r>
          <a:r>
            <a:rPr lang="tr-TR" dirty="0" err="1" smtClean="0"/>
            <a:t>aromataz</a:t>
          </a:r>
          <a:r>
            <a:rPr lang="tr-TR" dirty="0" smtClean="0"/>
            <a:t> enzimi aktivasyonu (</a:t>
          </a:r>
          <a:r>
            <a:rPr lang="tr-TR" dirty="0" err="1" smtClean="0"/>
            <a:t>androgenin</a:t>
          </a:r>
          <a:r>
            <a:rPr lang="tr-TR" dirty="0" smtClean="0"/>
            <a:t> </a:t>
          </a:r>
          <a:r>
            <a:rPr lang="tr-TR" dirty="0" err="1" smtClean="0"/>
            <a:t>östrogen</a:t>
          </a:r>
          <a:r>
            <a:rPr lang="tr-TR" dirty="0" smtClean="0"/>
            <a:t> hormonuna dönüşümü)</a:t>
          </a:r>
          <a:endParaRPr lang="tr-TR" dirty="0"/>
        </a:p>
      </dgm:t>
    </dgm:pt>
    <dgm:pt modelId="{C31E13C4-21F0-471D-8143-CA159C964BB9}" type="parTrans" cxnId="{68C172F8-DBB5-44F7-8B3D-AD1CF43A5F1E}">
      <dgm:prSet/>
      <dgm:spPr/>
      <dgm:t>
        <a:bodyPr/>
        <a:lstStyle/>
        <a:p>
          <a:endParaRPr lang="tr-TR"/>
        </a:p>
      </dgm:t>
    </dgm:pt>
    <dgm:pt modelId="{72D5A1B8-BCAD-4A72-B116-E3ADEED88E7D}" type="sibTrans" cxnId="{68C172F8-DBB5-44F7-8B3D-AD1CF43A5F1E}">
      <dgm:prSet/>
      <dgm:spPr/>
      <dgm:t>
        <a:bodyPr/>
        <a:lstStyle/>
        <a:p>
          <a:endParaRPr lang="tr-TR"/>
        </a:p>
      </dgm:t>
    </dgm:pt>
    <dgm:pt modelId="{7E88A3B5-1805-4D9C-83C3-B5BFD309A49B}" type="pres">
      <dgm:prSet presAssocID="{2EF0C9FB-26D7-4C5F-85EF-F9ACB1A58376}" presName="Name0" presStyleCnt="0">
        <dgm:presLayoutVars>
          <dgm:chMax/>
          <dgm:chPref val="3"/>
          <dgm:dir/>
          <dgm:animOne val="branch"/>
          <dgm:animLvl val="lvl"/>
        </dgm:presLayoutVars>
      </dgm:prSet>
      <dgm:spPr/>
      <dgm:t>
        <a:bodyPr/>
        <a:lstStyle/>
        <a:p>
          <a:endParaRPr lang="tr-TR"/>
        </a:p>
      </dgm:t>
    </dgm:pt>
    <dgm:pt modelId="{D1E0D996-8282-400C-A37F-C08F9BDC8DBD}" type="pres">
      <dgm:prSet presAssocID="{9A051797-FB80-4E1B-AC2C-0F806C8EAE15}" presName="composite" presStyleCnt="0"/>
      <dgm:spPr/>
    </dgm:pt>
    <dgm:pt modelId="{7B7F17D6-2746-48BF-AC8D-4882516CBCE2}" type="pres">
      <dgm:prSet presAssocID="{9A051797-FB80-4E1B-AC2C-0F806C8EAE15}" presName="FirstChild" presStyleLbl="revTx" presStyleIdx="0" presStyleCnt="6">
        <dgm:presLayoutVars>
          <dgm:chMax val="0"/>
          <dgm:chPref val="0"/>
          <dgm:bulletEnabled val="1"/>
        </dgm:presLayoutVars>
      </dgm:prSet>
      <dgm:spPr/>
      <dgm:t>
        <a:bodyPr/>
        <a:lstStyle/>
        <a:p>
          <a:endParaRPr lang="tr-TR"/>
        </a:p>
      </dgm:t>
    </dgm:pt>
    <dgm:pt modelId="{3E028BAF-146D-4550-9B2B-A930D55B37DD}" type="pres">
      <dgm:prSet presAssocID="{9A051797-FB80-4E1B-AC2C-0F806C8EAE15}" presName="Parent" presStyleLbl="alignNode1" presStyleIdx="0" presStyleCnt="3">
        <dgm:presLayoutVars>
          <dgm:chMax val="3"/>
          <dgm:chPref val="3"/>
          <dgm:bulletEnabled val="1"/>
        </dgm:presLayoutVars>
      </dgm:prSet>
      <dgm:spPr/>
      <dgm:t>
        <a:bodyPr/>
        <a:lstStyle/>
        <a:p>
          <a:endParaRPr lang="tr-TR"/>
        </a:p>
      </dgm:t>
    </dgm:pt>
    <dgm:pt modelId="{30278852-76EA-40E0-B001-33CA87F28EB7}" type="pres">
      <dgm:prSet presAssocID="{9A051797-FB80-4E1B-AC2C-0F806C8EAE15}" presName="Accent" presStyleLbl="parChTrans1D1" presStyleIdx="0" presStyleCnt="3"/>
      <dgm:spPr/>
    </dgm:pt>
    <dgm:pt modelId="{8E3C61C1-6DCA-4F10-92CA-0B8D93C1DD01}" type="pres">
      <dgm:prSet presAssocID="{9A051797-FB80-4E1B-AC2C-0F806C8EAE15}" presName="Child" presStyleLbl="revTx" presStyleIdx="1" presStyleCnt="6">
        <dgm:presLayoutVars>
          <dgm:chMax val="0"/>
          <dgm:chPref val="0"/>
          <dgm:bulletEnabled val="1"/>
        </dgm:presLayoutVars>
      </dgm:prSet>
      <dgm:spPr/>
      <dgm:t>
        <a:bodyPr/>
        <a:lstStyle/>
        <a:p>
          <a:endParaRPr lang="tr-TR"/>
        </a:p>
      </dgm:t>
    </dgm:pt>
    <dgm:pt modelId="{43013029-840A-4039-9567-48390171DF78}" type="pres">
      <dgm:prSet presAssocID="{D79EF4EB-7622-457E-816D-60AF7AAC6BF8}" presName="sibTrans" presStyleCnt="0"/>
      <dgm:spPr/>
    </dgm:pt>
    <dgm:pt modelId="{B67AE177-BED2-43E3-838B-1380F244FEF2}" type="pres">
      <dgm:prSet presAssocID="{3B3179D2-6CA5-44B0-A202-733925812100}" presName="composite" presStyleCnt="0"/>
      <dgm:spPr/>
    </dgm:pt>
    <dgm:pt modelId="{053C200B-E52D-45DF-BF81-C213DF56D829}" type="pres">
      <dgm:prSet presAssocID="{3B3179D2-6CA5-44B0-A202-733925812100}" presName="FirstChild" presStyleLbl="revTx" presStyleIdx="2" presStyleCnt="6">
        <dgm:presLayoutVars>
          <dgm:chMax val="0"/>
          <dgm:chPref val="0"/>
          <dgm:bulletEnabled val="1"/>
        </dgm:presLayoutVars>
      </dgm:prSet>
      <dgm:spPr/>
      <dgm:t>
        <a:bodyPr/>
        <a:lstStyle/>
        <a:p>
          <a:endParaRPr lang="tr-TR"/>
        </a:p>
      </dgm:t>
    </dgm:pt>
    <dgm:pt modelId="{38EAEDDB-D018-4F99-81F9-ABEE6DD52301}" type="pres">
      <dgm:prSet presAssocID="{3B3179D2-6CA5-44B0-A202-733925812100}" presName="Parent" presStyleLbl="alignNode1" presStyleIdx="1" presStyleCnt="3">
        <dgm:presLayoutVars>
          <dgm:chMax val="3"/>
          <dgm:chPref val="3"/>
          <dgm:bulletEnabled val="1"/>
        </dgm:presLayoutVars>
      </dgm:prSet>
      <dgm:spPr/>
      <dgm:t>
        <a:bodyPr/>
        <a:lstStyle/>
        <a:p>
          <a:endParaRPr lang="tr-TR"/>
        </a:p>
      </dgm:t>
    </dgm:pt>
    <dgm:pt modelId="{D4A3E633-2790-4133-A1BB-16949382FAFC}" type="pres">
      <dgm:prSet presAssocID="{3B3179D2-6CA5-44B0-A202-733925812100}" presName="Accent" presStyleLbl="parChTrans1D1" presStyleIdx="1" presStyleCnt="3"/>
      <dgm:spPr/>
    </dgm:pt>
    <dgm:pt modelId="{7BD45780-4A44-403E-93E7-FC756689422D}" type="pres">
      <dgm:prSet presAssocID="{3B3179D2-6CA5-44B0-A202-733925812100}" presName="Child" presStyleLbl="revTx" presStyleIdx="3" presStyleCnt="6">
        <dgm:presLayoutVars>
          <dgm:chMax val="0"/>
          <dgm:chPref val="0"/>
          <dgm:bulletEnabled val="1"/>
        </dgm:presLayoutVars>
      </dgm:prSet>
      <dgm:spPr/>
      <dgm:t>
        <a:bodyPr/>
        <a:lstStyle/>
        <a:p>
          <a:endParaRPr lang="tr-TR"/>
        </a:p>
      </dgm:t>
    </dgm:pt>
    <dgm:pt modelId="{B647AFBC-0421-43A6-9425-0EC38D6FE60F}" type="pres">
      <dgm:prSet presAssocID="{AC2D9ED7-D001-4CA5-AA1B-F48C5866DA01}" presName="sibTrans" presStyleCnt="0"/>
      <dgm:spPr/>
    </dgm:pt>
    <dgm:pt modelId="{7353959E-B1CB-414D-9B7C-078BFF323E96}" type="pres">
      <dgm:prSet presAssocID="{65711B77-94B4-4EC5-BFF7-15586A9F098A}" presName="composite" presStyleCnt="0"/>
      <dgm:spPr/>
    </dgm:pt>
    <dgm:pt modelId="{8033BB4D-7164-47BB-B67D-CF91100B61B1}" type="pres">
      <dgm:prSet presAssocID="{65711B77-94B4-4EC5-BFF7-15586A9F098A}" presName="FirstChild" presStyleLbl="revTx" presStyleIdx="4" presStyleCnt="6">
        <dgm:presLayoutVars>
          <dgm:chMax val="0"/>
          <dgm:chPref val="0"/>
          <dgm:bulletEnabled val="1"/>
        </dgm:presLayoutVars>
      </dgm:prSet>
      <dgm:spPr/>
      <dgm:t>
        <a:bodyPr/>
        <a:lstStyle/>
        <a:p>
          <a:endParaRPr lang="tr-TR"/>
        </a:p>
      </dgm:t>
    </dgm:pt>
    <dgm:pt modelId="{7493E565-2852-4047-8012-7BB4AB0C5D24}" type="pres">
      <dgm:prSet presAssocID="{65711B77-94B4-4EC5-BFF7-15586A9F098A}" presName="Parent" presStyleLbl="alignNode1" presStyleIdx="2" presStyleCnt="3">
        <dgm:presLayoutVars>
          <dgm:chMax val="3"/>
          <dgm:chPref val="3"/>
          <dgm:bulletEnabled val="1"/>
        </dgm:presLayoutVars>
      </dgm:prSet>
      <dgm:spPr/>
      <dgm:t>
        <a:bodyPr/>
        <a:lstStyle/>
        <a:p>
          <a:endParaRPr lang="tr-TR"/>
        </a:p>
      </dgm:t>
    </dgm:pt>
    <dgm:pt modelId="{BF0B5D74-30E2-45B0-ABD9-27CF105323C1}" type="pres">
      <dgm:prSet presAssocID="{65711B77-94B4-4EC5-BFF7-15586A9F098A}" presName="Accent" presStyleLbl="parChTrans1D1" presStyleIdx="2" presStyleCnt="3"/>
      <dgm:spPr/>
    </dgm:pt>
    <dgm:pt modelId="{F5E0FA42-15B7-4A51-B769-36D21F93DA59}" type="pres">
      <dgm:prSet presAssocID="{65711B77-94B4-4EC5-BFF7-15586A9F098A}" presName="Child" presStyleLbl="revTx" presStyleIdx="5" presStyleCnt="6">
        <dgm:presLayoutVars>
          <dgm:chMax val="0"/>
          <dgm:chPref val="0"/>
          <dgm:bulletEnabled val="1"/>
        </dgm:presLayoutVars>
      </dgm:prSet>
      <dgm:spPr/>
      <dgm:t>
        <a:bodyPr/>
        <a:lstStyle/>
        <a:p>
          <a:endParaRPr lang="tr-TR"/>
        </a:p>
      </dgm:t>
    </dgm:pt>
  </dgm:ptLst>
  <dgm:cxnLst>
    <dgm:cxn modelId="{CDB42F68-86FB-4EFC-AD65-3D5C2768FF31}" srcId="{65711B77-94B4-4EC5-BFF7-15586A9F098A}" destId="{F57586E6-14A4-4A8F-91B4-4E4E42BCA22F}" srcOrd="1" destOrd="0" parTransId="{2EC5FB8F-BA59-405B-999F-673ACD8B14D4}" sibTransId="{0D338DAF-0485-484C-A472-C2A51AA36322}"/>
    <dgm:cxn modelId="{A42DD8ED-A114-4987-93F2-E30052F9DA7D}" srcId="{3B3179D2-6CA5-44B0-A202-733925812100}" destId="{892F8183-DCFD-4429-B59B-21B6F0E297DA}" srcOrd="1" destOrd="0" parTransId="{0E28B7FA-91F1-413A-817A-F63C3059C6A8}" sibTransId="{363CD3EB-942B-407E-8DDE-B9F579287492}"/>
    <dgm:cxn modelId="{894EFAFB-7920-4C27-BC8A-7A95B8A8851E}" srcId="{9A051797-FB80-4E1B-AC2C-0F806C8EAE15}" destId="{390B1E35-8204-4624-9117-4FDDCCDD2A0C}" srcOrd="1" destOrd="0" parTransId="{72AD987D-F3B5-42C8-B6CD-7F5734246F05}" sibTransId="{5427445D-52C9-4CC0-93C2-833808E7541F}"/>
    <dgm:cxn modelId="{2A38A68C-A286-2C47-B68F-112B3502731E}" type="presOf" srcId="{F57586E6-14A4-4A8F-91B4-4E4E42BCA22F}" destId="{F5E0FA42-15B7-4A51-B769-36D21F93DA59}" srcOrd="0" destOrd="0" presId="urn:microsoft.com/office/officeart/2011/layout/TabList"/>
    <dgm:cxn modelId="{5756BDDA-DA5F-4278-8FAD-C9F7B12BCB1E}" srcId="{9A051797-FB80-4E1B-AC2C-0F806C8EAE15}" destId="{1750212B-8654-41F3-BC85-812158B47755}" srcOrd="0" destOrd="0" parTransId="{0FE02EA7-B2C7-4633-B7E8-6EB8C2BD2BFF}" sibTransId="{9C1DF774-B277-4BC1-99FB-E2B4D2E95672}"/>
    <dgm:cxn modelId="{91ED5E87-13F1-4EF0-B4B5-84E854D44354}" srcId="{3B3179D2-6CA5-44B0-A202-733925812100}" destId="{852D5383-AFF8-44D2-B227-E201B10EE719}" srcOrd="0" destOrd="0" parTransId="{63798D88-17EE-40C4-BAB6-3FC97AED9B42}" sibTransId="{F1D32891-A3BC-4498-BE96-3FF2D8B5128E}"/>
    <dgm:cxn modelId="{DB91331D-EFB7-4930-AFD4-F93099894069}" srcId="{65711B77-94B4-4EC5-BFF7-15586A9F098A}" destId="{33C6E975-5245-47D3-B26C-99B4DF6559E2}" srcOrd="0" destOrd="0" parTransId="{496BB078-644B-4C9C-86EC-D023C755202C}" sibTransId="{1014ECE7-6E4F-42EC-8B4F-8D17D98821EE}"/>
    <dgm:cxn modelId="{A8EC0124-689C-4D6E-8726-6575136E78E7}" srcId="{2EF0C9FB-26D7-4C5F-85EF-F9ACB1A58376}" destId="{65711B77-94B4-4EC5-BFF7-15586A9F098A}" srcOrd="2" destOrd="0" parTransId="{7599B224-9DD0-4806-B2A5-85E79960074D}" sibTransId="{44EBC014-74B9-4933-BDB6-6F3F2AB20C9E}"/>
    <dgm:cxn modelId="{94D0C0AD-9211-45D1-970A-6D28E6E49BF4}" srcId="{2EF0C9FB-26D7-4C5F-85EF-F9ACB1A58376}" destId="{9A051797-FB80-4E1B-AC2C-0F806C8EAE15}" srcOrd="0" destOrd="0" parTransId="{E7E4B7C1-D108-4F1B-92AC-6A52AD7EE680}" sibTransId="{D79EF4EB-7622-457E-816D-60AF7AAC6BF8}"/>
    <dgm:cxn modelId="{EB3E8A5C-5400-504E-BAF5-7C3F1261DFB2}" type="presOf" srcId="{0BC04572-54F2-47A4-AD60-5045E8F6F358}" destId="{F5E0FA42-15B7-4A51-B769-36D21F93DA59}" srcOrd="0" destOrd="1" presId="urn:microsoft.com/office/officeart/2011/layout/TabList"/>
    <dgm:cxn modelId="{4CD84C58-F076-744B-976D-CA7635948F2D}" type="presOf" srcId="{1750212B-8654-41F3-BC85-812158B47755}" destId="{7B7F17D6-2746-48BF-AC8D-4882516CBCE2}" srcOrd="0" destOrd="0" presId="urn:microsoft.com/office/officeart/2011/layout/TabList"/>
    <dgm:cxn modelId="{62ECCDEA-87F6-A547-B754-EC689478B1F8}" type="presOf" srcId="{9A051797-FB80-4E1B-AC2C-0F806C8EAE15}" destId="{3E028BAF-146D-4550-9B2B-A930D55B37DD}" srcOrd="0" destOrd="0" presId="urn:microsoft.com/office/officeart/2011/layout/TabList"/>
    <dgm:cxn modelId="{81B4D906-8949-C843-B36E-FA601A5994AC}" type="presOf" srcId="{33C6E975-5245-47D3-B26C-99B4DF6559E2}" destId="{8033BB4D-7164-47BB-B67D-CF91100B61B1}" srcOrd="0" destOrd="0" presId="urn:microsoft.com/office/officeart/2011/layout/TabList"/>
    <dgm:cxn modelId="{50C33A3B-7B48-7047-BEDE-E4EB54EA5394}" type="presOf" srcId="{892F8183-DCFD-4429-B59B-21B6F0E297DA}" destId="{7BD45780-4A44-403E-93E7-FC756689422D}" srcOrd="0" destOrd="0" presId="urn:microsoft.com/office/officeart/2011/layout/TabList"/>
    <dgm:cxn modelId="{7776BDCE-B2B4-4A4D-A1B1-901963324E66}" type="presOf" srcId="{3B3179D2-6CA5-44B0-A202-733925812100}" destId="{38EAEDDB-D018-4F99-81F9-ABEE6DD52301}" srcOrd="0" destOrd="0" presId="urn:microsoft.com/office/officeart/2011/layout/TabList"/>
    <dgm:cxn modelId="{68C172F8-DBB5-44F7-8B3D-AD1CF43A5F1E}" srcId="{65711B77-94B4-4EC5-BFF7-15586A9F098A}" destId="{0BC04572-54F2-47A4-AD60-5045E8F6F358}" srcOrd="2" destOrd="0" parTransId="{C31E13C4-21F0-471D-8143-CA159C964BB9}" sibTransId="{72D5A1B8-BCAD-4A72-B116-E3ADEED88E7D}"/>
    <dgm:cxn modelId="{DA520627-39EC-EB41-87E9-8231D0BA9FB8}" type="presOf" srcId="{65711B77-94B4-4EC5-BFF7-15586A9F098A}" destId="{7493E565-2852-4047-8012-7BB4AB0C5D24}" srcOrd="0" destOrd="0" presId="urn:microsoft.com/office/officeart/2011/layout/TabList"/>
    <dgm:cxn modelId="{1625470F-9AE1-0740-8795-3265E24A9748}" type="presOf" srcId="{2EF0C9FB-26D7-4C5F-85EF-F9ACB1A58376}" destId="{7E88A3B5-1805-4D9C-83C3-B5BFD309A49B}" srcOrd="0" destOrd="0" presId="urn:microsoft.com/office/officeart/2011/layout/TabList"/>
    <dgm:cxn modelId="{17050EA9-3196-8045-8107-1B675567FAB2}" type="presOf" srcId="{852D5383-AFF8-44D2-B227-E201B10EE719}" destId="{053C200B-E52D-45DF-BF81-C213DF56D829}" srcOrd="0" destOrd="0" presId="urn:microsoft.com/office/officeart/2011/layout/TabList"/>
    <dgm:cxn modelId="{28CEFE78-2C30-4DEE-B2E1-A861314BD497}" srcId="{2EF0C9FB-26D7-4C5F-85EF-F9ACB1A58376}" destId="{3B3179D2-6CA5-44B0-A202-733925812100}" srcOrd="1" destOrd="0" parTransId="{5BD6E7D8-2F23-4978-BA92-DB755FF76254}" sibTransId="{AC2D9ED7-D001-4CA5-AA1B-F48C5866DA01}"/>
    <dgm:cxn modelId="{2B6BE7F1-1225-6C43-AB24-2ABC819A879A}" type="presOf" srcId="{390B1E35-8204-4624-9117-4FDDCCDD2A0C}" destId="{8E3C61C1-6DCA-4F10-92CA-0B8D93C1DD01}" srcOrd="0" destOrd="0" presId="urn:microsoft.com/office/officeart/2011/layout/TabList"/>
    <dgm:cxn modelId="{B265DE6D-7707-BD40-B3BF-9834CD84D6E1}" type="presParOf" srcId="{7E88A3B5-1805-4D9C-83C3-B5BFD309A49B}" destId="{D1E0D996-8282-400C-A37F-C08F9BDC8DBD}" srcOrd="0" destOrd="0" presId="urn:microsoft.com/office/officeart/2011/layout/TabList"/>
    <dgm:cxn modelId="{0CFA6B86-AF5C-174F-B9D0-F6A49E7D4383}" type="presParOf" srcId="{D1E0D996-8282-400C-A37F-C08F9BDC8DBD}" destId="{7B7F17D6-2746-48BF-AC8D-4882516CBCE2}" srcOrd="0" destOrd="0" presId="urn:microsoft.com/office/officeart/2011/layout/TabList"/>
    <dgm:cxn modelId="{7EF5DAEE-A9C6-7A4D-95A2-D49257717DF2}" type="presParOf" srcId="{D1E0D996-8282-400C-A37F-C08F9BDC8DBD}" destId="{3E028BAF-146D-4550-9B2B-A930D55B37DD}" srcOrd="1" destOrd="0" presId="urn:microsoft.com/office/officeart/2011/layout/TabList"/>
    <dgm:cxn modelId="{C53F9CDE-CBCC-E141-8C1D-B010FB9B2AEC}" type="presParOf" srcId="{D1E0D996-8282-400C-A37F-C08F9BDC8DBD}" destId="{30278852-76EA-40E0-B001-33CA87F28EB7}" srcOrd="2" destOrd="0" presId="urn:microsoft.com/office/officeart/2011/layout/TabList"/>
    <dgm:cxn modelId="{87DCCA01-3255-1242-A94F-186FB656D847}" type="presParOf" srcId="{7E88A3B5-1805-4D9C-83C3-B5BFD309A49B}" destId="{8E3C61C1-6DCA-4F10-92CA-0B8D93C1DD01}" srcOrd="1" destOrd="0" presId="urn:microsoft.com/office/officeart/2011/layout/TabList"/>
    <dgm:cxn modelId="{3C4B9B96-30BA-0945-A463-8556ED1812AD}" type="presParOf" srcId="{7E88A3B5-1805-4D9C-83C3-B5BFD309A49B}" destId="{43013029-840A-4039-9567-48390171DF78}" srcOrd="2" destOrd="0" presId="urn:microsoft.com/office/officeart/2011/layout/TabList"/>
    <dgm:cxn modelId="{B82C0A4B-4C90-1647-981E-CA95D25743DB}" type="presParOf" srcId="{7E88A3B5-1805-4D9C-83C3-B5BFD309A49B}" destId="{B67AE177-BED2-43E3-838B-1380F244FEF2}" srcOrd="3" destOrd="0" presId="urn:microsoft.com/office/officeart/2011/layout/TabList"/>
    <dgm:cxn modelId="{697A05DC-CB3A-E74F-9E62-2833700CBEC7}" type="presParOf" srcId="{B67AE177-BED2-43E3-838B-1380F244FEF2}" destId="{053C200B-E52D-45DF-BF81-C213DF56D829}" srcOrd="0" destOrd="0" presId="urn:microsoft.com/office/officeart/2011/layout/TabList"/>
    <dgm:cxn modelId="{E085A55C-9FB0-894A-9F77-85FA275E966A}" type="presParOf" srcId="{B67AE177-BED2-43E3-838B-1380F244FEF2}" destId="{38EAEDDB-D018-4F99-81F9-ABEE6DD52301}" srcOrd="1" destOrd="0" presId="urn:microsoft.com/office/officeart/2011/layout/TabList"/>
    <dgm:cxn modelId="{BE599C8F-AB65-9A4A-9F44-85EE28ED2BDD}" type="presParOf" srcId="{B67AE177-BED2-43E3-838B-1380F244FEF2}" destId="{D4A3E633-2790-4133-A1BB-16949382FAFC}" srcOrd="2" destOrd="0" presId="urn:microsoft.com/office/officeart/2011/layout/TabList"/>
    <dgm:cxn modelId="{9176060D-A083-CA4C-9684-7D090B09B201}" type="presParOf" srcId="{7E88A3B5-1805-4D9C-83C3-B5BFD309A49B}" destId="{7BD45780-4A44-403E-93E7-FC756689422D}" srcOrd="4" destOrd="0" presId="urn:microsoft.com/office/officeart/2011/layout/TabList"/>
    <dgm:cxn modelId="{ADD89F55-AEA8-2C47-AC62-2E38395A9862}" type="presParOf" srcId="{7E88A3B5-1805-4D9C-83C3-B5BFD309A49B}" destId="{B647AFBC-0421-43A6-9425-0EC38D6FE60F}" srcOrd="5" destOrd="0" presId="urn:microsoft.com/office/officeart/2011/layout/TabList"/>
    <dgm:cxn modelId="{E51A4685-DE52-1541-9D20-9CAA13B8A292}" type="presParOf" srcId="{7E88A3B5-1805-4D9C-83C3-B5BFD309A49B}" destId="{7353959E-B1CB-414D-9B7C-078BFF323E96}" srcOrd="6" destOrd="0" presId="urn:microsoft.com/office/officeart/2011/layout/TabList"/>
    <dgm:cxn modelId="{E9DEACBF-DC27-154E-A2F5-7021F2632AD7}" type="presParOf" srcId="{7353959E-B1CB-414D-9B7C-078BFF323E96}" destId="{8033BB4D-7164-47BB-B67D-CF91100B61B1}" srcOrd="0" destOrd="0" presId="urn:microsoft.com/office/officeart/2011/layout/TabList"/>
    <dgm:cxn modelId="{F92B8F70-2191-8548-B75A-5B8D7F0BFCE9}" type="presParOf" srcId="{7353959E-B1CB-414D-9B7C-078BFF323E96}" destId="{7493E565-2852-4047-8012-7BB4AB0C5D24}" srcOrd="1" destOrd="0" presId="urn:microsoft.com/office/officeart/2011/layout/TabList"/>
    <dgm:cxn modelId="{483ED00C-9E5A-2A45-BE92-918EB7236DEA}" type="presParOf" srcId="{7353959E-B1CB-414D-9B7C-078BFF323E96}" destId="{BF0B5D74-30E2-45B0-ABD9-27CF105323C1}" srcOrd="2" destOrd="0" presId="urn:microsoft.com/office/officeart/2011/layout/TabList"/>
    <dgm:cxn modelId="{F2EDD562-E698-FB45-A0B1-BE3C13BBCE35}" type="presParOf" srcId="{7E88A3B5-1805-4D9C-83C3-B5BFD309A49B}" destId="{F5E0FA42-15B7-4A51-B769-36D21F93DA59}" srcOrd="7" destOrd="0" presId="urn:microsoft.com/office/officeart/2011/layout/Tab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EF0C9FB-26D7-4C5F-85EF-F9ACB1A58376}" type="doc">
      <dgm:prSet loTypeId="urn:microsoft.com/office/officeart/2011/layout/TabList" loCatId="list" qsTypeId="urn:microsoft.com/office/officeart/2005/8/quickstyle/simple3" qsCatId="simple" csTypeId="urn:microsoft.com/office/officeart/2005/8/colors/accent3_2" csCatId="accent3" phldr="1"/>
      <dgm:spPr/>
      <dgm:t>
        <a:bodyPr/>
        <a:lstStyle/>
        <a:p>
          <a:endParaRPr lang="tr-TR"/>
        </a:p>
      </dgm:t>
    </dgm:pt>
    <dgm:pt modelId="{9A051797-FB80-4E1B-AC2C-0F806C8EAE15}">
      <dgm:prSet phldrT="[Metin]"/>
      <dgm:spPr/>
      <dgm:t>
        <a:bodyPr/>
        <a:lstStyle/>
        <a:p>
          <a:r>
            <a:rPr lang="tr-TR" dirty="0" err="1" smtClean="0"/>
            <a:t>Myometrium</a:t>
          </a:r>
          <a:endParaRPr lang="tr-TR" dirty="0"/>
        </a:p>
      </dgm:t>
    </dgm:pt>
    <dgm:pt modelId="{E7E4B7C1-D108-4F1B-92AC-6A52AD7EE680}" type="parTrans" cxnId="{94D0C0AD-9211-45D1-970A-6D28E6E49BF4}">
      <dgm:prSet/>
      <dgm:spPr/>
      <dgm:t>
        <a:bodyPr/>
        <a:lstStyle/>
        <a:p>
          <a:endParaRPr lang="tr-TR"/>
        </a:p>
      </dgm:t>
    </dgm:pt>
    <dgm:pt modelId="{D79EF4EB-7622-457E-816D-60AF7AAC6BF8}" type="sibTrans" cxnId="{94D0C0AD-9211-45D1-970A-6D28E6E49BF4}">
      <dgm:prSet/>
      <dgm:spPr/>
      <dgm:t>
        <a:bodyPr/>
        <a:lstStyle/>
        <a:p>
          <a:endParaRPr lang="tr-TR"/>
        </a:p>
      </dgm:t>
    </dgm:pt>
    <dgm:pt modelId="{1750212B-8654-41F3-BC85-812158B47755}">
      <dgm:prSet phldrT="[Metin]"/>
      <dgm:spPr/>
      <dgm:t>
        <a:bodyPr/>
        <a:lstStyle/>
        <a:p>
          <a:r>
            <a:rPr lang="tr-TR" dirty="0" smtClean="0"/>
            <a:t> </a:t>
          </a:r>
          <a:r>
            <a:rPr lang="tr-TR" dirty="0" err="1" smtClean="0"/>
            <a:t>Oksitosin</a:t>
          </a:r>
          <a:r>
            <a:rPr lang="tr-TR" dirty="0" smtClean="0"/>
            <a:t> reseptör artışı</a:t>
          </a:r>
          <a:endParaRPr lang="tr-TR" dirty="0"/>
        </a:p>
      </dgm:t>
    </dgm:pt>
    <dgm:pt modelId="{0FE02EA7-B2C7-4633-B7E8-6EB8C2BD2BFF}" type="parTrans" cxnId="{5756BDDA-DA5F-4278-8FAD-C9F7B12BCB1E}">
      <dgm:prSet/>
      <dgm:spPr/>
      <dgm:t>
        <a:bodyPr/>
        <a:lstStyle/>
        <a:p>
          <a:endParaRPr lang="tr-TR"/>
        </a:p>
      </dgm:t>
    </dgm:pt>
    <dgm:pt modelId="{9C1DF774-B277-4BC1-99FB-E2B4D2E95672}" type="sibTrans" cxnId="{5756BDDA-DA5F-4278-8FAD-C9F7B12BCB1E}">
      <dgm:prSet/>
      <dgm:spPr/>
      <dgm:t>
        <a:bodyPr/>
        <a:lstStyle/>
        <a:p>
          <a:endParaRPr lang="tr-TR"/>
        </a:p>
      </dgm:t>
    </dgm:pt>
    <dgm:pt modelId="{390B1E35-8204-4624-9117-4FDDCCDD2A0C}">
      <dgm:prSet phldrT="[Metin]" phldr="1"/>
      <dgm:spPr/>
      <dgm:t>
        <a:bodyPr/>
        <a:lstStyle/>
        <a:p>
          <a:endParaRPr lang="tr-TR" dirty="0"/>
        </a:p>
      </dgm:t>
    </dgm:pt>
    <dgm:pt modelId="{72AD987D-F3B5-42C8-B6CD-7F5734246F05}" type="parTrans" cxnId="{894EFAFB-7920-4C27-BC8A-7A95B8A8851E}">
      <dgm:prSet/>
      <dgm:spPr/>
      <dgm:t>
        <a:bodyPr/>
        <a:lstStyle/>
        <a:p>
          <a:endParaRPr lang="tr-TR"/>
        </a:p>
      </dgm:t>
    </dgm:pt>
    <dgm:pt modelId="{5427445D-52C9-4CC0-93C2-833808E7541F}" type="sibTrans" cxnId="{894EFAFB-7920-4C27-BC8A-7A95B8A8851E}">
      <dgm:prSet/>
      <dgm:spPr/>
      <dgm:t>
        <a:bodyPr/>
        <a:lstStyle/>
        <a:p>
          <a:endParaRPr lang="tr-TR"/>
        </a:p>
      </dgm:t>
    </dgm:pt>
    <dgm:pt modelId="{3B3179D2-6CA5-44B0-A202-733925812100}">
      <dgm:prSet phldrT="[Metin]"/>
      <dgm:spPr/>
      <dgm:t>
        <a:bodyPr/>
        <a:lstStyle/>
        <a:p>
          <a:r>
            <a:rPr lang="tr-TR" dirty="0" err="1" smtClean="0"/>
            <a:t>Plasentom</a:t>
          </a:r>
          <a:endParaRPr lang="tr-TR" dirty="0"/>
        </a:p>
      </dgm:t>
    </dgm:pt>
    <dgm:pt modelId="{5BD6E7D8-2F23-4978-BA92-DB755FF76254}" type="parTrans" cxnId="{28CEFE78-2C30-4DEE-B2E1-A861314BD497}">
      <dgm:prSet/>
      <dgm:spPr/>
      <dgm:t>
        <a:bodyPr/>
        <a:lstStyle/>
        <a:p>
          <a:endParaRPr lang="tr-TR"/>
        </a:p>
      </dgm:t>
    </dgm:pt>
    <dgm:pt modelId="{AC2D9ED7-D001-4CA5-AA1B-F48C5866DA01}" type="sibTrans" cxnId="{28CEFE78-2C30-4DEE-B2E1-A861314BD497}">
      <dgm:prSet/>
      <dgm:spPr/>
      <dgm:t>
        <a:bodyPr/>
        <a:lstStyle/>
        <a:p>
          <a:endParaRPr lang="tr-TR"/>
        </a:p>
      </dgm:t>
    </dgm:pt>
    <dgm:pt modelId="{852D5383-AFF8-44D2-B227-E201B10EE719}">
      <dgm:prSet phldrT="[Metin]"/>
      <dgm:spPr/>
      <dgm:t>
        <a:bodyPr/>
        <a:lstStyle/>
        <a:p>
          <a:r>
            <a:rPr lang="tr-TR" dirty="0" smtClean="0"/>
            <a:t>PGF2 alfa artışı</a:t>
          </a:r>
          <a:endParaRPr lang="tr-TR" dirty="0"/>
        </a:p>
      </dgm:t>
    </dgm:pt>
    <dgm:pt modelId="{63798D88-17EE-40C4-BAB6-3FC97AED9B42}" type="parTrans" cxnId="{91ED5E87-13F1-4EF0-B4B5-84E854D44354}">
      <dgm:prSet/>
      <dgm:spPr/>
      <dgm:t>
        <a:bodyPr/>
        <a:lstStyle/>
        <a:p>
          <a:endParaRPr lang="tr-TR"/>
        </a:p>
      </dgm:t>
    </dgm:pt>
    <dgm:pt modelId="{F1D32891-A3BC-4498-BE96-3FF2D8B5128E}" type="sibTrans" cxnId="{91ED5E87-13F1-4EF0-B4B5-84E854D44354}">
      <dgm:prSet/>
      <dgm:spPr/>
      <dgm:t>
        <a:bodyPr/>
        <a:lstStyle/>
        <a:p>
          <a:endParaRPr lang="tr-TR"/>
        </a:p>
      </dgm:t>
    </dgm:pt>
    <dgm:pt modelId="{892F8183-DCFD-4429-B59B-21B6F0E297DA}">
      <dgm:prSet phldrT="[Metin]"/>
      <dgm:spPr/>
      <dgm:t>
        <a:bodyPr/>
        <a:lstStyle/>
        <a:p>
          <a:r>
            <a:rPr lang="tr-TR" dirty="0" err="1" smtClean="0"/>
            <a:t>Korpus</a:t>
          </a:r>
          <a:r>
            <a:rPr lang="tr-TR" dirty="0" smtClean="0"/>
            <a:t> </a:t>
          </a:r>
          <a:r>
            <a:rPr lang="tr-TR" dirty="0" err="1" smtClean="0"/>
            <a:t>luteumun</a:t>
          </a:r>
          <a:r>
            <a:rPr lang="tr-TR" dirty="0" smtClean="0"/>
            <a:t> </a:t>
          </a:r>
          <a:r>
            <a:rPr lang="tr-TR" dirty="0" err="1" smtClean="0"/>
            <a:t>lizizi</a:t>
          </a:r>
          <a:endParaRPr lang="tr-TR" dirty="0"/>
        </a:p>
      </dgm:t>
    </dgm:pt>
    <dgm:pt modelId="{0E28B7FA-91F1-413A-817A-F63C3059C6A8}" type="parTrans" cxnId="{A42DD8ED-A114-4987-93F2-E30052F9DA7D}">
      <dgm:prSet/>
      <dgm:spPr/>
      <dgm:t>
        <a:bodyPr/>
        <a:lstStyle/>
        <a:p>
          <a:endParaRPr lang="tr-TR"/>
        </a:p>
      </dgm:t>
    </dgm:pt>
    <dgm:pt modelId="{363CD3EB-942B-407E-8DDE-B9F579287492}" type="sibTrans" cxnId="{A42DD8ED-A114-4987-93F2-E30052F9DA7D}">
      <dgm:prSet/>
      <dgm:spPr/>
      <dgm:t>
        <a:bodyPr/>
        <a:lstStyle/>
        <a:p>
          <a:endParaRPr lang="tr-TR"/>
        </a:p>
      </dgm:t>
    </dgm:pt>
    <dgm:pt modelId="{65711B77-94B4-4EC5-BFF7-15586A9F098A}">
      <dgm:prSet phldrT="[Metin]"/>
      <dgm:spPr/>
      <dgm:t>
        <a:bodyPr/>
        <a:lstStyle/>
        <a:p>
          <a:r>
            <a:rPr lang="tr-TR" dirty="0" err="1" smtClean="0"/>
            <a:t>Fötüsün</a:t>
          </a:r>
          <a:r>
            <a:rPr lang="tr-TR" dirty="0" smtClean="0"/>
            <a:t> Çıkışı</a:t>
          </a:r>
          <a:endParaRPr lang="tr-TR" dirty="0"/>
        </a:p>
      </dgm:t>
    </dgm:pt>
    <dgm:pt modelId="{7599B224-9DD0-4806-B2A5-85E79960074D}" type="parTrans" cxnId="{A8EC0124-689C-4D6E-8726-6575136E78E7}">
      <dgm:prSet/>
      <dgm:spPr/>
      <dgm:t>
        <a:bodyPr/>
        <a:lstStyle/>
        <a:p>
          <a:endParaRPr lang="tr-TR"/>
        </a:p>
      </dgm:t>
    </dgm:pt>
    <dgm:pt modelId="{44EBC014-74B9-4933-BDB6-6F3F2AB20C9E}" type="sibTrans" cxnId="{A8EC0124-689C-4D6E-8726-6575136E78E7}">
      <dgm:prSet/>
      <dgm:spPr/>
      <dgm:t>
        <a:bodyPr/>
        <a:lstStyle/>
        <a:p>
          <a:endParaRPr lang="tr-TR"/>
        </a:p>
      </dgm:t>
    </dgm:pt>
    <dgm:pt modelId="{33C6E975-5245-47D3-B26C-99B4DF6559E2}">
      <dgm:prSet phldrT="[Metin]"/>
      <dgm:spPr/>
      <dgm:t>
        <a:bodyPr/>
        <a:lstStyle/>
        <a:p>
          <a:r>
            <a:rPr lang="tr-TR" dirty="0" smtClean="0"/>
            <a:t> </a:t>
          </a:r>
          <a:endParaRPr lang="tr-TR" dirty="0"/>
        </a:p>
      </dgm:t>
    </dgm:pt>
    <dgm:pt modelId="{496BB078-644B-4C9C-86EC-D023C755202C}" type="parTrans" cxnId="{DB91331D-EFB7-4930-AFD4-F93099894069}">
      <dgm:prSet/>
      <dgm:spPr/>
      <dgm:t>
        <a:bodyPr/>
        <a:lstStyle/>
        <a:p>
          <a:endParaRPr lang="tr-TR"/>
        </a:p>
      </dgm:t>
    </dgm:pt>
    <dgm:pt modelId="{1014ECE7-6E4F-42EC-8B4F-8D17D98821EE}" type="sibTrans" cxnId="{DB91331D-EFB7-4930-AFD4-F93099894069}">
      <dgm:prSet/>
      <dgm:spPr/>
      <dgm:t>
        <a:bodyPr/>
        <a:lstStyle/>
        <a:p>
          <a:endParaRPr lang="tr-TR"/>
        </a:p>
      </dgm:t>
    </dgm:pt>
    <dgm:pt modelId="{F57586E6-14A4-4A8F-91B4-4E4E42BCA22F}">
      <dgm:prSet phldrT="[Metin]"/>
      <dgm:spPr/>
      <dgm:t>
        <a:bodyPr/>
        <a:lstStyle/>
        <a:p>
          <a:r>
            <a:rPr lang="tr-TR" dirty="0" err="1" smtClean="0"/>
            <a:t>Ferguson</a:t>
          </a:r>
          <a:r>
            <a:rPr lang="tr-TR" dirty="0" smtClean="0"/>
            <a:t> refleksi-</a:t>
          </a:r>
          <a:r>
            <a:rPr lang="tr-TR" dirty="0" err="1" smtClean="0"/>
            <a:t>kontraksiyonların</a:t>
          </a:r>
          <a:r>
            <a:rPr lang="tr-TR" dirty="0" smtClean="0"/>
            <a:t> artması</a:t>
          </a:r>
          <a:endParaRPr lang="tr-TR" dirty="0"/>
        </a:p>
      </dgm:t>
    </dgm:pt>
    <dgm:pt modelId="{2EC5FB8F-BA59-405B-999F-673ACD8B14D4}" type="parTrans" cxnId="{CDB42F68-86FB-4EFC-AD65-3D5C2768FF31}">
      <dgm:prSet/>
      <dgm:spPr/>
      <dgm:t>
        <a:bodyPr/>
        <a:lstStyle/>
        <a:p>
          <a:endParaRPr lang="tr-TR"/>
        </a:p>
      </dgm:t>
    </dgm:pt>
    <dgm:pt modelId="{0D338DAF-0485-484C-A472-C2A51AA36322}" type="sibTrans" cxnId="{CDB42F68-86FB-4EFC-AD65-3D5C2768FF31}">
      <dgm:prSet/>
      <dgm:spPr/>
      <dgm:t>
        <a:bodyPr/>
        <a:lstStyle/>
        <a:p>
          <a:endParaRPr lang="tr-TR"/>
        </a:p>
      </dgm:t>
    </dgm:pt>
    <dgm:pt modelId="{B0C8E098-AC6C-4F5A-B2A8-ACB79B911C84}">
      <dgm:prSet phldrT="[Metin]"/>
      <dgm:spPr/>
      <dgm:t>
        <a:bodyPr/>
        <a:lstStyle/>
        <a:p>
          <a:r>
            <a:rPr lang="tr-TR" dirty="0" err="1" smtClean="0"/>
            <a:t>Myometrial</a:t>
          </a:r>
          <a:r>
            <a:rPr lang="tr-TR" dirty="0" smtClean="0"/>
            <a:t> </a:t>
          </a:r>
          <a:r>
            <a:rPr lang="tr-TR" dirty="0" err="1" smtClean="0"/>
            <a:t>kontraksiyonların</a:t>
          </a:r>
          <a:r>
            <a:rPr lang="tr-TR" dirty="0" smtClean="0"/>
            <a:t> artması</a:t>
          </a:r>
          <a:endParaRPr lang="tr-TR" dirty="0"/>
        </a:p>
      </dgm:t>
    </dgm:pt>
    <dgm:pt modelId="{8A7892C0-AC1C-4D35-B7CD-F88569083621}" type="parTrans" cxnId="{BA69FEC6-10FD-426C-8286-7CE25459F0F6}">
      <dgm:prSet/>
      <dgm:spPr/>
      <dgm:t>
        <a:bodyPr/>
        <a:lstStyle/>
        <a:p>
          <a:endParaRPr lang="tr-TR"/>
        </a:p>
      </dgm:t>
    </dgm:pt>
    <dgm:pt modelId="{9AD8EDD7-DC3D-4718-8173-2736E22B2334}" type="sibTrans" cxnId="{BA69FEC6-10FD-426C-8286-7CE25459F0F6}">
      <dgm:prSet/>
      <dgm:spPr/>
      <dgm:t>
        <a:bodyPr/>
        <a:lstStyle/>
        <a:p>
          <a:endParaRPr lang="tr-TR"/>
        </a:p>
      </dgm:t>
    </dgm:pt>
    <dgm:pt modelId="{FBEF2307-6529-4EA7-9AB9-9052BAC686B0}">
      <dgm:prSet phldrT="[Metin]"/>
      <dgm:spPr/>
      <dgm:t>
        <a:bodyPr/>
        <a:lstStyle/>
        <a:p>
          <a:r>
            <a:rPr lang="tr-TR" dirty="0" err="1" smtClean="0"/>
            <a:t>Serviksin</a:t>
          </a:r>
          <a:r>
            <a:rPr lang="tr-TR" dirty="0" smtClean="0"/>
            <a:t> açılması</a:t>
          </a:r>
          <a:endParaRPr lang="tr-TR" dirty="0"/>
        </a:p>
      </dgm:t>
    </dgm:pt>
    <dgm:pt modelId="{B28C7E95-82F2-4DDC-A0E0-59CA3E32E8EB}" type="parTrans" cxnId="{24FCA814-2C25-47D0-8EFF-FDCF854013CC}">
      <dgm:prSet/>
      <dgm:spPr/>
      <dgm:t>
        <a:bodyPr/>
        <a:lstStyle/>
        <a:p>
          <a:endParaRPr lang="tr-TR"/>
        </a:p>
      </dgm:t>
    </dgm:pt>
    <dgm:pt modelId="{CC989922-59A2-4622-AD19-6217340DF3CE}" type="sibTrans" cxnId="{24FCA814-2C25-47D0-8EFF-FDCF854013CC}">
      <dgm:prSet/>
      <dgm:spPr/>
      <dgm:t>
        <a:bodyPr/>
        <a:lstStyle/>
        <a:p>
          <a:endParaRPr lang="tr-TR"/>
        </a:p>
      </dgm:t>
    </dgm:pt>
    <dgm:pt modelId="{72F412A3-AA19-44E5-9A6A-73BA7FA56649}">
      <dgm:prSet phldrT="[Metin]"/>
      <dgm:spPr/>
      <dgm:t>
        <a:bodyPr/>
        <a:lstStyle/>
        <a:p>
          <a:r>
            <a:rPr lang="tr-TR" dirty="0" err="1" smtClean="0"/>
            <a:t>Fötüsün</a:t>
          </a:r>
          <a:r>
            <a:rPr lang="tr-TR" dirty="0" smtClean="0"/>
            <a:t> </a:t>
          </a:r>
          <a:r>
            <a:rPr lang="tr-TR" dirty="0" err="1" smtClean="0"/>
            <a:t>vaginaya</a:t>
          </a:r>
          <a:r>
            <a:rPr lang="tr-TR" dirty="0" smtClean="0"/>
            <a:t> ve vulvaya yönlenmesi </a:t>
          </a:r>
          <a:endParaRPr lang="tr-TR" dirty="0"/>
        </a:p>
      </dgm:t>
    </dgm:pt>
    <dgm:pt modelId="{4DDAF10E-AEF8-4726-BCA2-CD4FCF4E162D}" type="parTrans" cxnId="{FEC90B3E-C1F0-4507-AAA7-B2585385A09A}">
      <dgm:prSet/>
      <dgm:spPr/>
      <dgm:t>
        <a:bodyPr/>
        <a:lstStyle/>
        <a:p>
          <a:endParaRPr lang="tr-TR"/>
        </a:p>
      </dgm:t>
    </dgm:pt>
    <dgm:pt modelId="{97DBA039-DCBF-4A97-BBC6-FB4225E9DB2F}" type="sibTrans" cxnId="{FEC90B3E-C1F0-4507-AAA7-B2585385A09A}">
      <dgm:prSet/>
      <dgm:spPr/>
      <dgm:t>
        <a:bodyPr/>
        <a:lstStyle/>
        <a:p>
          <a:endParaRPr lang="tr-TR"/>
        </a:p>
      </dgm:t>
    </dgm:pt>
    <dgm:pt modelId="{7E88A3B5-1805-4D9C-83C3-B5BFD309A49B}" type="pres">
      <dgm:prSet presAssocID="{2EF0C9FB-26D7-4C5F-85EF-F9ACB1A58376}" presName="Name0" presStyleCnt="0">
        <dgm:presLayoutVars>
          <dgm:chMax/>
          <dgm:chPref val="3"/>
          <dgm:dir/>
          <dgm:animOne val="branch"/>
          <dgm:animLvl val="lvl"/>
        </dgm:presLayoutVars>
      </dgm:prSet>
      <dgm:spPr/>
      <dgm:t>
        <a:bodyPr/>
        <a:lstStyle/>
        <a:p>
          <a:endParaRPr lang="tr-TR"/>
        </a:p>
      </dgm:t>
    </dgm:pt>
    <dgm:pt modelId="{D1E0D996-8282-400C-A37F-C08F9BDC8DBD}" type="pres">
      <dgm:prSet presAssocID="{9A051797-FB80-4E1B-AC2C-0F806C8EAE15}" presName="composite" presStyleCnt="0"/>
      <dgm:spPr/>
    </dgm:pt>
    <dgm:pt modelId="{7B7F17D6-2746-48BF-AC8D-4882516CBCE2}" type="pres">
      <dgm:prSet presAssocID="{9A051797-FB80-4E1B-AC2C-0F806C8EAE15}" presName="FirstChild" presStyleLbl="revTx" presStyleIdx="0" presStyleCnt="6">
        <dgm:presLayoutVars>
          <dgm:chMax val="0"/>
          <dgm:chPref val="0"/>
          <dgm:bulletEnabled val="1"/>
        </dgm:presLayoutVars>
      </dgm:prSet>
      <dgm:spPr/>
      <dgm:t>
        <a:bodyPr/>
        <a:lstStyle/>
        <a:p>
          <a:endParaRPr lang="tr-TR"/>
        </a:p>
      </dgm:t>
    </dgm:pt>
    <dgm:pt modelId="{3E028BAF-146D-4550-9B2B-A930D55B37DD}" type="pres">
      <dgm:prSet presAssocID="{9A051797-FB80-4E1B-AC2C-0F806C8EAE15}" presName="Parent" presStyleLbl="alignNode1" presStyleIdx="0" presStyleCnt="3">
        <dgm:presLayoutVars>
          <dgm:chMax val="3"/>
          <dgm:chPref val="3"/>
          <dgm:bulletEnabled val="1"/>
        </dgm:presLayoutVars>
      </dgm:prSet>
      <dgm:spPr/>
      <dgm:t>
        <a:bodyPr/>
        <a:lstStyle/>
        <a:p>
          <a:endParaRPr lang="tr-TR"/>
        </a:p>
      </dgm:t>
    </dgm:pt>
    <dgm:pt modelId="{30278852-76EA-40E0-B001-33CA87F28EB7}" type="pres">
      <dgm:prSet presAssocID="{9A051797-FB80-4E1B-AC2C-0F806C8EAE15}" presName="Accent" presStyleLbl="parChTrans1D1" presStyleIdx="0" presStyleCnt="3"/>
      <dgm:spPr/>
    </dgm:pt>
    <dgm:pt modelId="{8E3C61C1-6DCA-4F10-92CA-0B8D93C1DD01}" type="pres">
      <dgm:prSet presAssocID="{9A051797-FB80-4E1B-AC2C-0F806C8EAE15}" presName="Child" presStyleLbl="revTx" presStyleIdx="1" presStyleCnt="6">
        <dgm:presLayoutVars>
          <dgm:chMax val="0"/>
          <dgm:chPref val="0"/>
          <dgm:bulletEnabled val="1"/>
        </dgm:presLayoutVars>
      </dgm:prSet>
      <dgm:spPr/>
      <dgm:t>
        <a:bodyPr/>
        <a:lstStyle/>
        <a:p>
          <a:endParaRPr lang="tr-TR"/>
        </a:p>
      </dgm:t>
    </dgm:pt>
    <dgm:pt modelId="{43013029-840A-4039-9567-48390171DF78}" type="pres">
      <dgm:prSet presAssocID="{D79EF4EB-7622-457E-816D-60AF7AAC6BF8}" presName="sibTrans" presStyleCnt="0"/>
      <dgm:spPr/>
    </dgm:pt>
    <dgm:pt modelId="{B67AE177-BED2-43E3-838B-1380F244FEF2}" type="pres">
      <dgm:prSet presAssocID="{3B3179D2-6CA5-44B0-A202-733925812100}" presName="composite" presStyleCnt="0"/>
      <dgm:spPr/>
    </dgm:pt>
    <dgm:pt modelId="{053C200B-E52D-45DF-BF81-C213DF56D829}" type="pres">
      <dgm:prSet presAssocID="{3B3179D2-6CA5-44B0-A202-733925812100}" presName="FirstChild" presStyleLbl="revTx" presStyleIdx="2" presStyleCnt="6">
        <dgm:presLayoutVars>
          <dgm:chMax val="0"/>
          <dgm:chPref val="0"/>
          <dgm:bulletEnabled val="1"/>
        </dgm:presLayoutVars>
      </dgm:prSet>
      <dgm:spPr/>
      <dgm:t>
        <a:bodyPr/>
        <a:lstStyle/>
        <a:p>
          <a:endParaRPr lang="tr-TR"/>
        </a:p>
      </dgm:t>
    </dgm:pt>
    <dgm:pt modelId="{38EAEDDB-D018-4F99-81F9-ABEE6DD52301}" type="pres">
      <dgm:prSet presAssocID="{3B3179D2-6CA5-44B0-A202-733925812100}" presName="Parent" presStyleLbl="alignNode1" presStyleIdx="1" presStyleCnt="3">
        <dgm:presLayoutVars>
          <dgm:chMax val="3"/>
          <dgm:chPref val="3"/>
          <dgm:bulletEnabled val="1"/>
        </dgm:presLayoutVars>
      </dgm:prSet>
      <dgm:spPr/>
      <dgm:t>
        <a:bodyPr/>
        <a:lstStyle/>
        <a:p>
          <a:endParaRPr lang="tr-TR"/>
        </a:p>
      </dgm:t>
    </dgm:pt>
    <dgm:pt modelId="{D4A3E633-2790-4133-A1BB-16949382FAFC}" type="pres">
      <dgm:prSet presAssocID="{3B3179D2-6CA5-44B0-A202-733925812100}" presName="Accent" presStyleLbl="parChTrans1D1" presStyleIdx="1" presStyleCnt="3"/>
      <dgm:spPr/>
    </dgm:pt>
    <dgm:pt modelId="{7BD45780-4A44-403E-93E7-FC756689422D}" type="pres">
      <dgm:prSet presAssocID="{3B3179D2-6CA5-44B0-A202-733925812100}" presName="Child" presStyleLbl="revTx" presStyleIdx="3" presStyleCnt="6">
        <dgm:presLayoutVars>
          <dgm:chMax val="0"/>
          <dgm:chPref val="0"/>
          <dgm:bulletEnabled val="1"/>
        </dgm:presLayoutVars>
      </dgm:prSet>
      <dgm:spPr/>
      <dgm:t>
        <a:bodyPr/>
        <a:lstStyle/>
        <a:p>
          <a:endParaRPr lang="tr-TR"/>
        </a:p>
      </dgm:t>
    </dgm:pt>
    <dgm:pt modelId="{B647AFBC-0421-43A6-9425-0EC38D6FE60F}" type="pres">
      <dgm:prSet presAssocID="{AC2D9ED7-D001-4CA5-AA1B-F48C5866DA01}" presName="sibTrans" presStyleCnt="0"/>
      <dgm:spPr/>
    </dgm:pt>
    <dgm:pt modelId="{7353959E-B1CB-414D-9B7C-078BFF323E96}" type="pres">
      <dgm:prSet presAssocID="{65711B77-94B4-4EC5-BFF7-15586A9F098A}" presName="composite" presStyleCnt="0"/>
      <dgm:spPr/>
    </dgm:pt>
    <dgm:pt modelId="{8033BB4D-7164-47BB-B67D-CF91100B61B1}" type="pres">
      <dgm:prSet presAssocID="{65711B77-94B4-4EC5-BFF7-15586A9F098A}" presName="FirstChild" presStyleLbl="revTx" presStyleIdx="4" presStyleCnt="6">
        <dgm:presLayoutVars>
          <dgm:chMax val="0"/>
          <dgm:chPref val="0"/>
          <dgm:bulletEnabled val="1"/>
        </dgm:presLayoutVars>
      </dgm:prSet>
      <dgm:spPr/>
      <dgm:t>
        <a:bodyPr/>
        <a:lstStyle/>
        <a:p>
          <a:endParaRPr lang="tr-TR"/>
        </a:p>
      </dgm:t>
    </dgm:pt>
    <dgm:pt modelId="{7493E565-2852-4047-8012-7BB4AB0C5D24}" type="pres">
      <dgm:prSet presAssocID="{65711B77-94B4-4EC5-BFF7-15586A9F098A}" presName="Parent" presStyleLbl="alignNode1" presStyleIdx="2" presStyleCnt="3">
        <dgm:presLayoutVars>
          <dgm:chMax val="3"/>
          <dgm:chPref val="3"/>
          <dgm:bulletEnabled val="1"/>
        </dgm:presLayoutVars>
      </dgm:prSet>
      <dgm:spPr/>
      <dgm:t>
        <a:bodyPr/>
        <a:lstStyle/>
        <a:p>
          <a:endParaRPr lang="tr-TR"/>
        </a:p>
      </dgm:t>
    </dgm:pt>
    <dgm:pt modelId="{BF0B5D74-30E2-45B0-ABD9-27CF105323C1}" type="pres">
      <dgm:prSet presAssocID="{65711B77-94B4-4EC5-BFF7-15586A9F098A}" presName="Accent" presStyleLbl="parChTrans1D1" presStyleIdx="2" presStyleCnt="3"/>
      <dgm:spPr/>
    </dgm:pt>
    <dgm:pt modelId="{F5E0FA42-15B7-4A51-B769-36D21F93DA59}" type="pres">
      <dgm:prSet presAssocID="{65711B77-94B4-4EC5-BFF7-15586A9F098A}" presName="Child" presStyleLbl="revTx" presStyleIdx="5" presStyleCnt="6">
        <dgm:presLayoutVars>
          <dgm:chMax val="0"/>
          <dgm:chPref val="0"/>
          <dgm:bulletEnabled val="1"/>
        </dgm:presLayoutVars>
      </dgm:prSet>
      <dgm:spPr/>
      <dgm:t>
        <a:bodyPr/>
        <a:lstStyle/>
        <a:p>
          <a:endParaRPr lang="tr-TR"/>
        </a:p>
      </dgm:t>
    </dgm:pt>
  </dgm:ptLst>
  <dgm:cxnLst>
    <dgm:cxn modelId="{CDB42F68-86FB-4EFC-AD65-3D5C2768FF31}" srcId="{65711B77-94B4-4EC5-BFF7-15586A9F098A}" destId="{F57586E6-14A4-4A8F-91B4-4E4E42BCA22F}" srcOrd="1" destOrd="0" parTransId="{2EC5FB8F-BA59-405B-999F-673ACD8B14D4}" sibTransId="{0D338DAF-0485-484C-A472-C2A51AA36322}"/>
    <dgm:cxn modelId="{BA69FEC6-10FD-426C-8286-7CE25459F0F6}" srcId="{3B3179D2-6CA5-44B0-A202-733925812100}" destId="{B0C8E098-AC6C-4F5A-B2A8-ACB79B911C84}" srcOrd="2" destOrd="0" parTransId="{8A7892C0-AC1C-4D35-B7CD-F88569083621}" sibTransId="{9AD8EDD7-DC3D-4718-8173-2736E22B2334}"/>
    <dgm:cxn modelId="{07102BFE-CD34-5540-977E-8092CE11A933}" type="presOf" srcId="{1750212B-8654-41F3-BC85-812158B47755}" destId="{7B7F17D6-2746-48BF-AC8D-4882516CBCE2}" srcOrd="0" destOrd="0" presId="urn:microsoft.com/office/officeart/2011/layout/TabList"/>
    <dgm:cxn modelId="{A42DD8ED-A114-4987-93F2-E30052F9DA7D}" srcId="{3B3179D2-6CA5-44B0-A202-733925812100}" destId="{892F8183-DCFD-4429-B59B-21B6F0E297DA}" srcOrd="1" destOrd="0" parTransId="{0E28B7FA-91F1-413A-817A-F63C3059C6A8}" sibTransId="{363CD3EB-942B-407E-8DDE-B9F579287492}"/>
    <dgm:cxn modelId="{269E22C1-B329-0442-A431-295C4D091FDD}" type="presOf" srcId="{3B3179D2-6CA5-44B0-A202-733925812100}" destId="{38EAEDDB-D018-4F99-81F9-ABEE6DD52301}" srcOrd="0" destOrd="0" presId="urn:microsoft.com/office/officeart/2011/layout/TabList"/>
    <dgm:cxn modelId="{24FCA814-2C25-47D0-8EFF-FDCF854013CC}" srcId="{3B3179D2-6CA5-44B0-A202-733925812100}" destId="{FBEF2307-6529-4EA7-9AB9-9052BAC686B0}" srcOrd="3" destOrd="0" parTransId="{B28C7E95-82F2-4DDC-A0E0-59CA3E32E8EB}" sibTransId="{CC989922-59A2-4622-AD19-6217340DF3CE}"/>
    <dgm:cxn modelId="{C872A39C-7E7C-7648-A98B-6A587C1A02AB}" type="presOf" srcId="{9A051797-FB80-4E1B-AC2C-0F806C8EAE15}" destId="{3E028BAF-146D-4550-9B2B-A930D55B37DD}" srcOrd="0" destOrd="0" presId="urn:microsoft.com/office/officeart/2011/layout/TabList"/>
    <dgm:cxn modelId="{1E0389FB-7B54-5247-954E-8A83BE70D0E9}" type="presOf" srcId="{2EF0C9FB-26D7-4C5F-85EF-F9ACB1A58376}" destId="{7E88A3B5-1805-4D9C-83C3-B5BFD309A49B}" srcOrd="0" destOrd="0" presId="urn:microsoft.com/office/officeart/2011/layout/TabList"/>
    <dgm:cxn modelId="{894EFAFB-7920-4C27-BC8A-7A95B8A8851E}" srcId="{9A051797-FB80-4E1B-AC2C-0F806C8EAE15}" destId="{390B1E35-8204-4624-9117-4FDDCCDD2A0C}" srcOrd="1" destOrd="0" parTransId="{72AD987D-F3B5-42C8-B6CD-7F5734246F05}" sibTransId="{5427445D-52C9-4CC0-93C2-833808E7541F}"/>
    <dgm:cxn modelId="{81F88CFC-585F-1143-BDFF-4DCF362792D1}" type="presOf" srcId="{65711B77-94B4-4EC5-BFF7-15586A9F098A}" destId="{7493E565-2852-4047-8012-7BB4AB0C5D24}" srcOrd="0" destOrd="0" presId="urn:microsoft.com/office/officeart/2011/layout/TabList"/>
    <dgm:cxn modelId="{5756BDDA-DA5F-4278-8FAD-C9F7B12BCB1E}" srcId="{9A051797-FB80-4E1B-AC2C-0F806C8EAE15}" destId="{1750212B-8654-41F3-BC85-812158B47755}" srcOrd="0" destOrd="0" parTransId="{0FE02EA7-B2C7-4633-B7E8-6EB8C2BD2BFF}" sibTransId="{9C1DF774-B277-4BC1-99FB-E2B4D2E95672}"/>
    <dgm:cxn modelId="{91ED5E87-13F1-4EF0-B4B5-84E854D44354}" srcId="{3B3179D2-6CA5-44B0-A202-733925812100}" destId="{852D5383-AFF8-44D2-B227-E201B10EE719}" srcOrd="0" destOrd="0" parTransId="{63798D88-17EE-40C4-BAB6-3FC97AED9B42}" sibTransId="{F1D32891-A3BC-4498-BE96-3FF2D8B5128E}"/>
    <dgm:cxn modelId="{7AE164FD-C910-304D-8962-07F7A39D4470}" type="presOf" srcId="{852D5383-AFF8-44D2-B227-E201B10EE719}" destId="{053C200B-E52D-45DF-BF81-C213DF56D829}" srcOrd="0" destOrd="0" presId="urn:microsoft.com/office/officeart/2011/layout/TabList"/>
    <dgm:cxn modelId="{DB91331D-EFB7-4930-AFD4-F93099894069}" srcId="{65711B77-94B4-4EC5-BFF7-15586A9F098A}" destId="{33C6E975-5245-47D3-B26C-99B4DF6559E2}" srcOrd="0" destOrd="0" parTransId="{496BB078-644B-4C9C-86EC-D023C755202C}" sibTransId="{1014ECE7-6E4F-42EC-8B4F-8D17D98821EE}"/>
    <dgm:cxn modelId="{A8EC0124-689C-4D6E-8726-6575136E78E7}" srcId="{2EF0C9FB-26D7-4C5F-85EF-F9ACB1A58376}" destId="{65711B77-94B4-4EC5-BFF7-15586A9F098A}" srcOrd="2" destOrd="0" parTransId="{7599B224-9DD0-4806-B2A5-85E79960074D}" sibTransId="{44EBC014-74B9-4933-BDB6-6F3F2AB20C9E}"/>
    <dgm:cxn modelId="{5EEA5B70-AF16-5A44-98E4-11E24EF5CD45}" type="presOf" srcId="{33C6E975-5245-47D3-B26C-99B4DF6559E2}" destId="{8033BB4D-7164-47BB-B67D-CF91100B61B1}" srcOrd="0" destOrd="0" presId="urn:microsoft.com/office/officeart/2011/layout/TabList"/>
    <dgm:cxn modelId="{94D0C0AD-9211-45D1-970A-6D28E6E49BF4}" srcId="{2EF0C9FB-26D7-4C5F-85EF-F9ACB1A58376}" destId="{9A051797-FB80-4E1B-AC2C-0F806C8EAE15}" srcOrd="0" destOrd="0" parTransId="{E7E4B7C1-D108-4F1B-92AC-6A52AD7EE680}" sibTransId="{D79EF4EB-7622-457E-816D-60AF7AAC6BF8}"/>
    <dgm:cxn modelId="{E344B909-C716-D64A-A7D8-9CA6D3C70DFC}" type="presOf" srcId="{892F8183-DCFD-4429-B59B-21B6F0E297DA}" destId="{7BD45780-4A44-403E-93E7-FC756689422D}" srcOrd="0" destOrd="0" presId="urn:microsoft.com/office/officeart/2011/layout/TabList"/>
    <dgm:cxn modelId="{FEC90B3E-C1F0-4507-AAA7-B2585385A09A}" srcId="{65711B77-94B4-4EC5-BFF7-15586A9F098A}" destId="{72F412A3-AA19-44E5-9A6A-73BA7FA56649}" srcOrd="2" destOrd="0" parTransId="{4DDAF10E-AEF8-4726-BCA2-CD4FCF4E162D}" sibTransId="{97DBA039-DCBF-4A97-BBC6-FB4225E9DB2F}"/>
    <dgm:cxn modelId="{346A9709-FE96-D041-97F6-AA5DBD099826}" type="presOf" srcId="{390B1E35-8204-4624-9117-4FDDCCDD2A0C}" destId="{8E3C61C1-6DCA-4F10-92CA-0B8D93C1DD01}" srcOrd="0" destOrd="0" presId="urn:microsoft.com/office/officeart/2011/layout/TabList"/>
    <dgm:cxn modelId="{F01891CC-D19C-F141-A6AF-8B02C7B36989}" type="presOf" srcId="{B0C8E098-AC6C-4F5A-B2A8-ACB79B911C84}" destId="{7BD45780-4A44-403E-93E7-FC756689422D}" srcOrd="0" destOrd="1" presId="urn:microsoft.com/office/officeart/2011/layout/TabList"/>
    <dgm:cxn modelId="{942477E9-58D8-C246-A3A6-9E02B9F63F6F}" type="presOf" srcId="{F57586E6-14A4-4A8F-91B4-4E4E42BCA22F}" destId="{F5E0FA42-15B7-4A51-B769-36D21F93DA59}" srcOrd="0" destOrd="0" presId="urn:microsoft.com/office/officeart/2011/layout/TabList"/>
    <dgm:cxn modelId="{EB1498D6-5A07-1748-B6AB-F33014FC0654}" type="presOf" srcId="{72F412A3-AA19-44E5-9A6A-73BA7FA56649}" destId="{F5E0FA42-15B7-4A51-B769-36D21F93DA59}" srcOrd="0" destOrd="1" presId="urn:microsoft.com/office/officeart/2011/layout/TabList"/>
    <dgm:cxn modelId="{28CEFE78-2C30-4DEE-B2E1-A861314BD497}" srcId="{2EF0C9FB-26D7-4C5F-85EF-F9ACB1A58376}" destId="{3B3179D2-6CA5-44B0-A202-733925812100}" srcOrd="1" destOrd="0" parTransId="{5BD6E7D8-2F23-4978-BA92-DB755FF76254}" sibTransId="{AC2D9ED7-D001-4CA5-AA1B-F48C5866DA01}"/>
    <dgm:cxn modelId="{6316D623-F50E-AA4A-9117-1125B8441D66}" type="presOf" srcId="{FBEF2307-6529-4EA7-9AB9-9052BAC686B0}" destId="{7BD45780-4A44-403E-93E7-FC756689422D}" srcOrd="0" destOrd="2" presId="urn:microsoft.com/office/officeart/2011/layout/TabList"/>
    <dgm:cxn modelId="{49DE9A14-CB2B-EB40-ADCE-B48401179018}" type="presParOf" srcId="{7E88A3B5-1805-4D9C-83C3-B5BFD309A49B}" destId="{D1E0D996-8282-400C-A37F-C08F9BDC8DBD}" srcOrd="0" destOrd="0" presId="urn:microsoft.com/office/officeart/2011/layout/TabList"/>
    <dgm:cxn modelId="{E5203B93-3050-9740-A23A-5EFE10B00539}" type="presParOf" srcId="{D1E0D996-8282-400C-A37F-C08F9BDC8DBD}" destId="{7B7F17D6-2746-48BF-AC8D-4882516CBCE2}" srcOrd="0" destOrd="0" presId="urn:microsoft.com/office/officeart/2011/layout/TabList"/>
    <dgm:cxn modelId="{3EF45905-B900-AC48-8E54-ABC0BD9BB219}" type="presParOf" srcId="{D1E0D996-8282-400C-A37F-C08F9BDC8DBD}" destId="{3E028BAF-146D-4550-9B2B-A930D55B37DD}" srcOrd="1" destOrd="0" presId="urn:microsoft.com/office/officeart/2011/layout/TabList"/>
    <dgm:cxn modelId="{412A9D74-FEEE-7A49-AD72-B7A8BAE5BF1A}" type="presParOf" srcId="{D1E0D996-8282-400C-A37F-C08F9BDC8DBD}" destId="{30278852-76EA-40E0-B001-33CA87F28EB7}" srcOrd="2" destOrd="0" presId="urn:microsoft.com/office/officeart/2011/layout/TabList"/>
    <dgm:cxn modelId="{9FB17676-0E83-394B-863F-24F5A9D21A6E}" type="presParOf" srcId="{7E88A3B5-1805-4D9C-83C3-B5BFD309A49B}" destId="{8E3C61C1-6DCA-4F10-92CA-0B8D93C1DD01}" srcOrd="1" destOrd="0" presId="urn:microsoft.com/office/officeart/2011/layout/TabList"/>
    <dgm:cxn modelId="{171180A1-7546-2244-87F2-D435E553082F}" type="presParOf" srcId="{7E88A3B5-1805-4D9C-83C3-B5BFD309A49B}" destId="{43013029-840A-4039-9567-48390171DF78}" srcOrd="2" destOrd="0" presId="urn:microsoft.com/office/officeart/2011/layout/TabList"/>
    <dgm:cxn modelId="{D8F78250-14FC-C844-A008-BB9BE67920C0}" type="presParOf" srcId="{7E88A3B5-1805-4D9C-83C3-B5BFD309A49B}" destId="{B67AE177-BED2-43E3-838B-1380F244FEF2}" srcOrd="3" destOrd="0" presId="urn:microsoft.com/office/officeart/2011/layout/TabList"/>
    <dgm:cxn modelId="{DA354523-580E-DC46-B64A-4C521058FB8C}" type="presParOf" srcId="{B67AE177-BED2-43E3-838B-1380F244FEF2}" destId="{053C200B-E52D-45DF-BF81-C213DF56D829}" srcOrd="0" destOrd="0" presId="urn:microsoft.com/office/officeart/2011/layout/TabList"/>
    <dgm:cxn modelId="{D2ED4B8E-9036-5443-964B-8858E39F380C}" type="presParOf" srcId="{B67AE177-BED2-43E3-838B-1380F244FEF2}" destId="{38EAEDDB-D018-4F99-81F9-ABEE6DD52301}" srcOrd="1" destOrd="0" presId="urn:microsoft.com/office/officeart/2011/layout/TabList"/>
    <dgm:cxn modelId="{18CB659C-123C-F540-8360-2937FDF67746}" type="presParOf" srcId="{B67AE177-BED2-43E3-838B-1380F244FEF2}" destId="{D4A3E633-2790-4133-A1BB-16949382FAFC}" srcOrd="2" destOrd="0" presId="urn:microsoft.com/office/officeart/2011/layout/TabList"/>
    <dgm:cxn modelId="{A13F5558-2AC0-A54F-9558-D992C702B293}" type="presParOf" srcId="{7E88A3B5-1805-4D9C-83C3-B5BFD309A49B}" destId="{7BD45780-4A44-403E-93E7-FC756689422D}" srcOrd="4" destOrd="0" presId="urn:microsoft.com/office/officeart/2011/layout/TabList"/>
    <dgm:cxn modelId="{5CDF32BF-990B-0141-A037-6817F42A4DC4}" type="presParOf" srcId="{7E88A3B5-1805-4D9C-83C3-B5BFD309A49B}" destId="{B647AFBC-0421-43A6-9425-0EC38D6FE60F}" srcOrd="5" destOrd="0" presId="urn:microsoft.com/office/officeart/2011/layout/TabList"/>
    <dgm:cxn modelId="{BD2953E9-C24D-F64A-AFB7-E84EB1DD70BE}" type="presParOf" srcId="{7E88A3B5-1805-4D9C-83C3-B5BFD309A49B}" destId="{7353959E-B1CB-414D-9B7C-078BFF323E96}" srcOrd="6" destOrd="0" presId="urn:microsoft.com/office/officeart/2011/layout/TabList"/>
    <dgm:cxn modelId="{40BADBC2-0DC3-D64C-9CA6-031C75023FD1}" type="presParOf" srcId="{7353959E-B1CB-414D-9B7C-078BFF323E96}" destId="{8033BB4D-7164-47BB-B67D-CF91100B61B1}" srcOrd="0" destOrd="0" presId="urn:microsoft.com/office/officeart/2011/layout/TabList"/>
    <dgm:cxn modelId="{12BE2F84-F22E-6748-8FF8-0BE4E9AB5AB2}" type="presParOf" srcId="{7353959E-B1CB-414D-9B7C-078BFF323E96}" destId="{7493E565-2852-4047-8012-7BB4AB0C5D24}" srcOrd="1" destOrd="0" presId="urn:microsoft.com/office/officeart/2011/layout/TabList"/>
    <dgm:cxn modelId="{19C1222B-895B-BD49-A9D3-6F0EDCE901AD}" type="presParOf" srcId="{7353959E-B1CB-414D-9B7C-078BFF323E96}" destId="{BF0B5D74-30E2-45B0-ABD9-27CF105323C1}" srcOrd="2" destOrd="0" presId="urn:microsoft.com/office/officeart/2011/layout/TabList"/>
    <dgm:cxn modelId="{69A2DB25-5A0E-8E4F-9911-3C2C86125BA7}" type="presParOf" srcId="{7E88A3B5-1805-4D9C-83C3-B5BFD309A49B}" destId="{F5E0FA42-15B7-4A51-B769-36D21F93DA59}" srcOrd="7" destOrd="0" presId="urn:microsoft.com/office/officeart/2011/layout/Tab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0E6444-77EE-4FAE-BB5F-C626AA231FE0}">
      <dsp:nvSpPr>
        <dsp:cNvPr id="0" name=""/>
        <dsp:cNvSpPr/>
      </dsp:nvSpPr>
      <dsp:spPr>
        <a:xfrm>
          <a:off x="2571" y="562943"/>
          <a:ext cx="2507456" cy="1002982"/>
        </a:xfrm>
        <a:prstGeom prst="rect">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tr-TR" sz="2400" kern="1200" dirty="0" smtClean="0"/>
            <a:t>0-120/150</a:t>
          </a:r>
        </a:p>
        <a:p>
          <a:pPr lvl="0" algn="ctr" defTabSz="1066800">
            <a:lnSpc>
              <a:spcPct val="90000"/>
            </a:lnSpc>
            <a:spcBef>
              <a:spcPct val="0"/>
            </a:spcBef>
            <a:spcAft>
              <a:spcPct val="35000"/>
            </a:spcAft>
          </a:pPr>
          <a:r>
            <a:rPr lang="tr-TR" sz="2400" kern="1200" dirty="0" smtClean="0"/>
            <a:t>Gün</a:t>
          </a:r>
          <a:endParaRPr lang="tr-TR" sz="2400" kern="1200" dirty="0"/>
        </a:p>
      </dsp:txBody>
      <dsp:txXfrm>
        <a:off x="2571" y="562943"/>
        <a:ext cx="2507456" cy="1002982"/>
      </dsp:txXfrm>
    </dsp:sp>
    <dsp:sp modelId="{FBFC949E-8053-43FA-B667-64761B076D6E}">
      <dsp:nvSpPr>
        <dsp:cNvPr id="0" name=""/>
        <dsp:cNvSpPr/>
      </dsp:nvSpPr>
      <dsp:spPr>
        <a:xfrm>
          <a:off x="2571" y="1565926"/>
          <a:ext cx="2507456" cy="2397092"/>
        </a:xfrm>
        <a:prstGeom prst="rect">
          <a:avLst/>
        </a:prstGeom>
        <a:solidFill>
          <a:schemeClr val="accent3">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tr-TR" sz="2400" kern="1200" dirty="0" smtClean="0"/>
            <a:t>P4 kaynağı </a:t>
          </a:r>
          <a:r>
            <a:rPr lang="tr-TR" sz="2400" kern="1200" dirty="0" err="1" smtClean="0"/>
            <a:t>korpus</a:t>
          </a:r>
          <a:r>
            <a:rPr lang="tr-TR" sz="2400" kern="1200" dirty="0" smtClean="0"/>
            <a:t> </a:t>
          </a:r>
          <a:r>
            <a:rPr lang="tr-TR" sz="2400" kern="1200" dirty="0" err="1" smtClean="0"/>
            <a:t>luteumdur</a:t>
          </a:r>
          <a:r>
            <a:rPr lang="tr-TR" sz="2400" kern="1200" dirty="0" smtClean="0"/>
            <a:t>.</a:t>
          </a:r>
          <a:endParaRPr lang="tr-TR" sz="2400" kern="1200" dirty="0"/>
        </a:p>
        <a:p>
          <a:pPr marL="228600" lvl="1" indent="-228600" algn="l" defTabSz="1066800">
            <a:lnSpc>
              <a:spcPct val="90000"/>
            </a:lnSpc>
            <a:spcBef>
              <a:spcPct val="0"/>
            </a:spcBef>
            <a:spcAft>
              <a:spcPct val="15000"/>
            </a:spcAft>
            <a:buChar char="••"/>
          </a:pPr>
          <a:r>
            <a:rPr lang="tr-TR" sz="2400" kern="1200" dirty="0" smtClean="0">
              <a:solidFill>
                <a:srgbClr val="FF0000"/>
              </a:solidFill>
            </a:rPr>
            <a:t>PGF2 alfa </a:t>
          </a:r>
          <a:r>
            <a:rPr lang="tr-TR" sz="2400" kern="1200" dirty="0" err="1" smtClean="0">
              <a:solidFill>
                <a:srgbClr val="FF0000"/>
              </a:solidFill>
            </a:rPr>
            <a:t>enj</a:t>
          </a:r>
          <a:r>
            <a:rPr lang="tr-TR" sz="2400" kern="1200" dirty="0" smtClean="0"/>
            <a:t>.</a:t>
          </a:r>
          <a:endParaRPr lang="tr-TR" sz="2400" kern="1200" dirty="0"/>
        </a:p>
      </dsp:txBody>
      <dsp:txXfrm>
        <a:off x="2571" y="1565926"/>
        <a:ext cx="2507456" cy="2397092"/>
      </dsp:txXfrm>
    </dsp:sp>
    <dsp:sp modelId="{E18314A2-D03D-4C01-813D-4F1274D53B97}">
      <dsp:nvSpPr>
        <dsp:cNvPr id="0" name=""/>
        <dsp:cNvSpPr/>
      </dsp:nvSpPr>
      <dsp:spPr>
        <a:xfrm>
          <a:off x="2861071" y="562943"/>
          <a:ext cx="2507456" cy="1002982"/>
        </a:xfrm>
        <a:prstGeom prst="rect">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tr-TR" sz="2400" kern="1200" dirty="0" smtClean="0"/>
            <a:t>150-240 </a:t>
          </a:r>
          <a:r>
            <a:rPr lang="tr-TR" sz="2400" kern="1200" dirty="0" err="1" smtClean="0"/>
            <a:t>ıncı</a:t>
          </a:r>
          <a:endParaRPr lang="tr-TR" sz="2400" kern="1200" dirty="0" smtClean="0"/>
        </a:p>
        <a:p>
          <a:pPr lvl="0" algn="ctr" defTabSz="1066800">
            <a:lnSpc>
              <a:spcPct val="90000"/>
            </a:lnSpc>
            <a:spcBef>
              <a:spcPct val="0"/>
            </a:spcBef>
            <a:spcAft>
              <a:spcPct val="35000"/>
            </a:spcAft>
          </a:pPr>
          <a:r>
            <a:rPr lang="tr-TR" sz="2400" kern="1200" dirty="0" smtClean="0"/>
            <a:t>Gün	</a:t>
          </a:r>
          <a:endParaRPr lang="tr-TR" sz="2400" kern="1200" dirty="0"/>
        </a:p>
      </dsp:txBody>
      <dsp:txXfrm>
        <a:off x="2861071" y="562943"/>
        <a:ext cx="2507456" cy="1002982"/>
      </dsp:txXfrm>
    </dsp:sp>
    <dsp:sp modelId="{31AD4355-F6CD-477D-9BC7-F962792C39A1}">
      <dsp:nvSpPr>
        <dsp:cNvPr id="0" name=""/>
        <dsp:cNvSpPr/>
      </dsp:nvSpPr>
      <dsp:spPr>
        <a:xfrm>
          <a:off x="2861071" y="1565926"/>
          <a:ext cx="2507456" cy="2397092"/>
        </a:xfrm>
        <a:prstGeom prst="rect">
          <a:avLst/>
        </a:prstGeom>
        <a:solidFill>
          <a:schemeClr val="accent3">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tr-TR" sz="2400" kern="1200" dirty="0" smtClean="0"/>
            <a:t>P4 kaynağı Plasentadır</a:t>
          </a:r>
          <a:endParaRPr lang="tr-TR" sz="2400" kern="1200" dirty="0"/>
        </a:p>
        <a:p>
          <a:pPr marL="228600" lvl="1" indent="-228600" algn="l" defTabSz="1066800">
            <a:lnSpc>
              <a:spcPct val="90000"/>
            </a:lnSpc>
            <a:spcBef>
              <a:spcPct val="0"/>
            </a:spcBef>
            <a:spcAft>
              <a:spcPct val="15000"/>
            </a:spcAft>
            <a:buChar char="••"/>
          </a:pPr>
          <a:r>
            <a:rPr lang="tr-TR" sz="2400" kern="1200" dirty="0" smtClean="0">
              <a:solidFill>
                <a:srgbClr val="FF0000"/>
              </a:solidFill>
            </a:rPr>
            <a:t>PGF2 alfa + </a:t>
          </a:r>
          <a:r>
            <a:rPr lang="tr-TR" sz="2400" kern="1200" dirty="0" err="1" smtClean="0">
              <a:solidFill>
                <a:srgbClr val="FF0000"/>
              </a:solidFill>
            </a:rPr>
            <a:t>kortikosteroid</a:t>
          </a:r>
          <a:r>
            <a:rPr lang="tr-TR" sz="2400" kern="1200" dirty="0" smtClean="0">
              <a:solidFill>
                <a:srgbClr val="FF0000"/>
              </a:solidFill>
            </a:rPr>
            <a:t> enjeksiyonu</a:t>
          </a:r>
          <a:endParaRPr lang="tr-TR" sz="2400" kern="1200" dirty="0">
            <a:solidFill>
              <a:srgbClr val="FF0000"/>
            </a:solidFill>
          </a:endParaRPr>
        </a:p>
      </dsp:txBody>
      <dsp:txXfrm>
        <a:off x="2861071" y="1565926"/>
        <a:ext cx="2507456" cy="2397092"/>
      </dsp:txXfrm>
    </dsp:sp>
    <dsp:sp modelId="{096BD08E-7CDF-4B0A-A7A2-93663F14CEB8}">
      <dsp:nvSpPr>
        <dsp:cNvPr id="0" name=""/>
        <dsp:cNvSpPr/>
      </dsp:nvSpPr>
      <dsp:spPr>
        <a:xfrm>
          <a:off x="5719571" y="562943"/>
          <a:ext cx="2507456" cy="1002982"/>
        </a:xfrm>
        <a:prstGeom prst="rect">
          <a:avLst/>
        </a:prstGeom>
        <a:solidFill>
          <a:schemeClr val="accent3">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tr-TR" sz="2400" kern="1200" dirty="0" smtClean="0"/>
            <a:t>Gebeliğin </a:t>
          </a:r>
        </a:p>
        <a:p>
          <a:pPr lvl="0" algn="ctr" defTabSz="1066800">
            <a:lnSpc>
              <a:spcPct val="90000"/>
            </a:lnSpc>
            <a:spcBef>
              <a:spcPct val="0"/>
            </a:spcBef>
            <a:spcAft>
              <a:spcPct val="35000"/>
            </a:spcAft>
          </a:pPr>
          <a:r>
            <a:rPr lang="tr-TR" sz="2400" kern="1200" dirty="0" smtClean="0"/>
            <a:t>Son 4-6 haftası</a:t>
          </a:r>
          <a:endParaRPr lang="tr-TR" sz="2400" kern="1200" dirty="0"/>
        </a:p>
      </dsp:txBody>
      <dsp:txXfrm>
        <a:off x="5719571" y="562943"/>
        <a:ext cx="2507456" cy="1002982"/>
      </dsp:txXfrm>
    </dsp:sp>
    <dsp:sp modelId="{9D5CF76D-A632-4EED-A8C0-6E4C12FD275A}">
      <dsp:nvSpPr>
        <dsp:cNvPr id="0" name=""/>
        <dsp:cNvSpPr/>
      </dsp:nvSpPr>
      <dsp:spPr>
        <a:xfrm>
          <a:off x="5719571" y="1565926"/>
          <a:ext cx="2507456" cy="2397092"/>
        </a:xfrm>
        <a:prstGeom prst="rect">
          <a:avLst/>
        </a:prstGeom>
        <a:solidFill>
          <a:schemeClr val="accent3">
            <a:alpha val="90000"/>
            <a:tint val="40000"/>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tr-TR" sz="2400" kern="1200" dirty="0" smtClean="0"/>
            <a:t>Plasenta kaynaklı P4 azalır</a:t>
          </a:r>
          <a:endParaRPr lang="tr-TR" sz="2400" kern="1200" dirty="0"/>
        </a:p>
        <a:p>
          <a:pPr marL="228600" lvl="1" indent="-228600" algn="l" defTabSz="1066800">
            <a:lnSpc>
              <a:spcPct val="90000"/>
            </a:lnSpc>
            <a:spcBef>
              <a:spcPct val="0"/>
            </a:spcBef>
            <a:spcAft>
              <a:spcPct val="15000"/>
            </a:spcAft>
            <a:buChar char="••"/>
          </a:pPr>
          <a:r>
            <a:rPr lang="tr-TR" sz="2400" kern="1200" dirty="0" err="1" smtClean="0"/>
            <a:t>Korpus</a:t>
          </a:r>
          <a:r>
            <a:rPr lang="tr-TR" sz="2400" kern="1200" dirty="0" smtClean="0"/>
            <a:t> </a:t>
          </a:r>
          <a:r>
            <a:rPr lang="tr-TR" sz="2400" kern="1200" dirty="0" err="1" smtClean="0"/>
            <a:t>lut</a:t>
          </a:r>
          <a:r>
            <a:rPr lang="tr-TR" sz="2400" kern="1200" dirty="0" smtClean="0"/>
            <a:t>. tekrar </a:t>
          </a:r>
          <a:r>
            <a:rPr lang="tr-TR" sz="2400" kern="1200" dirty="0" err="1" smtClean="0"/>
            <a:t>aktiv</a:t>
          </a:r>
          <a:r>
            <a:rPr lang="tr-TR" sz="2400" kern="1200" dirty="0" smtClean="0"/>
            <a:t> konuma geçer</a:t>
          </a:r>
          <a:endParaRPr lang="tr-TR" sz="2400" kern="1200" dirty="0"/>
        </a:p>
      </dsp:txBody>
      <dsp:txXfrm>
        <a:off x="5719571" y="1565926"/>
        <a:ext cx="2507456" cy="23970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0B5D74-30E2-45B0-ABD9-27CF105323C1}">
      <dsp:nvSpPr>
        <dsp:cNvPr id="0" name=""/>
        <dsp:cNvSpPr/>
      </dsp:nvSpPr>
      <dsp:spPr>
        <a:xfrm>
          <a:off x="0" y="3530884"/>
          <a:ext cx="8229600" cy="0"/>
        </a:xfrm>
        <a:prstGeom prst="line">
          <a:avLst/>
        </a:pr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4A3E633-2790-4133-A1BB-16949382FAFC}">
      <dsp:nvSpPr>
        <dsp:cNvPr id="0" name=""/>
        <dsp:cNvSpPr/>
      </dsp:nvSpPr>
      <dsp:spPr>
        <a:xfrm>
          <a:off x="0" y="2014313"/>
          <a:ext cx="8229600" cy="0"/>
        </a:xfrm>
        <a:prstGeom prst="line">
          <a:avLst/>
        </a:pr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278852-76EA-40E0-B001-33CA87F28EB7}">
      <dsp:nvSpPr>
        <dsp:cNvPr id="0" name=""/>
        <dsp:cNvSpPr/>
      </dsp:nvSpPr>
      <dsp:spPr>
        <a:xfrm>
          <a:off x="0" y="497742"/>
          <a:ext cx="8229600" cy="0"/>
        </a:xfrm>
        <a:prstGeom prst="line">
          <a:avLst/>
        </a:pr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B7F17D6-2746-48BF-AC8D-4882516CBCE2}">
      <dsp:nvSpPr>
        <dsp:cNvPr id="0" name=""/>
        <dsp:cNvSpPr/>
      </dsp:nvSpPr>
      <dsp:spPr>
        <a:xfrm>
          <a:off x="2139695" y="554"/>
          <a:ext cx="6089904" cy="497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b" anchorCtr="0">
          <a:noAutofit/>
        </a:bodyPr>
        <a:lstStyle/>
        <a:p>
          <a:pPr lvl="0" algn="l" defTabSz="977900">
            <a:lnSpc>
              <a:spcPct val="90000"/>
            </a:lnSpc>
            <a:spcBef>
              <a:spcPct val="0"/>
            </a:spcBef>
            <a:spcAft>
              <a:spcPct val="35000"/>
            </a:spcAft>
          </a:pPr>
          <a:r>
            <a:rPr lang="tr-TR" sz="2200" kern="1200" dirty="0" smtClean="0"/>
            <a:t> ACTH salınımı</a:t>
          </a:r>
          <a:endParaRPr lang="tr-TR" sz="2200" kern="1200" dirty="0"/>
        </a:p>
      </dsp:txBody>
      <dsp:txXfrm>
        <a:off x="2139695" y="554"/>
        <a:ext cx="6089904" cy="497187"/>
      </dsp:txXfrm>
    </dsp:sp>
    <dsp:sp modelId="{3E028BAF-146D-4550-9B2B-A930D55B37DD}">
      <dsp:nvSpPr>
        <dsp:cNvPr id="0" name=""/>
        <dsp:cNvSpPr/>
      </dsp:nvSpPr>
      <dsp:spPr>
        <a:xfrm>
          <a:off x="0" y="554"/>
          <a:ext cx="2139696" cy="497187"/>
        </a:xfrm>
        <a:prstGeom prst="round2SameRect">
          <a:avLst>
            <a:gd name="adj1" fmla="val 16670"/>
            <a:gd name="adj2" fmla="val 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ctr" defTabSz="977900">
            <a:lnSpc>
              <a:spcPct val="90000"/>
            </a:lnSpc>
            <a:spcBef>
              <a:spcPct val="0"/>
            </a:spcBef>
            <a:spcAft>
              <a:spcPct val="35000"/>
            </a:spcAft>
          </a:pPr>
          <a:r>
            <a:rPr lang="tr-TR" sz="2200" kern="1200" dirty="0" err="1" smtClean="0"/>
            <a:t>Fötal</a:t>
          </a:r>
          <a:r>
            <a:rPr lang="tr-TR" sz="2200" kern="1200" dirty="0" smtClean="0"/>
            <a:t> Hipofiz</a:t>
          </a:r>
          <a:endParaRPr lang="tr-TR" sz="2200" kern="1200" dirty="0"/>
        </a:p>
      </dsp:txBody>
      <dsp:txXfrm>
        <a:off x="24275" y="24829"/>
        <a:ext cx="2091146" cy="472912"/>
      </dsp:txXfrm>
    </dsp:sp>
    <dsp:sp modelId="{8E3C61C1-6DCA-4F10-92CA-0B8D93C1DD01}">
      <dsp:nvSpPr>
        <dsp:cNvPr id="0" name=""/>
        <dsp:cNvSpPr/>
      </dsp:nvSpPr>
      <dsp:spPr>
        <a:xfrm>
          <a:off x="0" y="497742"/>
          <a:ext cx="8229600" cy="9945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171450" lvl="1" indent="-171450" algn="l" defTabSz="755650">
            <a:lnSpc>
              <a:spcPct val="90000"/>
            </a:lnSpc>
            <a:spcBef>
              <a:spcPct val="0"/>
            </a:spcBef>
            <a:spcAft>
              <a:spcPct val="15000"/>
            </a:spcAft>
            <a:buChar char="••"/>
          </a:pPr>
          <a:endParaRPr lang="tr-TR" sz="1700" kern="1200" dirty="0"/>
        </a:p>
      </dsp:txBody>
      <dsp:txXfrm>
        <a:off x="0" y="497742"/>
        <a:ext cx="8229600" cy="994524"/>
      </dsp:txXfrm>
    </dsp:sp>
    <dsp:sp modelId="{053C200B-E52D-45DF-BF81-C213DF56D829}">
      <dsp:nvSpPr>
        <dsp:cNvPr id="0" name=""/>
        <dsp:cNvSpPr/>
      </dsp:nvSpPr>
      <dsp:spPr>
        <a:xfrm>
          <a:off x="2139695" y="1517125"/>
          <a:ext cx="6089904" cy="497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b" anchorCtr="0">
          <a:noAutofit/>
        </a:bodyPr>
        <a:lstStyle/>
        <a:p>
          <a:pPr lvl="0" algn="l" defTabSz="977900">
            <a:lnSpc>
              <a:spcPct val="90000"/>
            </a:lnSpc>
            <a:spcBef>
              <a:spcPct val="0"/>
            </a:spcBef>
            <a:spcAft>
              <a:spcPct val="35000"/>
            </a:spcAft>
          </a:pPr>
          <a:r>
            <a:rPr lang="tr-TR" sz="2200" kern="1200" dirty="0" err="1" smtClean="0"/>
            <a:t>Kortikosteroid</a:t>
          </a:r>
          <a:r>
            <a:rPr lang="tr-TR" sz="2200" kern="1200" dirty="0" smtClean="0"/>
            <a:t> salınımı</a:t>
          </a:r>
          <a:endParaRPr lang="tr-TR" sz="2200" kern="1200" dirty="0"/>
        </a:p>
      </dsp:txBody>
      <dsp:txXfrm>
        <a:off x="2139695" y="1517125"/>
        <a:ext cx="6089904" cy="497187"/>
      </dsp:txXfrm>
    </dsp:sp>
    <dsp:sp modelId="{38EAEDDB-D018-4F99-81F9-ABEE6DD52301}">
      <dsp:nvSpPr>
        <dsp:cNvPr id="0" name=""/>
        <dsp:cNvSpPr/>
      </dsp:nvSpPr>
      <dsp:spPr>
        <a:xfrm>
          <a:off x="0" y="1517125"/>
          <a:ext cx="2139696" cy="497187"/>
        </a:xfrm>
        <a:prstGeom prst="round2SameRect">
          <a:avLst>
            <a:gd name="adj1" fmla="val 16670"/>
            <a:gd name="adj2" fmla="val 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ctr" defTabSz="977900">
            <a:lnSpc>
              <a:spcPct val="90000"/>
            </a:lnSpc>
            <a:spcBef>
              <a:spcPct val="0"/>
            </a:spcBef>
            <a:spcAft>
              <a:spcPct val="35000"/>
            </a:spcAft>
          </a:pPr>
          <a:r>
            <a:rPr lang="tr-TR" sz="2200" kern="1200" dirty="0" err="1" smtClean="0"/>
            <a:t>Fötal</a:t>
          </a:r>
          <a:r>
            <a:rPr lang="tr-TR" sz="2200" kern="1200" dirty="0" smtClean="0"/>
            <a:t> Adrenal Bez</a:t>
          </a:r>
          <a:endParaRPr lang="tr-TR" sz="2200" kern="1200" dirty="0"/>
        </a:p>
      </dsp:txBody>
      <dsp:txXfrm>
        <a:off x="24275" y="1541400"/>
        <a:ext cx="2091146" cy="472912"/>
      </dsp:txXfrm>
    </dsp:sp>
    <dsp:sp modelId="{7BD45780-4A44-403E-93E7-FC756689422D}">
      <dsp:nvSpPr>
        <dsp:cNvPr id="0" name=""/>
        <dsp:cNvSpPr/>
      </dsp:nvSpPr>
      <dsp:spPr>
        <a:xfrm>
          <a:off x="0" y="2014313"/>
          <a:ext cx="8229600" cy="9945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171450" lvl="1" indent="-171450" algn="l" defTabSz="755650">
            <a:lnSpc>
              <a:spcPct val="90000"/>
            </a:lnSpc>
            <a:spcBef>
              <a:spcPct val="0"/>
            </a:spcBef>
            <a:spcAft>
              <a:spcPct val="15000"/>
            </a:spcAft>
            <a:buChar char="••"/>
          </a:pPr>
          <a:endParaRPr lang="tr-TR" sz="1700" kern="1200"/>
        </a:p>
      </dsp:txBody>
      <dsp:txXfrm>
        <a:off x="0" y="2014313"/>
        <a:ext cx="8229600" cy="994524"/>
      </dsp:txXfrm>
    </dsp:sp>
    <dsp:sp modelId="{8033BB4D-7164-47BB-B67D-CF91100B61B1}">
      <dsp:nvSpPr>
        <dsp:cNvPr id="0" name=""/>
        <dsp:cNvSpPr/>
      </dsp:nvSpPr>
      <dsp:spPr>
        <a:xfrm>
          <a:off x="2139695" y="3033696"/>
          <a:ext cx="6089904" cy="497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b" anchorCtr="0">
          <a:noAutofit/>
        </a:bodyPr>
        <a:lstStyle/>
        <a:p>
          <a:pPr lvl="0" algn="l" defTabSz="977900">
            <a:lnSpc>
              <a:spcPct val="90000"/>
            </a:lnSpc>
            <a:spcBef>
              <a:spcPct val="0"/>
            </a:spcBef>
            <a:spcAft>
              <a:spcPct val="35000"/>
            </a:spcAft>
          </a:pPr>
          <a:r>
            <a:rPr lang="tr-TR" sz="2200" kern="1200" dirty="0" smtClean="0"/>
            <a:t>P4          </a:t>
          </a:r>
          <a:r>
            <a:rPr lang="tr-TR" sz="2200" kern="1200" dirty="0" err="1" smtClean="0"/>
            <a:t>Androgen</a:t>
          </a:r>
          <a:r>
            <a:rPr lang="tr-TR" sz="2200" kern="1200" dirty="0" smtClean="0"/>
            <a:t>            </a:t>
          </a:r>
          <a:r>
            <a:rPr lang="tr-TR" sz="2200" kern="1200" dirty="0" err="1" smtClean="0"/>
            <a:t>Östrogen</a:t>
          </a:r>
          <a:r>
            <a:rPr lang="tr-TR" sz="2200" kern="1200" dirty="0" smtClean="0"/>
            <a:t> </a:t>
          </a:r>
          <a:endParaRPr lang="tr-TR" sz="2200" kern="1200" dirty="0"/>
        </a:p>
      </dsp:txBody>
      <dsp:txXfrm>
        <a:off x="2139695" y="3033696"/>
        <a:ext cx="6089904" cy="497187"/>
      </dsp:txXfrm>
    </dsp:sp>
    <dsp:sp modelId="{7493E565-2852-4047-8012-7BB4AB0C5D24}">
      <dsp:nvSpPr>
        <dsp:cNvPr id="0" name=""/>
        <dsp:cNvSpPr/>
      </dsp:nvSpPr>
      <dsp:spPr>
        <a:xfrm>
          <a:off x="0" y="3033696"/>
          <a:ext cx="2139696" cy="497187"/>
        </a:xfrm>
        <a:prstGeom prst="round2SameRect">
          <a:avLst>
            <a:gd name="adj1" fmla="val 16670"/>
            <a:gd name="adj2" fmla="val 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41910" tIns="41910" rIns="41910" bIns="41910" numCol="1" spcCol="1270" anchor="ctr" anchorCtr="0">
          <a:noAutofit/>
        </a:bodyPr>
        <a:lstStyle/>
        <a:p>
          <a:pPr lvl="0" algn="ctr" defTabSz="977900">
            <a:lnSpc>
              <a:spcPct val="90000"/>
            </a:lnSpc>
            <a:spcBef>
              <a:spcPct val="0"/>
            </a:spcBef>
            <a:spcAft>
              <a:spcPct val="35000"/>
            </a:spcAft>
          </a:pPr>
          <a:r>
            <a:rPr lang="tr-TR" sz="2200" kern="1200" dirty="0" smtClean="0"/>
            <a:t>Plasenta</a:t>
          </a:r>
          <a:endParaRPr lang="tr-TR" sz="2200" kern="1200" dirty="0"/>
        </a:p>
      </dsp:txBody>
      <dsp:txXfrm>
        <a:off x="24275" y="3057971"/>
        <a:ext cx="2091146" cy="472912"/>
      </dsp:txXfrm>
    </dsp:sp>
    <dsp:sp modelId="{F5E0FA42-15B7-4A51-B769-36D21F93DA59}">
      <dsp:nvSpPr>
        <dsp:cNvPr id="0" name=""/>
        <dsp:cNvSpPr/>
      </dsp:nvSpPr>
      <dsp:spPr>
        <a:xfrm>
          <a:off x="0" y="3530884"/>
          <a:ext cx="8229600" cy="9945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171450" lvl="1" indent="-171450" algn="l" defTabSz="755650">
            <a:lnSpc>
              <a:spcPct val="90000"/>
            </a:lnSpc>
            <a:spcBef>
              <a:spcPct val="0"/>
            </a:spcBef>
            <a:spcAft>
              <a:spcPct val="15000"/>
            </a:spcAft>
            <a:buChar char="••"/>
          </a:pPr>
          <a:r>
            <a:rPr lang="tr-TR" sz="1700" kern="1200" dirty="0" smtClean="0"/>
            <a:t>17 alfa </a:t>
          </a:r>
          <a:r>
            <a:rPr lang="tr-TR" sz="1700" kern="1200" dirty="0" err="1" smtClean="0"/>
            <a:t>hydroksilaz</a:t>
          </a:r>
          <a:r>
            <a:rPr lang="tr-TR" sz="1700" kern="1200" dirty="0" smtClean="0"/>
            <a:t> ve 17,20 </a:t>
          </a:r>
          <a:r>
            <a:rPr lang="tr-TR" sz="1700" kern="1200" dirty="0" err="1" smtClean="0"/>
            <a:t>Lyase</a:t>
          </a:r>
          <a:r>
            <a:rPr lang="tr-TR" sz="1700" kern="1200" dirty="0" smtClean="0"/>
            <a:t> enzimi aktivasyonu (P4 ün </a:t>
          </a:r>
          <a:r>
            <a:rPr lang="tr-TR" sz="1700" kern="1200" dirty="0" err="1" smtClean="0"/>
            <a:t>androgene</a:t>
          </a:r>
          <a:r>
            <a:rPr lang="tr-TR" sz="1700" kern="1200" dirty="0" smtClean="0"/>
            <a:t> dönüşümü)</a:t>
          </a:r>
          <a:endParaRPr lang="tr-TR" sz="1700" kern="1200" dirty="0"/>
        </a:p>
        <a:p>
          <a:pPr marL="171450" lvl="1" indent="-171450" algn="l" defTabSz="755650">
            <a:lnSpc>
              <a:spcPct val="90000"/>
            </a:lnSpc>
            <a:spcBef>
              <a:spcPct val="0"/>
            </a:spcBef>
            <a:spcAft>
              <a:spcPct val="15000"/>
            </a:spcAft>
            <a:buChar char="••"/>
          </a:pPr>
          <a:r>
            <a:rPr lang="tr-TR" sz="1700" kern="1200" dirty="0" smtClean="0"/>
            <a:t>P450 </a:t>
          </a:r>
          <a:r>
            <a:rPr lang="tr-TR" sz="1700" kern="1200" dirty="0" err="1" smtClean="0"/>
            <a:t>aromataz</a:t>
          </a:r>
          <a:r>
            <a:rPr lang="tr-TR" sz="1700" kern="1200" dirty="0" smtClean="0"/>
            <a:t> enzimi aktivasyonu (</a:t>
          </a:r>
          <a:r>
            <a:rPr lang="tr-TR" sz="1700" kern="1200" dirty="0" err="1" smtClean="0"/>
            <a:t>androgenin</a:t>
          </a:r>
          <a:r>
            <a:rPr lang="tr-TR" sz="1700" kern="1200" dirty="0" smtClean="0"/>
            <a:t> </a:t>
          </a:r>
          <a:r>
            <a:rPr lang="tr-TR" sz="1700" kern="1200" dirty="0" err="1" smtClean="0"/>
            <a:t>östrogen</a:t>
          </a:r>
          <a:r>
            <a:rPr lang="tr-TR" sz="1700" kern="1200" dirty="0" smtClean="0"/>
            <a:t> hormonuna dönüşümü)</a:t>
          </a:r>
          <a:endParaRPr lang="tr-TR" sz="1700" kern="1200" dirty="0"/>
        </a:p>
      </dsp:txBody>
      <dsp:txXfrm>
        <a:off x="0" y="3530884"/>
        <a:ext cx="8229600" cy="99452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0B5D74-30E2-45B0-ABD9-27CF105323C1}">
      <dsp:nvSpPr>
        <dsp:cNvPr id="0" name=""/>
        <dsp:cNvSpPr/>
      </dsp:nvSpPr>
      <dsp:spPr>
        <a:xfrm>
          <a:off x="0" y="3530884"/>
          <a:ext cx="8229600" cy="0"/>
        </a:xfrm>
        <a:prstGeom prst="line">
          <a:avLst/>
        </a:pr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4A3E633-2790-4133-A1BB-16949382FAFC}">
      <dsp:nvSpPr>
        <dsp:cNvPr id="0" name=""/>
        <dsp:cNvSpPr/>
      </dsp:nvSpPr>
      <dsp:spPr>
        <a:xfrm>
          <a:off x="0" y="2014313"/>
          <a:ext cx="8229600" cy="0"/>
        </a:xfrm>
        <a:prstGeom prst="line">
          <a:avLst/>
        </a:pr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0278852-76EA-40E0-B001-33CA87F28EB7}">
      <dsp:nvSpPr>
        <dsp:cNvPr id="0" name=""/>
        <dsp:cNvSpPr/>
      </dsp:nvSpPr>
      <dsp:spPr>
        <a:xfrm>
          <a:off x="0" y="497742"/>
          <a:ext cx="8229600" cy="0"/>
        </a:xfrm>
        <a:prstGeom prst="line">
          <a:avLst/>
        </a:prstGeom>
        <a:noFill/>
        <a:ln w="12700" cap="flat" cmpd="sng" algn="ctr">
          <a:solidFill>
            <a:schemeClr val="accent3">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B7F17D6-2746-48BF-AC8D-4882516CBCE2}">
      <dsp:nvSpPr>
        <dsp:cNvPr id="0" name=""/>
        <dsp:cNvSpPr/>
      </dsp:nvSpPr>
      <dsp:spPr>
        <a:xfrm>
          <a:off x="2139695" y="554"/>
          <a:ext cx="6089904" cy="497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b" anchorCtr="0">
          <a:noAutofit/>
        </a:bodyPr>
        <a:lstStyle/>
        <a:p>
          <a:pPr lvl="0" algn="l" defTabSz="1155700">
            <a:lnSpc>
              <a:spcPct val="90000"/>
            </a:lnSpc>
            <a:spcBef>
              <a:spcPct val="0"/>
            </a:spcBef>
            <a:spcAft>
              <a:spcPct val="35000"/>
            </a:spcAft>
          </a:pPr>
          <a:r>
            <a:rPr lang="tr-TR" sz="2600" kern="1200" dirty="0" smtClean="0"/>
            <a:t> </a:t>
          </a:r>
          <a:r>
            <a:rPr lang="tr-TR" sz="2600" kern="1200" dirty="0" err="1" smtClean="0"/>
            <a:t>Oksitosin</a:t>
          </a:r>
          <a:r>
            <a:rPr lang="tr-TR" sz="2600" kern="1200" dirty="0" smtClean="0"/>
            <a:t> reseptör artışı</a:t>
          </a:r>
          <a:endParaRPr lang="tr-TR" sz="2600" kern="1200" dirty="0"/>
        </a:p>
      </dsp:txBody>
      <dsp:txXfrm>
        <a:off x="2139695" y="554"/>
        <a:ext cx="6089904" cy="497187"/>
      </dsp:txXfrm>
    </dsp:sp>
    <dsp:sp modelId="{3E028BAF-146D-4550-9B2B-A930D55B37DD}">
      <dsp:nvSpPr>
        <dsp:cNvPr id="0" name=""/>
        <dsp:cNvSpPr/>
      </dsp:nvSpPr>
      <dsp:spPr>
        <a:xfrm>
          <a:off x="0" y="554"/>
          <a:ext cx="2139696" cy="497187"/>
        </a:xfrm>
        <a:prstGeom prst="round2SameRect">
          <a:avLst>
            <a:gd name="adj1" fmla="val 16670"/>
            <a:gd name="adj2" fmla="val 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tr-TR" sz="2600" kern="1200" dirty="0" err="1" smtClean="0"/>
            <a:t>Myometrium</a:t>
          </a:r>
          <a:endParaRPr lang="tr-TR" sz="2600" kern="1200" dirty="0"/>
        </a:p>
      </dsp:txBody>
      <dsp:txXfrm>
        <a:off x="24275" y="24829"/>
        <a:ext cx="2091146" cy="472912"/>
      </dsp:txXfrm>
    </dsp:sp>
    <dsp:sp modelId="{8E3C61C1-6DCA-4F10-92CA-0B8D93C1DD01}">
      <dsp:nvSpPr>
        <dsp:cNvPr id="0" name=""/>
        <dsp:cNvSpPr/>
      </dsp:nvSpPr>
      <dsp:spPr>
        <a:xfrm>
          <a:off x="0" y="497742"/>
          <a:ext cx="8229600" cy="9945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171450" lvl="1" indent="-171450" algn="l" defTabSz="844550">
            <a:lnSpc>
              <a:spcPct val="90000"/>
            </a:lnSpc>
            <a:spcBef>
              <a:spcPct val="0"/>
            </a:spcBef>
            <a:spcAft>
              <a:spcPct val="15000"/>
            </a:spcAft>
            <a:buChar char="••"/>
          </a:pPr>
          <a:endParaRPr lang="tr-TR" sz="1900" kern="1200" dirty="0"/>
        </a:p>
      </dsp:txBody>
      <dsp:txXfrm>
        <a:off x="0" y="497742"/>
        <a:ext cx="8229600" cy="994524"/>
      </dsp:txXfrm>
    </dsp:sp>
    <dsp:sp modelId="{053C200B-E52D-45DF-BF81-C213DF56D829}">
      <dsp:nvSpPr>
        <dsp:cNvPr id="0" name=""/>
        <dsp:cNvSpPr/>
      </dsp:nvSpPr>
      <dsp:spPr>
        <a:xfrm>
          <a:off x="2139695" y="1517125"/>
          <a:ext cx="6089904" cy="497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b" anchorCtr="0">
          <a:noAutofit/>
        </a:bodyPr>
        <a:lstStyle/>
        <a:p>
          <a:pPr lvl="0" algn="l" defTabSz="1155700">
            <a:lnSpc>
              <a:spcPct val="90000"/>
            </a:lnSpc>
            <a:spcBef>
              <a:spcPct val="0"/>
            </a:spcBef>
            <a:spcAft>
              <a:spcPct val="35000"/>
            </a:spcAft>
          </a:pPr>
          <a:r>
            <a:rPr lang="tr-TR" sz="2600" kern="1200" dirty="0" smtClean="0"/>
            <a:t>PGF2 alfa artışı</a:t>
          </a:r>
          <a:endParaRPr lang="tr-TR" sz="2600" kern="1200" dirty="0"/>
        </a:p>
      </dsp:txBody>
      <dsp:txXfrm>
        <a:off x="2139695" y="1517125"/>
        <a:ext cx="6089904" cy="497187"/>
      </dsp:txXfrm>
    </dsp:sp>
    <dsp:sp modelId="{38EAEDDB-D018-4F99-81F9-ABEE6DD52301}">
      <dsp:nvSpPr>
        <dsp:cNvPr id="0" name=""/>
        <dsp:cNvSpPr/>
      </dsp:nvSpPr>
      <dsp:spPr>
        <a:xfrm>
          <a:off x="0" y="1517125"/>
          <a:ext cx="2139696" cy="497187"/>
        </a:xfrm>
        <a:prstGeom prst="round2SameRect">
          <a:avLst>
            <a:gd name="adj1" fmla="val 16670"/>
            <a:gd name="adj2" fmla="val 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tr-TR" sz="2600" kern="1200" dirty="0" err="1" smtClean="0"/>
            <a:t>Plasentom</a:t>
          </a:r>
          <a:endParaRPr lang="tr-TR" sz="2600" kern="1200" dirty="0"/>
        </a:p>
      </dsp:txBody>
      <dsp:txXfrm>
        <a:off x="24275" y="1541400"/>
        <a:ext cx="2091146" cy="472912"/>
      </dsp:txXfrm>
    </dsp:sp>
    <dsp:sp modelId="{7BD45780-4A44-403E-93E7-FC756689422D}">
      <dsp:nvSpPr>
        <dsp:cNvPr id="0" name=""/>
        <dsp:cNvSpPr/>
      </dsp:nvSpPr>
      <dsp:spPr>
        <a:xfrm>
          <a:off x="0" y="2014313"/>
          <a:ext cx="8229600" cy="9945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171450" lvl="1" indent="-171450" algn="l" defTabSz="844550">
            <a:lnSpc>
              <a:spcPct val="90000"/>
            </a:lnSpc>
            <a:spcBef>
              <a:spcPct val="0"/>
            </a:spcBef>
            <a:spcAft>
              <a:spcPct val="15000"/>
            </a:spcAft>
            <a:buChar char="••"/>
          </a:pPr>
          <a:r>
            <a:rPr lang="tr-TR" sz="1900" kern="1200" dirty="0" err="1" smtClean="0"/>
            <a:t>Korpus</a:t>
          </a:r>
          <a:r>
            <a:rPr lang="tr-TR" sz="1900" kern="1200" dirty="0" smtClean="0"/>
            <a:t> </a:t>
          </a:r>
          <a:r>
            <a:rPr lang="tr-TR" sz="1900" kern="1200" dirty="0" err="1" smtClean="0"/>
            <a:t>luteumun</a:t>
          </a:r>
          <a:r>
            <a:rPr lang="tr-TR" sz="1900" kern="1200" dirty="0" smtClean="0"/>
            <a:t> </a:t>
          </a:r>
          <a:r>
            <a:rPr lang="tr-TR" sz="1900" kern="1200" dirty="0" err="1" smtClean="0"/>
            <a:t>lizizi</a:t>
          </a:r>
          <a:endParaRPr lang="tr-TR" sz="1900" kern="1200" dirty="0"/>
        </a:p>
        <a:p>
          <a:pPr marL="171450" lvl="1" indent="-171450" algn="l" defTabSz="844550">
            <a:lnSpc>
              <a:spcPct val="90000"/>
            </a:lnSpc>
            <a:spcBef>
              <a:spcPct val="0"/>
            </a:spcBef>
            <a:spcAft>
              <a:spcPct val="15000"/>
            </a:spcAft>
            <a:buChar char="••"/>
          </a:pPr>
          <a:r>
            <a:rPr lang="tr-TR" sz="1900" kern="1200" dirty="0" err="1" smtClean="0"/>
            <a:t>Myometrial</a:t>
          </a:r>
          <a:r>
            <a:rPr lang="tr-TR" sz="1900" kern="1200" dirty="0" smtClean="0"/>
            <a:t> </a:t>
          </a:r>
          <a:r>
            <a:rPr lang="tr-TR" sz="1900" kern="1200" dirty="0" err="1" smtClean="0"/>
            <a:t>kontraksiyonların</a:t>
          </a:r>
          <a:r>
            <a:rPr lang="tr-TR" sz="1900" kern="1200" dirty="0" smtClean="0"/>
            <a:t> artması</a:t>
          </a:r>
          <a:endParaRPr lang="tr-TR" sz="1900" kern="1200" dirty="0"/>
        </a:p>
        <a:p>
          <a:pPr marL="171450" lvl="1" indent="-171450" algn="l" defTabSz="844550">
            <a:lnSpc>
              <a:spcPct val="90000"/>
            </a:lnSpc>
            <a:spcBef>
              <a:spcPct val="0"/>
            </a:spcBef>
            <a:spcAft>
              <a:spcPct val="15000"/>
            </a:spcAft>
            <a:buChar char="••"/>
          </a:pPr>
          <a:r>
            <a:rPr lang="tr-TR" sz="1900" kern="1200" dirty="0" err="1" smtClean="0"/>
            <a:t>Serviksin</a:t>
          </a:r>
          <a:r>
            <a:rPr lang="tr-TR" sz="1900" kern="1200" dirty="0" smtClean="0"/>
            <a:t> açılması</a:t>
          </a:r>
          <a:endParaRPr lang="tr-TR" sz="1900" kern="1200" dirty="0"/>
        </a:p>
      </dsp:txBody>
      <dsp:txXfrm>
        <a:off x="0" y="2014313"/>
        <a:ext cx="8229600" cy="994524"/>
      </dsp:txXfrm>
    </dsp:sp>
    <dsp:sp modelId="{8033BB4D-7164-47BB-B67D-CF91100B61B1}">
      <dsp:nvSpPr>
        <dsp:cNvPr id="0" name=""/>
        <dsp:cNvSpPr/>
      </dsp:nvSpPr>
      <dsp:spPr>
        <a:xfrm>
          <a:off x="2139695" y="3033696"/>
          <a:ext cx="6089904" cy="49718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9530" tIns="49530" rIns="49530" bIns="49530" numCol="1" spcCol="1270" anchor="b" anchorCtr="0">
          <a:noAutofit/>
        </a:bodyPr>
        <a:lstStyle/>
        <a:p>
          <a:pPr lvl="0" algn="l" defTabSz="1155700">
            <a:lnSpc>
              <a:spcPct val="90000"/>
            </a:lnSpc>
            <a:spcBef>
              <a:spcPct val="0"/>
            </a:spcBef>
            <a:spcAft>
              <a:spcPct val="35000"/>
            </a:spcAft>
          </a:pPr>
          <a:r>
            <a:rPr lang="tr-TR" sz="2600" kern="1200" dirty="0" smtClean="0"/>
            <a:t> </a:t>
          </a:r>
          <a:endParaRPr lang="tr-TR" sz="2600" kern="1200" dirty="0"/>
        </a:p>
      </dsp:txBody>
      <dsp:txXfrm>
        <a:off x="2139695" y="3033696"/>
        <a:ext cx="6089904" cy="497187"/>
      </dsp:txXfrm>
    </dsp:sp>
    <dsp:sp modelId="{7493E565-2852-4047-8012-7BB4AB0C5D24}">
      <dsp:nvSpPr>
        <dsp:cNvPr id="0" name=""/>
        <dsp:cNvSpPr/>
      </dsp:nvSpPr>
      <dsp:spPr>
        <a:xfrm>
          <a:off x="0" y="3033696"/>
          <a:ext cx="2139696" cy="497187"/>
        </a:xfrm>
        <a:prstGeom prst="round2SameRect">
          <a:avLst>
            <a:gd name="adj1" fmla="val 16670"/>
            <a:gd name="adj2" fmla="val 0"/>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w="6350" cap="flat" cmpd="sng" algn="ctr">
          <a:solidFill>
            <a:schemeClr val="accent3">
              <a:hueOff val="0"/>
              <a:satOff val="0"/>
              <a:lumOff val="0"/>
              <a:alphaOff val="0"/>
            </a:schemeClr>
          </a:solidFill>
          <a:prstDash val="solid"/>
          <a:miter lim="800000"/>
        </a:ln>
        <a:effectLst/>
      </dsp:spPr>
      <dsp:style>
        <a:lnRef idx="1">
          <a:scrgbClr r="0" g="0" b="0"/>
        </a:lnRef>
        <a:fillRef idx="2">
          <a:scrgbClr r="0" g="0" b="0"/>
        </a:fillRef>
        <a:effectRef idx="1">
          <a:scrgbClr r="0" g="0" b="0"/>
        </a:effectRef>
        <a:fontRef idx="minor">
          <a:schemeClr val="dk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tr-TR" sz="2600" kern="1200" dirty="0" err="1" smtClean="0"/>
            <a:t>Fötüsün</a:t>
          </a:r>
          <a:r>
            <a:rPr lang="tr-TR" sz="2600" kern="1200" dirty="0" smtClean="0"/>
            <a:t> Çıkışı</a:t>
          </a:r>
          <a:endParaRPr lang="tr-TR" sz="2600" kern="1200" dirty="0"/>
        </a:p>
      </dsp:txBody>
      <dsp:txXfrm>
        <a:off x="24275" y="3057971"/>
        <a:ext cx="2091146" cy="472912"/>
      </dsp:txXfrm>
    </dsp:sp>
    <dsp:sp modelId="{F5E0FA42-15B7-4A51-B769-36D21F93DA59}">
      <dsp:nvSpPr>
        <dsp:cNvPr id="0" name=""/>
        <dsp:cNvSpPr/>
      </dsp:nvSpPr>
      <dsp:spPr>
        <a:xfrm>
          <a:off x="0" y="3530884"/>
          <a:ext cx="8229600" cy="9945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5720" tIns="45720" rIns="45720" bIns="45720" numCol="1" spcCol="1270" anchor="t" anchorCtr="0">
          <a:noAutofit/>
        </a:bodyPr>
        <a:lstStyle/>
        <a:p>
          <a:pPr marL="171450" lvl="1" indent="-171450" algn="l" defTabSz="844550">
            <a:lnSpc>
              <a:spcPct val="90000"/>
            </a:lnSpc>
            <a:spcBef>
              <a:spcPct val="0"/>
            </a:spcBef>
            <a:spcAft>
              <a:spcPct val="15000"/>
            </a:spcAft>
            <a:buChar char="••"/>
          </a:pPr>
          <a:r>
            <a:rPr lang="tr-TR" sz="1900" kern="1200" dirty="0" err="1" smtClean="0"/>
            <a:t>Ferguson</a:t>
          </a:r>
          <a:r>
            <a:rPr lang="tr-TR" sz="1900" kern="1200" dirty="0" smtClean="0"/>
            <a:t> refleksi-</a:t>
          </a:r>
          <a:r>
            <a:rPr lang="tr-TR" sz="1900" kern="1200" dirty="0" err="1" smtClean="0"/>
            <a:t>kontraksiyonların</a:t>
          </a:r>
          <a:r>
            <a:rPr lang="tr-TR" sz="1900" kern="1200" dirty="0" smtClean="0"/>
            <a:t> artması</a:t>
          </a:r>
          <a:endParaRPr lang="tr-TR" sz="1900" kern="1200" dirty="0"/>
        </a:p>
        <a:p>
          <a:pPr marL="171450" lvl="1" indent="-171450" algn="l" defTabSz="844550">
            <a:lnSpc>
              <a:spcPct val="90000"/>
            </a:lnSpc>
            <a:spcBef>
              <a:spcPct val="0"/>
            </a:spcBef>
            <a:spcAft>
              <a:spcPct val="15000"/>
            </a:spcAft>
            <a:buChar char="••"/>
          </a:pPr>
          <a:r>
            <a:rPr lang="tr-TR" sz="1900" kern="1200" dirty="0" err="1" smtClean="0"/>
            <a:t>Fötüsün</a:t>
          </a:r>
          <a:r>
            <a:rPr lang="tr-TR" sz="1900" kern="1200" dirty="0" smtClean="0"/>
            <a:t> </a:t>
          </a:r>
          <a:r>
            <a:rPr lang="tr-TR" sz="1900" kern="1200" dirty="0" err="1" smtClean="0"/>
            <a:t>vaginaya</a:t>
          </a:r>
          <a:r>
            <a:rPr lang="tr-TR" sz="1900" kern="1200" dirty="0" smtClean="0"/>
            <a:t> ve vulvaya yönlenmesi </a:t>
          </a:r>
          <a:endParaRPr lang="tr-TR" sz="1900" kern="1200" dirty="0"/>
        </a:p>
      </dsp:txBody>
      <dsp:txXfrm>
        <a:off x="0" y="3530884"/>
        <a:ext cx="8229600" cy="994524"/>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1/layout/TabList">
  <dgm:title val="Sekme Listesi"/>
  <dgm:desc val="Sıralı olmayan veya gruplandırılmış bilgi bloklarını göstermek için kullanın. Az miktarda 1. Düzey metin içeren listelerde çok işe yarar. İlk 2. Düzey metin 1. Düzey metnin yanında görüntülenir ve kalan 2. Düzey metinler 1. Düzey metnin altında görünür."/>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1/layout/TabList">
  <dgm:title val="Sekme Listesi"/>
  <dgm:desc val="Sıralı olmayan veya gruplandırılmış bilgi bloklarını göstermek için kullanın. Az miktarda 1. Düzey metin içeren listelerde çok işe yarar. İlk 2. Düzey metin 1. Düzey metnin yanında görüntülenir ve kalan 2. Düzey metinler 1. Düzey metnin altında görünür."/>
  <dgm:catLst>
    <dgm:cat type="list" pri="4500"/>
    <dgm:cat type="officeonline" pri="11000"/>
  </dgm:catLst>
  <dgm:sampData>
    <dgm:dataModel>
      <dgm:ptLst>
        <dgm:pt modelId="0" type="doc"/>
        <dgm:pt modelId="10">
          <dgm:prSet phldr="1"/>
        </dgm:pt>
        <dgm:pt modelId="11">
          <dgm:prSet phldr="1"/>
        </dgm:pt>
        <dgm:pt modelId="12">
          <dgm:prSet phldr="1"/>
        </dgm:pt>
        <dgm:pt modelId="20">
          <dgm:prSet phldr="1"/>
        </dgm:pt>
        <dgm:pt modelId="21">
          <dgm:prSet phldr="1"/>
        </dgm:pt>
        <dgm:pt modelId="22">
          <dgm:prSet phldr="1"/>
        </dgm:pt>
        <dgm:pt modelId="30">
          <dgm:prSet phldr="1"/>
        </dgm:pt>
        <dgm:pt modelId="31">
          <dgm:prSet phldr="1"/>
        </dgm:pt>
        <dgm:pt modelId="32">
          <dgm:prSet phldr="1"/>
        </dgm:pt>
      </dgm:ptLst>
      <dgm:cxnLst>
        <dgm:cxn modelId="40" srcId="0" destId="10" srcOrd="0" destOrd="0"/>
        <dgm:cxn modelId="41" srcId="10" destId="11" srcOrd="0" destOrd="0"/>
        <dgm:cxn modelId="42" srcId="10" destId="12" srcOrd="0" destOrd="0"/>
        <dgm:cxn modelId="50" srcId="0" destId="20" srcOrd="1" destOrd="0"/>
        <dgm:cxn modelId="51" srcId="20" destId="21" srcOrd="1" destOrd="0"/>
        <dgm:cxn modelId="52" srcId="20" destId="22" srcOrd="1" destOrd="0"/>
        <dgm:cxn modelId="60" srcId="0" destId="30" srcOrd="2" destOrd="0"/>
        <dgm:cxn modelId="61" srcId="30" destId="31" srcOrd="2" destOrd="0"/>
        <dgm:cxn modelId="62" srcId="30" destId="32"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dgm:chPref val="3"/>
      <dgm:dir/>
      <dgm:animOne val="branch"/>
      <dgm:animLvl val="lvl"/>
    </dgm:varLst>
    <dgm:alg type="lin">
      <dgm:param type="linDir" val="fromT"/>
    </dgm:alg>
    <dgm:shape xmlns:r="http://schemas.openxmlformats.org/officeDocument/2006/relationships" r:blip="">
      <dgm:adjLst/>
    </dgm:shape>
    <dgm:constrLst>
      <dgm:constr type="w" for="ch" forName="Child" refType="w"/>
      <dgm:constr type="h" for="ch" forName="Child" refType="h" fact="0.6667"/>
      <dgm:constr type="primFontSz" for="des" forName="Parent" op="equ" val="65"/>
      <dgm:constr type="primFontSz" for="des" forName="Child" op="equ" val="65"/>
      <dgm:constr type="primFontSz" for="des" forName="FirstChild" op="equ" val="65"/>
      <dgm:constr type="primFontSz" for="des" forName="Child" refType="primFontSz" refFor="des" refForName="Parent" op="lte"/>
      <dgm:constr type="primFontSz" for="des" forName="FirstChild" refType="primFontSz" refFor="des" refForName="Parent" op="lte"/>
      <dgm:constr type="primFontSz" for="des" forName="Child" refType="primFontSz" refFor="des" refForName="FirstChild" op="lte"/>
      <dgm:constr type="w" for="ch" forName="composite" refType="w"/>
      <dgm:constr type="h" for="ch" forName="composite" refType="h" fact="0.3333"/>
      <dgm:constr type="sp" refType="h" refFor="ch" refForName="composite" op="equ" fact="0.05"/>
      <dgm:constr type="h" for="ch" forName="sibTrans" refType="h" refFor="ch" refForName="composite" op="equ" fact="0.05"/>
      <dgm:constr type="w" for="ch" forName="sibTrans" refType="h" refFor="ch" refForName="sibTrans" op="equ"/>
    </dgm:constrLst>
    <dgm:forEach name="nodesForEach" axis="ch" ptType="node">
      <dgm:layoutNode name="composite">
        <dgm:alg type="composite"/>
        <dgm:shape xmlns:r="http://schemas.openxmlformats.org/officeDocument/2006/relationships" r:blip="">
          <dgm:adjLst/>
        </dgm:shape>
        <dgm:choose name="Name1">
          <dgm:if name="Name2" func="var" arg="dir" op="equ" val="norm">
            <dgm:constrLst>
              <dgm:constr type="l" for="ch" forName="Accent" refType="w" fact="0"/>
              <dgm:constr type="b" for="ch" forName="Accent" refType="h"/>
              <dgm:constr type="w" for="ch" forName="Accent" refType="w"/>
              <dgm:constr type="h" for="ch" forName="Accent" refType="h" fact="0"/>
              <dgm:constr type="l" for="ch" forName="FirstChild" refType="w" fact="0.26"/>
              <dgm:constr type="t" for="ch" forName="FirstChild" refType="h" fact="0"/>
              <dgm:constr type="w" for="ch" forName="FirstChild" refType="w" fact="0.74"/>
              <dgm:constr type="h" for="ch" forName="FirstChild" refType="h"/>
              <dgm:constr type="l" for="ch" forName="Parent" refType="w" fact="0"/>
              <dgm:constr type="t" for="ch" forName="Parent" refType="h" fact="0"/>
              <dgm:constr type="w" for="ch" forName="Parent" refType="w" fact="0.26"/>
              <dgm:constr type="h" for="ch" forName="Parent" refType="h"/>
            </dgm:constrLst>
          </dgm:if>
          <dgm:else name="Name3">
            <dgm:constrLst>
              <dgm:constr type="l" for="ch" forName="Accent" refType="w" fact="0"/>
              <dgm:constr type="b" for="ch" forName="Accent" refType="h"/>
              <dgm:constr type="w" for="ch" forName="Accent" refType="w"/>
              <dgm:constr type="h" for="ch" forName="Accent" refType="h" fact="0"/>
              <dgm:constr type="r" for="ch" forName="FirstChild" refType="w" fact="0.74"/>
              <dgm:constr type="t" for="ch" forName="FirstChild" refType="h" fact="0"/>
              <dgm:constr type="w" for="ch" forName="FirstChild" refType="w" fact="0.74"/>
              <dgm:constr type="h" for="ch" forName="FirstChild" refType="h"/>
              <dgm:constr type="r" for="ch" forName="Parent" refType="w"/>
              <dgm:constr type="t" for="ch" forName="Parent" refType="h" fact="0"/>
              <dgm:constr type="w" for="ch" forName="Parent" refType="w" fact="0.26"/>
              <dgm:constr type="h" for="ch" forName="Parent" refType="h"/>
            </dgm:constrLst>
          </dgm:else>
        </dgm:choose>
        <dgm:layoutNode name="FirstChild" styleLbl="revTx">
          <dgm:varLst>
            <dgm:chMax val="0"/>
            <dgm:chPref val="0"/>
            <dgm:bulletEnabled val="1"/>
          </dgm:varLst>
          <dgm:choose name="Name4">
            <dgm:if name="Name5" func="var" arg="dir" op="equ" val="norm">
              <dgm:alg type="tx">
                <dgm:param type="parTxLTRAlign" val="l"/>
                <dgm:param type="txAnchorVert" val="b"/>
                <dgm:param type="txAnchorVertCh" val="b"/>
                <dgm:param type="parTxRTLAlign" val="l"/>
              </dgm:alg>
            </dgm:if>
            <dgm:else name="Name6">
              <dgm:alg type="tx">
                <dgm:param type="parTxLTRAlign" val="r"/>
                <dgm:param type="shpTxLTRAlignCh" val="r"/>
                <dgm:param type="txAnchorVert" val="b"/>
                <dgm:param type="txAnchorVertCh" val="b"/>
                <dgm:param type="parTxRTLAlign" val="r"/>
              </dgm:alg>
            </dgm:else>
          </dgm:choose>
          <dgm:shape xmlns:r="http://schemas.openxmlformats.org/officeDocument/2006/relationships" type="rect" r:blip="">
            <dgm:adjLst/>
          </dgm:shape>
          <dgm:choose name="Name7">
            <dgm:if name="Name8" axis="ch" ptType="node" func="cnt" op="gte" val="1">
              <dgm:presOf axis="ch desOrSelf" ptType="node node" st="1 1" cnt="1 0"/>
            </dgm:if>
            <dgm:else name="Name9">
              <dgm:presOf/>
            </dgm:else>
          </dgm:choos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 styleLbl="alignNode1">
          <dgm:varLst>
            <dgm:chMax val="3"/>
            <dgm:chPref val="3"/>
            <dgm:bulletEnabled val="1"/>
          </dgm:varLst>
          <dgm:alg type="tx">
            <dgm:param type="shpTxLTRAlignCh" val="ctr"/>
            <dgm:param type="txAnchorVertCh" val="mid"/>
          </dgm:alg>
          <dgm:shape xmlns:r="http://schemas.openxmlformats.org/officeDocument/2006/relationships" type="round2SameRect" r:blip="">
            <dgm:adjLst>
              <dgm:adj idx="1" val="0.1667"/>
              <dgm:adj idx="2" val="0"/>
            </dgm:adjLst>
          </dgm:shape>
          <dgm:presOf axis="self" ptType="node"/>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Accent" styleLbl="parChTrans1D1">
          <dgm:alg type="sp"/>
          <dgm:shape xmlns:r="http://schemas.openxmlformats.org/officeDocument/2006/relationships" type="line" r:blip="" zOrderOff="-99999">
            <dgm:adjLst/>
          </dgm:shape>
          <dgm:presOf/>
        </dgm:layoutNode>
      </dgm:layoutNode>
      <dgm:choose name="Name10">
        <dgm:if name="Name11" axis="ch" ptType="node" st="2" cnt="1" func="cnt" op="gte" val="1">
          <dgm:layoutNode name="Child" styleLbl="revTx">
            <dgm:varLst>
              <dgm:chMax val="0"/>
              <dgm:chPref val="0"/>
              <dgm:bulletEnabled val="1"/>
            </dgm:varLst>
            <dgm:choose name="Name12">
              <dgm:if name="Name13" func="var" arg="dir" op="equ" val="norm">
                <dgm:alg type="tx">
                  <dgm:param type="stBulletLvl" val="1"/>
                  <dgm:param type="parTxLTRAlign" val="l"/>
                  <dgm:param type="parTxRTLAlign" val="l"/>
                  <dgm:param type="txAnchorVert" val="t"/>
                </dgm:alg>
              </dgm:if>
              <dgm:else name="Name14">
                <dgm:alg type="tx">
                  <dgm:param type="stBulletLvl" val="1"/>
                  <dgm:param type="parTxLTRAlign" val="r"/>
                  <dgm:param type="shpTxLTRAlignCh" val="r"/>
                  <dgm:param type="txAnchorVert" val="t"/>
                  <dgm:param type="parTxRTLAlign" val="r"/>
                </dgm:alg>
              </dgm:else>
            </dgm:choose>
            <dgm:shape xmlns:r="http://schemas.openxmlformats.org/officeDocument/2006/relationships" type="rect" r:blip="">
              <dgm:adjLst/>
            </dgm:shape>
            <dgm:presOf axis="ch desOrSelf" ptType="node node" st="2 1" cnt="0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if>
        <dgm:else name="Name15"/>
      </dgm:choos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tıklayın</a:t>
            </a:r>
            <a:endParaRPr lang="tr-TR"/>
          </a:p>
        </p:txBody>
      </p:sp>
      <p:sp>
        <p:nvSpPr>
          <p:cNvPr id="3" name="Alt Konu Başlığı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973A1127-72D6-6443-9C10-3747A885D7C4}" type="datetimeFigureOut">
              <a:rPr lang="tr-TR" smtClean="0"/>
              <a:t>22.01.2018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9D375C-91B5-FA40-A25B-B91A93A21958}" type="slidenum">
              <a:rPr lang="tr-TR" smtClean="0"/>
              <a:t>‹#›</a:t>
            </a:fld>
            <a:endParaRPr lang="tr-TR"/>
          </a:p>
        </p:txBody>
      </p:sp>
    </p:spTree>
    <p:extLst>
      <p:ext uri="{BB962C8B-B14F-4D97-AF65-F5344CB8AC3E}">
        <p14:creationId xmlns:p14="http://schemas.microsoft.com/office/powerpoint/2010/main" val="475222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Dikey Metin Yer Tutucusu 2"/>
          <p:cNvSpPr>
            <a:spLocks noGrp="1"/>
          </p:cNvSpPr>
          <p:nvPr>
            <p:ph type="body" orient="vert" idx="1"/>
          </p:nvPr>
        </p:nvSpPr>
        <p:spPr/>
        <p:txBody>
          <a:bodyPr vert="eaVe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73A1127-72D6-6443-9C10-3747A885D7C4}" type="datetimeFigureOut">
              <a:rPr lang="tr-TR" smtClean="0"/>
              <a:t>22.01.2018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9D375C-91B5-FA40-A25B-B91A93A21958}" type="slidenum">
              <a:rPr lang="tr-TR" smtClean="0"/>
              <a:t>‹#›</a:t>
            </a:fld>
            <a:endParaRPr lang="tr-TR"/>
          </a:p>
        </p:txBody>
      </p:sp>
    </p:spTree>
    <p:extLst>
      <p:ext uri="{BB962C8B-B14F-4D97-AF65-F5344CB8AC3E}">
        <p14:creationId xmlns:p14="http://schemas.microsoft.com/office/powerpoint/2010/main" val="21306128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tıklayın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73A1127-72D6-6443-9C10-3747A885D7C4}" type="datetimeFigureOut">
              <a:rPr lang="tr-TR" smtClean="0"/>
              <a:t>22.01.2018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9D375C-91B5-FA40-A25B-B91A93A21958}" type="slidenum">
              <a:rPr lang="tr-TR" smtClean="0"/>
              <a:t>‹#›</a:t>
            </a:fld>
            <a:endParaRPr lang="tr-TR"/>
          </a:p>
        </p:txBody>
      </p:sp>
    </p:spTree>
    <p:extLst>
      <p:ext uri="{BB962C8B-B14F-4D97-AF65-F5344CB8AC3E}">
        <p14:creationId xmlns:p14="http://schemas.microsoft.com/office/powerpoint/2010/main" val="2068007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İçerik Yer Tutucusu 2"/>
          <p:cNvSpPr>
            <a:spLocks noGrp="1"/>
          </p:cNvSpPr>
          <p:nvPr>
            <p:ph idx="1"/>
          </p:nvPr>
        </p:nvSpPr>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73A1127-72D6-6443-9C10-3747A885D7C4}" type="datetimeFigureOut">
              <a:rPr lang="tr-TR" smtClean="0"/>
              <a:t>22.01.2018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9D375C-91B5-FA40-A25B-B91A93A21958}" type="slidenum">
              <a:rPr lang="tr-TR" smtClean="0"/>
              <a:t>‹#›</a:t>
            </a:fld>
            <a:endParaRPr lang="tr-TR"/>
          </a:p>
        </p:txBody>
      </p:sp>
    </p:spTree>
    <p:extLst>
      <p:ext uri="{BB962C8B-B14F-4D97-AF65-F5344CB8AC3E}">
        <p14:creationId xmlns:p14="http://schemas.microsoft.com/office/powerpoint/2010/main" val="405310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tıklayın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Ana metin stillerini düzenlemek için tıklayın</a:t>
            </a:r>
          </a:p>
        </p:txBody>
      </p:sp>
      <p:sp>
        <p:nvSpPr>
          <p:cNvPr id="4" name="Veri Yer Tutucusu 3"/>
          <p:cNvSpPr>
            <a:spLocks noGrp="1"/>
          </p:cNvSpPr>
          <p:nvPr>
            <p:ph type="dt" sz="half" idx="10"/>
          </p:nvPr>
        </p:nvSpPr>
        <p:spPr/>
        <p:txBody>
          <a:bodyPr/>
          <a:lstStyle/>
          <a:p>
            <a:fld id="{973A1127-72D6-6443-9C10-3747A885D7C4}" type="datetimeFigureOut">
              <a:rPr lang="tr-TR" smtClean="0"/>
              <a:t>22.01.2018</a:t>
            </a:fld>
            <a:endParaRPr lang="tr-TR"/>
          </a:p>
        </p:txBody>
      </p:sp>
      <p:sp>
        <p:nvSpPr>
          <p:cNvPr id="5" name="Alt 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9D375C-91B5-FA40-A25B-B91A93A21958}" type="slidenum">
              <a:rPr lang="tr-TR" smtClean="0"/>
              <a:t>‹#›</a:t>
            </a:fld>
            <a:endParaRPr lang="tr-TR"/>
          </a:p>
        </p:txBody>
      </p:sp>
    </p:spTree>
    <p:extLst>
      <p:ext uri="{BB962C8B-B14F-4D97-AF65-F5344CB8AC3E}">
        <p14:creationId xmlns:p14="http://schemas.microsoft.com/office/powerpoint/2010/main" val="2406721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73A1127-72D6-6443-9C10-3747A885D7C4}" type="datetimeFigureOut">
              <a:rPr lang="tr-TR" smtClean="0"/>
              <a:t>22.01.2018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39D375C-91B5-FA40-A25B-B91A93A21958}" type="slidenum">
              <a:rPr lang="tr-TR" smtClean="0"/>
              <a:t>‹#›</a:t>
            </a:fld>
            <a:endParaRPr lang="tr-TR"/>
          </a:p>
        </p:txBody>
      </p:sp>
    </p:spTree>
    <p:extLst>
      <p:ext uri="{BB962C8B-B14F-4D97-AF65-F5344CB8AC3E}">
        <p14:creationId xmlns:p14="http://schemas.microsoft.com/office/powerpoint/2010/main" val="1265840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839788" y="365125"/>
            <a:ext cx="10515600" cy="1325563"/>
          </a:xfrm>
        </p:spPr>
        <p:txBody>
          <a:bodyPr/>
          <a:lstStyle/>
          <a:p>
            <a:r>
              <a:rPr lang="tr-TR" smtClean="0"/>
              <a:t>Asıl başlık stili için tıklayın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Ana metin stillerini düzenlemek için tıklayın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73A1127-72D6-6443-9C10-3747A885D7C4}" type="datetimeFigureOut">
              <a:rPr lang="tr-TR" smtClean="0"/>
              <a:t>22.01.2018</a:t>
            </a:fld>
            <a:endParaRPr lang="tr-TR"/>
          </a:p>
        </p:txBody>
      </p:sp>
      <p:sp>
        <p:nvSpPr>
          <p:cNvPr id="8" name="Alt 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39D375C-91B5-FA40-A25B-B91A93A21958}" type="slidenum">
              <a:rPr lang="tr-TR" smtClean="0"/>
              <a:t>‹#›</a:t>
            </a:fld>
            <a:endParaRPr lang="tr-TR"/>
          </a:p>
        </p:txBody>
      </p:sp>
    </p:spTree>
    <p:extLst>
      <p:ext uri="{BB962C8B-B14F-4D97-AF65-F5344CB8AC3E}">
        <p14:creationId xmlns:p14="http://schemas.microsoft.com/office/powerpoint/2010/main" val="2007435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tıklayın</a:t>
            </a:r>
            <a:endParaRPr lang="tr-TR"/>
          </a:p>
        </p:txBody>
      </p:sp>
      <p:sp>
        <p:nvSpPr>
          <p:cNvPr id="3" name="Veri Yer Tutucusu 2"/>
          <p:cNvSpPr>
            <a:spLocks noGrp="1"/>
          </p:cNvSpPr>
          <p:nvPr>
            <p:ph type="dt" sz="half" idx="10"/>
          </p:nvPr>
        </p:nvSpPr>
        <p:spPr/>
        <p:txBody>
          <a:bodyPr/>
          <a:lstStyle/>
          <a:p>
            <a:fld id="{973A1127-72D6-6443-9C10-3747A885D7C4}" type="datetimeFigureOut">
              <a:rPr lang="tr-TR" smtClean="0"/>
              <a:t>22.01.2018</a:t>
            </a:fld>
            <a:endParaRPr lang="tr-TR"/>
          </a:p>
        </p:txBody>
      </p:sp>
      <p:sp>
        <p:nvSpPr>
          <p:cNvPr id="4" name="Alt 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39D375C-91B5-FA40-A25B-B91A93A21958}" type="slidenum">
              <a:rPr lang="tr-TR" smtClean="0"/>
              <a:t>‹#›</a:t>
            </a:fld>
            <a:endParaRPr lang="tr-TR"/>
          </a:p>
        </p:txBody>
      </p:sp>
    </p:spTree>
    <p:extLst>
      <p:ext uri="{BB962C8B-B14F-4D97-AF65-F5344CB8AC3E}">
        <p14:creationId xmlns:p14="http://schemas.microsoft.com/office/powerpoint/2010/main" val="2008219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73A1127-72D6-6443-9C10-3747A885D7C4}" type="datetimeFigureOut">
              <a:rPr lang="tr-TR" smtClean="0"/>
              <a:t>22.01.2018</a:t>
            </a:fld>
            <a:endParaRPr lang="tr-TR"/>
          </a:p>
        </p:txBody>
      </p:sp>
      <p:sp>
        <p:nvSpPr>
          <p:cNvPr id="3" name="Alt 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39D375C-91B5-FA40-A25B-B91A93A21958}" type="slidenum">
              <a:rPr lang="tr-TR" smtClean="0"/>
              <a:t>‹#›</a:t>
            </a:fld>
            <a:endParaRPr lang="tr-TR"/>
          </a:p>
        </p:txBody>
      </p:sp>
    </p:spTree>
    <p:extLst>
      <p:ext uri="{BB962C8B-B14F-4D97-AF65-F5344CB8AC3E}">
        <p14:creationId xmlns:p14="http://schemas.microsoft.com/office/powerpoint/2010/main" val="471521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Açıklama Yazı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tıklayın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Ana metin stillerini düzenlemek için tıklayın</a:t>
            </a:r>
          </a:p>
        </p:txBody>
      </p:sp>
      <p:sp>
        <p:nvSpPr>
          <p:cNvPr id="5" name="Veri Yer Tutucusu 4"/>
          <p:cNvSpPr>
            <a:spLocks noGrp="1"/>
          </p:cNvSpPr>
          <p:nvPr>
            <p:ph type="dt" sz="half" idx="10"/>
          </p:nvPr>
        </p:nvSpPr>
        <p:spPr/>
        <p:txBody>
          <a:bodyPr/>
          <a:lstStyle/>
          <a:p>
            <a:fld id="{973A1127-72D6-6443-9C10-3747A885D7C4}" type="datetimeFigureOut">
              <a:rPr lang="tr-TR" smtClean="0"/>
              <a:t>22.01.2018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39D375C-91B5-FA40-A25B-B91A93A21958}" type="slidenum">
              <a:rPr lang="tr-TR" smtClean="0"/>
              <a:t>‹#›</a:t>
            </a:fld>
            <a:endParaRPr lang="tr-TR"/>
          </a:p>
        </p:txBody>
      </p:sp>
    </p:spTree>
    <p:extLst>
      <p:ext uri="{BB962C8B-B14F-4D97-AF65-F5344CB8AC3E}">
        <p14:creationId xmlns:p14="http://schemas.microsoft.com/office/powerpoint/2010/main" val="653378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çıklama Yazı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tıklayın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Ana metin stillerini düzenlemek için tıklayın</a:t>
            </a:r>
          </a:p>
        </p:txBody>
      </p:sp>
      <p:sp>
        <p:nvSpPr>
          <p:cNvPr id="5" name="Veri Yer Tutucusu 4"/>
          <p:cNvSpPr>
            <a:spLocks noGrp="1"/>
          </p:cNvSpPr>
          <p:nvPr>
            <p:ph type="dt" sz="half" idx="10"/>
          </p:nvPr>
        </p:nvSpPr>
        <p:spPr/>
        <p:txBody>
          <a:bodyPr/>
          <a:lstStyle/>
          <a:p>
            <a:fld id="{973A1127-72D6-6443-9C10-3747A885D7C4}" type="datetimeFigureOut">
              <a:rPr lang="tr-TR" smtClean="0"/>
              <a:t>22.01.2018</a:t>
            </a:fld>
            <a:endParaRPr lang="tr-TR"/>
          </a:p>
        </p:txBody>
      </p:sp>
      <p:sp>
        <p:nvSpPr>
          <p:cNvPr id="6" name="Alt 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39D375C-91B5-FA40-A25B-B91A93A21958}" type="slidenum">
              <a:rPr lang="tr-TR" smtClean="0"/>
              <a:t>‹#›</a:t>
            </a:fld>
            <a:endParaRPr lang="tr-TR"/>
          </a:p>
        </p:txBody>
      </p:sp>
    </p:spTree>
    <p:extLst>
      <p:ext uri="{BB962C8B-B14F-4D97-AF65-F5344CB8AC3E}">
        <p14:creationId xmlns:p14="http://schemas.microsoft.com/office/powerpoint/2010/main" val="12409320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tıklayın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Ana metin stillerini düzenlemek için tıklayın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3A1127-72D6-6443-9C10-3747A885D7C4}" type="datetimeFigureOut">
              <a:rPr lang="tr-TR" smtClean="0"/>
              <a:t>22.01.2018</a:t>
            </a:fld>
            <a:endParaRPr lang="tr-TR"/>
          </a:p>
        </p:txBody>
      </p:sp>
      <p:sp>
        <p:nvSpPr>
          <p:cNvPr id="5" name="Alt 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9D375C-91B5-FA40-A25B-B91A93A21958}" type="slidenum">
              <a:rPr lang="tr-TR" smtClean="0"/>
              <a:t>‹#›</a:t>
            </a:fld>
            <a:endParaRPr lang="tr-TR"/>
          </a:p>
        </p:txBody>
      </p:sp>
    </p:spTree>
    <p:extLst>
      <p:ext uri="{BB962C8B-B14F-4D97-AF65-F5344CB8AC3E}">
        <p14:creationId xmlns:p14="http://schemas.microsoft.com/office/powerpoint/2010/main" val="1012247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err="1" smtClean="0"/>
              <a:t>Ruminantlarda</a:t>
            </a:r>
            <a:r>
              <a:rPr lang="tr-TR" dirty="0" smtClean="0"/>
              <a:t> gebelik fizyolojisi </a:t>
            </a:r>
            <a:r>
              <a:rPr lang="tr-TR" smtClean="0"/>
              <a:t>ve </a:t>
            </a:r>
            <a:r>
              <a:rPr lang="tr-TR" smtClean="0"/>
              <a:t>patolojisi-2</a:t>
            </a:r>
            <a:endParaRPr lang="tr-TR" dirty="0"/>
          </a:p>
        </p:txBody>
      </p:sp>
      <p:sp>
        <p:nvSpPr>
          <p:cNvPr id="3" name="Alt Başlık 2"/>
          <p:cNvSpPr>
            <a:spLocks noGrp="1"/>
          </p:cNvSpPr>
          <p:nvPr>
            <p:ph type="subTitle" idx="1"/>
          </p:nvPr>
        </p:nvSpPr>
        <p:spPr/>
        <p:txBody>
          <a:bodyPr/>
          <a:lstStyle/>
          <a:p>
            <a:r>
              <a:rPr lang="tr-TR" dirty="0" smtClean="0"/>
              <a:t>Prof. Dr. Rıfat Vural</a:t>
            </a:r>
            <a:endParaRPr lang="tr-TR" dirty="0"/>
          </a:p>
        </p:txBody>
      </p:sp>
    </p:spTree>
    <p:extLst>
      <p:ext uri="{BB962C8B-B14F-4D97-AF65-F5344CB8AC3E}">
        <p14:creationId xmlns:p14="http://schemas.microsoft.com/office/powerpoint/2010/main" val="6419054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İneklerde doğumun birinci aşaması</a:t>
            </a:r>
          </a:p>
        </p:txBody>
      </p:sp>
      <p:sp>
        <p:nvSpPr>
          <p:cNvPr id="3" name="İçerik Yer Tutucusu 2"/>
          <p:cNvSpPr>
            <a:spLocks noGrp="1"/>
          </p:cNvSpPr>
          <p:nvPr>
            <p:ph sz="half" idx="1"/>
          </p:nvPr>
        </p:nvSpPr>
        <p:spPr/>
        <p:txBody>
          <a:bodyPr>
            <a:normAutofit/>
          </a:bodyPr>
          <a:lstStyle/>
          <a:p>
            <a:r>
              <a:rPr lang="tr-TR" dirty="0"/>
              <a:t>4-12 saat sürer. ALLONTOİS KESESİNİN YIRTILMASI İLE SONLANIR.</a:t>
            </a:r>
          </a:p>
          <a:p>
            <a:r>
              <a:rPr lang="tr-TR" dirty="0"/>
              <a:t>Hayvan huzursuz-sancılı ve </a:t>
            </a:r>
            <a:r>
              <a:rPr lang="tr-TR" dirty="0" err="1"/>
              <a:t>abdominal</a:t>
            </a:r>
            <a:r>
              <a:rPr lang="tr-TR" dirty="0"/>
              <a:t> </a:t>
            </a:r>
            <a:r>
              <a:rPr lang="tr-TR" dirty="0" err="1"/>
              <a:t>kontraksiyon</a:t>
            </a:r>
            <a:r>
              <a:rPr lang="tr-TR" dirty="0"/>
              <a:t> vardır</a:t>
            </a:r>
          </a:p>
          <a:p>
            <a:r>
              <a:rPr lang="tr-TR" dirty="0" err="1"/>
              <a:t>Uterusun</a:t>
            </a:r>
            <a:r>
              <a:rPr lang="tr-TR" dirty="0"/>
              <a:t> </a:t>
            </a:r>
            <a:r>
              <a:rPr lang="tr-TR" dirty="0" err="1"/>
              <a:t>longitudinal</a:t>
            </a:r>
            <a:r>
              <a:rPr lang="tr-TR" dirty="0"/>
              <a:t> kaslarının etkisi ile </a:t>
            </a:r>
            <a:r>
              <a:rPr lang="tr-TR" dirty="0" err="1"/>
              <a:t>serviks</a:t>
            </a:r>
            <a:r>
              <a:rPr lang="tr-TR" dirty="0"/>
              <a:t> gevşer</a:t>
            </a:r>
          </a:p>
          <a:p>
            <a:r>
              <a:rPr lang="tr-TR" dirty="0"/>
              <a:t>Yavru hareketi </a:t>
            </a:r>
            <a:r>
              <a:rPr lang="tr-TR" dirty="0" err="1"/>
              <a:t>serviks</a:t>
            </a:r>
            <a:r>
              <a:rPr lang="tr-TR" dirty="0"/>
              <a:t> tamamen açılır</a:t>
            </a:r>
          </a:p>
          <a:p>
            <a:endParaRPr lang="tr-TR" dirty="0"/>
          </a:p>
        </p:txBody>
      </p:sp>
      <p:sp>
        <p:nvSpPr>
          <p:cNvPr id="4" name="İçerik Yer Tutucusu 3"/>
          <p:cNvSpPr>
            <a:spLocks noGrp="1"/>
          </p:cNvSpPr>
          <p:nvPr>
            <p:ph sz="half" idx="2"/>
          </p:nvPr>
        </p:nvSpPr>
        <p:spPr/>
        <p:txBody>
          <a:bodyPr>
            <a:normAutofit/>
          </a:bodyPr>
          <a:lstStyle/>
          <a:p>
            <a:endParaRPr lang="tr-TR"/>
          </a:p>
        </p:txBody>
      </p:sp>
    </p:spTree>
    <p:extLst>
      <p:ext uri="{BB962C8B-B14F-4D97-AF65-F5344CB8AC3E}">
        <p14:creationId xmlns:p14="http://schemas.microsoft.com/office/powerpoint/2010/main" val="3347219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İneklerde doğumun İkinci aşaması</a:t>
            </a:r>
            <a:endParaRPr lang="tr-TR" dirty="0"/>
          </a:p>
        </p:txBody>
      </p:sp>
      <p:sp>
        <p:nvSpPr>
          <p:cNvPr id="3" name="İçerik Yer Tutucusu 2"/>
          <p:cNvSpPr>
            <a:spLocks noGrp="1"/>
          </p:cNvSpPr>
          <p:nvPr>
            <p:ph sz="half" idx="1"/>
          </p:nvPr>
        </p:nvSpPr>
        <p:spPr/>
        <p:txBody>
          <a:bodyPr>
            <a:normAutofit/>
          </a:bodyPr>
          <a:lstStyle/>
          <a:p>
            <a:r>
              <a:rPr lang="tr-TR" dirty="0" smtClean="0"/>
              <a:t>30dakika ile 4 saat sürer YAVRUNUN ÇIKIŞI İLE SONLANIR</a:t>
            </a:r>
          </a:p>
          <a:p>
            <a:r>
              <a:rPr lang="tr-TR" dirty="0" err="1" smtClean="0"/>
              <a:t>Ferguson</a:t>
            </a:r>
            <a:r>
              <a:rPr lang="tr-TR" dirty="0" smtClean="0"/>
              <a:t> refleksi-</a:t>
            </a:r>
            <a:r>
              <a:rPr lang="tr-TR" dirty="0" err="1" smtClean="0"/>
              <a:t>oksitosin</a:t>
            </a:r>
            <a:r>
              <a:rPr lang="tr-TR" dirty="0" smtClean="0"/>
              <a:t> salınımı</a:t>
            </a:r>
          </a:p>
          <a:p>
            <a:r>
              <a:rPr lang="tr-TR" dirty="0" err="1" smtClean="0"/>
              <a:t>Vaginada</a:t>
            </a:r>
            <a:r>
              <a:rPr lang="tr-TR" dirty="0" smtClean="0"/>
              <a:t> </a:t>
            </a:r>
            <a:r>
              <a:rPr lang="tr-TR" dirty="0" err="1" smtClean="0"/>
              <a:t>amnion</a:t>
            </a:r>
            <a:r>
              <a:rPr lang="tr-TR" dirty="0" smtClean="0"/>
              <a:t> zarı yırtılır.</a:t>
            </a:r>
          </a:p>
          <a:p>
            <a:r>
              <a:rPr lang="tr-TR" dirty="0" smtClean="0"/>
              <a:t>Yavru çıkış ekseni doğrultusunda dışarı atılır.</a:t>
            </a:r>
          </a:p>
          <a:p>
            <a:r>
              <a:rPr lang="tr-TR" dirty="0" smtClean="0"/>
              <a:t>YAVRU 8-10 SAAT YAŞAR !</a:t>
            </a:r>
          </a:p>
          <a:p>
            <a:pPr marL="0" indent="0">
              <a:buNone/>
            </a:pPr>
            <a:endParaRPr lang="tr-TR" dirty="0"/>
          </a:p>
        </p:txBody>
      </p:sp>
      <p:sp>
        <p:nvSpPr>
          <p:cNvPr id="4" name="İçerik Yer Tutucusu 3"/>
          <p:cNvSpPr>
            <a:spLocks noGrp="1"/>
          </p:cNvSpPr>
          <p:nvPr>
            <p:ph sz="half" idx="2"/>
          </p:nvPr>
        </p:nvSpPr>
        <p:spPr/>
        <p:txBody>
          <a:bodyPr>
            <a:normAutofit/>
          </a:bodyPr>
          <a:lstStyle/>
          <a:p>
            <a:endParaRPr lang="tr-TR"/>
          </a:p>
        </p:txBody>
      </p:sp>
    </p:spTree>
    <p:extLst>
      <p:ext uri="{BB962C8B-B14F-4D97-AF65-F5344CB8AC3E}">
        <p14:creationId xmlns:p14="http://schemas.microsoft.com/office/powerpoint/2010/main" val="1411503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Anneye Bağlı Güç Doğumlar</a:t>
            </a:r>
            <a:endParaRPr lang="tr-TR" dirty="0"/>
          </a:p>
        </p:txBody>
      </p:sp>
      <p:sp>
        <p:nvSpPr>
          <p:cNvPr id="3" name="İçerik Yer Tutucusu 2"/>
          <p:cNvSpPr>
            <a:spLocks noGrp="1"/>
          </p:cNvSpPr>
          <p:nvPr>
            <p:ph idx="1"/>
          </p:nvPr>
        </p:nvSpPr>
        <p:spPr/>
        <p:txBody>
          <a:bodyPr/>
          <a:lstStyle/>
          <a:p>
            <a:r>
              <a:rPr lang="tr-TR" dirty="0" err="1" smtClean="0"/>
              <a:t>Pelvis</a:t>
            </a:r>
            <a:r>
              <a:rPr lang="tr-TR" dirty="0" smtClean="0"/>
              <a:t> Darlığı</a:t>
            </a:r>
          </a:p>
          <a:p>
            <a:r>
              <a:rPr lang="tr-TR" dirty="0" smtClean="0"/>
              <a:t>Vulva ve </a:t>
            </a:r>
            <a:r>
              <a:rPr lang="tr-TR" dirty="0" err="1" smtClean="0"/>
              <a:t>vagina</a:t>
            </a:r>
            <a:r>
              <a:rPr lang="tr-TR" dirty="0" smtClean="0"/>
              <a:t> darlıkları</a:t>
            </a:r>
          </a:p>
          <a:p>
            <a:r>
              <a:rPr lang="tr-TR" dirty="0" err="1" smtClean="0"/>
              <a:t>Serviksin</a:t>
            </a:r>
            <a:r>
              <a:rPr lang="tr-TR" dirty="0" smtClean="0"/>
              <a:t> spazmı ve sklerozu</a:t>
            </a:r>
          </a:p>
          <a:p>
            <a:r>
              <a:rPr lang="tr-TR" dirty="0" err="1" smtClean="0"/>
              <a:t>Torsio</a:t>
            </a:r>
            <a:r>
              <a:rPr lang="tr-TR" dirty="0" smtClean="0"/>
              <a:t> </a:t>
            </a:r>
            <a:r>
              <a:rPr lang="tr-TR" dirty="0" err="1" smtClean="0"/>
              <a:t>uteri</a:t>
            </a:r>
            <a:endParaRPr lang="tr-TR" dirty="0" smtClean="0"/>
          </a:p>
          <a:p>
            <a:r>
              <a:rPr lang="tr-TR" dirty="0" err="1" smtClean="0"/>
              <a:t>Uterus</a:t>
            </a:r>
            <a:r>
              <a:rPr lang="tr-TR" dirty="0" smtClean="0"/>
              <a:t> </a:t>
            </a:r>
            <a:r>
              <a:rPr lang="tr-TR" dirty="0" err="1" smtClean="0"/>
              <a:t>Hernisi</a:t>
            </a:r>
            <a:r>
              <a:rPr lang="tr-TR" dirty="0" smtClean="0"/>
              <a:t> (</a:t>
            </a:r>
            <a:r>
              <a:rPr lang="tr-TR" dirty="0" err="1" smtClean="0"/>
              <a:t>Hernia</a:t>
            </a:r>
            <a:r>
              <a:rPr lang="tr-TR" dirty="0" smtClean="0"/>
              <a:t> </a:t>
            </a:r>
            <a:r>
              <a:rPr lang="tr-TR" dirty="0" err="1" smtClean="0"/>
              <a:t>ventralis</a:t>
            </a:r>
            <a:r>
              <a:rPr lang="tr-TR" dirty="0" smtClean="0"/>
              <a:t>)</a:t>
            </a:r>
          </a:p>
          <a:p>
            <a:r>
              <a:rPr lang="tr-TR" dirty="0" err="1" smtClean="0"/>
              <a:t>Uterus</a:t>
            </a:r>
            <a:r>
              <a:rPr lang="tr-TR" dirty="0" smtClean="0"/>
              <a:t> tembelliği</a:t>
            </a:r>
            <a:endParaRPr lang="tr-TR" dirty="0"/>
          </a:p>
        </p:txBody>
      </p:sp>
    </p:spTree>
    <p:extLst>
      <p:ext uri="{BB962C8B-B14F-4D97-AF65-F5344CB8AC3E}">
        <p14:creationId xmlns:p14="http://schemas.microsoft.com/office/powerpoint/2010/main" val="2034808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Torsio</a:t>
            </a:r>
            <a:r>
              <a:rPr lang="tr-TR" dirty="0" smtClean="0"/>
              <a:t> </a:t>
            </a:r>
            <a:r>
              <a:rPr lang="tr-TR" dirty="0" err="1" smtClean="0"/>
              <a:t>uteri</a:t>
            </a:r>
            <a:endParaRPr lang="tr-TR" dirty="0"/>
          </a:p>
        </p:txBody>
      </p:sp>
      <p:sp>
        <p:nvSpPr>
          <p:cNvPr id="3" name="İçerik Yer Tutucusu 2"/>
          <p:cNvSpPr>
            <a:spLocks noGrp="1"/>
          </p:cNvSpPr>
          <p:nvPr>
            <p:ph sz="half" idx="1"/>
          </p:nvPr>
        </p:nvSpPr>
        <p:spPr/>
        <p:txBody>
          <a:bodyPr/>
          <a:lstStyle/>
          <a:p>
            <a:r>
              <a:rPr lang="tr-TR" dirty="0" err="1" smtClean="0"/>
              <a:t>Ligamentum</a:t>
            </a:r>
            <a:r>
              <a:rPr lang="tr-TR" dirty="0" smtClean="0"/>
              <a:t> lata </a:t>
            </a:r>
            <a:r>
              <a:rPr lang="tr-TR" dirty="0" err="1" smtClean="0"/>
              <a:t>uterinin</a:t>
            </a:r>
            <a:r>
              <a:rPr lang="tr-TR" dirty="0" smtClean="0"/>
              <a:t> </a:t>
            </a:r>
            <a:r>
              <a:rPr lang="tr-TR" dirty="0" err="1" smtClean="0"/>
              <a:t>ventral</a:t>
            </a:r>
            <a:r>
              <a:rPr lang="tr-TR" dirty="0" smtClean="0"/>
              <a:t> konumdan sağ-sol </a:t>
            </a:r>
            <a:r>
              <a:rPr lang="tr-TR" dirty="0" err="1" smtClean="0"/>
              <a:t>dorso</a:t>
            </a:r>
            <a:r>
              <a:rPr lang="tr-TR" dirty="0" smtClean="0"/>
              <a:t> </a:t>
            </a:r>
            <a:r>
              <a:rPr lang="tr-TR" dirty="0" err="1" smtClean="0"/>
              <a:t>lateral</a:t>
            </a:r>
            <a:r>
              <a:rPr lang="tr-TR" dirty="0" smtClean="0"/>
              <a:t> pozisyona yönlenmesi olgusudur.</a:t>
            </a:r>
          </a:p>
          <a:p>
            <a:r>
              <a:rPr lang="tr-TR" dirty="0" smtClean="0"/>
              <a:t>İsviçre esmeri / </a:t>
            </a:r>
            <a:r>
              <a:rPr lang="tr-TR" dirty="0" err="1" smtClean="0"/>
              <a:t>Holstein</a:t>
            </a:r>
            <a:r>
              <a:rPr lang="tr-TR" dirty="0" smtClean="0"/>
              <a:t> </a:t>
            </a:r>
            <a:r>
              <a:rPr lang="tr-TR" dirty="0" err="1" smtClean="0"/>
              <a:t>Frisean</a:t>
            </a:r>
            <a:r>
              <a:rPr lang="tr-TR" dirty="0" smtClean="0"/>
              <a:t> YÜKSEK RİSK</a:t>
            </a:r>
          </a:p>
          <a:p>
            <a:r>
              <a:rPr lang="tr-TR" dirty="0" err="1" smtClean="0"/>
              <a:t>Hereford</a:t>
            </a:r>
            <a:r>
              <a:rPr lang="tr-TR" dirty="0" smtClean="0"/>
              <a:t> / </a:t>
            </a:r>
            <a:r>
              <a:rPr lang="tr-TR" dirty="0" err="1" smtClean="0"/>
              <a:t>Angus</a:t>
            </a:r>
            <a:r>
              <a:rPr lang="tr-TR" dirty="0" smtClean="0"/>
              <a:t>/Jersey DÜŞÜK RİSK </a:t>
            </a:r>
            <a:endParaRPr lang="tr-TR" dirty="0"/>
          </a:p>
        </p:txBody>
      </p:sp>
      <p:sp>
        <p:nvSpPr>
          <p:cNvPr id="5" name="İçerik Yer Tutucusu 4"/>
          <p:cNvSpPr>
            <a:spLocks noGrp="1"/>
          </p:cNvSpPr>
          <p:nvPr>
            <p:ph sz="half" idx="2"/>
          </p:nvPr>
        </p:nvSpPr>
        <p:spPr/>
        <p:txBody>
          <a:bodyPr/>
          <a:lstStyle/>
          <a:p>
            <a:endParaRPr lang="tr-TR" dirty="0"/>
          </a:p>
        </p:txBody>
      </p:sp>
    </p:spTree>
    <p:extLst>
      <p:ext uri="{BB962C8B-B14F-4D97-AF65-F5344CB8AC3E}">
        <p14:creationId xmlns:p14="http://schemas.microsoft.com/office/powerpoint/2010/main" val="348960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Torsio</a:t>
            </a:r>
            <a:r>
              <a:rPr lang="tr-TR" dirty="0" smtClean="0"/>
              <a:t> </a:t>
            </a:r>
            <a:r>
              <a:rPr lang="tr-TR" dirty="0" err="1" smtClean="0"/>
              <a:t>uterinin</a:t>
            </a:r>
            <a:r>
              <a:rPr lang="tr-TR" dirty="0" smtClean="0"/>
              <a:t> nedenleri</a:t>
            </a:r>
            <a:endParaRPr lang="tr-TR" dirty="0"/>
          </a:p>
        </p:txBody>
      </p:sp>
      <p:sp>
        <p:nvSpPr>
          <p:cNvPr id="3" name="İçerik Yer Tutucusu 2"/>
          <p:cNvSpPr>
            <a:spLocks noGrp="1"/>
          </p:cNvSpPr>
          <p:nvPr>
            <p:ph idx="1"/>
          </p:nvPr>
        </p:nvSpPr>
        <p:spPr/>
        <p:txBody>
          <a:bodyPr/>
          <a:lstStyle/>
          <a:p>
            <a:r>
              <a:rPr lang="tr-TR" dirty="0" smtClean="0"/>
              <a:t>Güçlü </a:t>
            </a:r>
            <a:r>
              <a:rPr lang="tr-TR" dirty="0" err="1" smtClean="0"/>
              <a:t>fötal</a:t>
            </a:r>
            <a:r>
              <a:rPr lang="tr-TR" dirty="0" smtClean="0"/>
              <a:t> hareket; Zayıf kas </a:t>
            </a:r>
            <a:r>
              <a:rPr lang="tr-TR" dirty="0" err="1" smtClean="0"/>
              <a:t>tonusu</a:t>
            </a:r>
            <a:endParaRPr lang="tr-TR" dirty="0" smtClean="0"/>
          </a:p>
          <a:p>
            <a:r>
              <a:rPr lang="tr-TR" dirty="0" smtClean="0"/>
              <a:t>Büyük yavru ( %89 oranında etkili)</a:t>
            </a:r>
          </a:p>
          <a:p>
            <a:r>
              <a:rPr lang="tr-TR" dirty="0" smtClean="0"/>
              <a:t>Erkek buzağı (olguların %63)</a:t>
            </a:r>
          </a:p>
          <a:p>
            <a:r>
              <a:rPr lang="tr-TR" dirty="0" smtClean="0"/>
              <a:t>STRESS</a:t>
            </a:r>
            <a:endParaRPr lang="tr-TR" dirty="0"/>
          </a:p>
        </p:txBody>
      </p:sp>
    </p:spTree>
    <p:extLst>
      <p:ext uri="{BB962C8B-B14F-4D97-AF65-F5344CB8AC3E}">
        <p14:creationId xmlns:p14="http://schemas.microsoft.com/office/powerpoint/2010/main" val="2071659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İstatistik Bilgiler </a:t>
            </a:r>
            <a:endParaRPr lang="tr-TR" dirty="0"/>
          </a:p>
        </p:txBody>
      </p:sp>
      <p:sp>
        <p:nvSpPr>
          <p:cNvPr id="3" name="İçerik Yer Tutucusu 2"/>
          <p:cNvSpPr>
            <a:spLocks noGrp="1"/>
          </p:cNvSpPr>
          <p:nvPr>
            <p:ph idx="1"/>
          </p:nvPr>
        </p:nvSpPr>
        <p:spPr/>
        <p:txBody>
          <a:bodyPr>
            <a:normAutofit lnSpcReduction="10000"/>
          </a:bodyPr>
          <a:lstStyle/>
          <a:p>
            <a:r>
              <a:rPr lang="tr-TR" dirty="0" smtClean="0"/>
              <a:t>Olguların %81 doğumun ikinci aşamasında  gözlenir.</a:t>
            </a:r>
          </a:p>
          <a:p>
            <a:r>
              <a:rPr lang="tr-TR" dirty="0" smtClean="0"/>
              <a:t>Olguların %20 si </a:t>
            </a:r>
            <a:r>
              <a:rPr lang="tr-TR" dirty="0" err="1" smtClean="0"/>
              <a:t>vaginal</a:t>
            </a:r>
            <a:r>
              <a:rPr lang="tr-TR" dirty="0" smtClean="0"/>
              <a:t> yol ile doğumu gerçekleştirilir.</a:t>
            </a:r>
          </a:p>
          <a:p>
            <a:r>
              <a:rPr lang="tr-TR" dirty="0" smtClean="0"/>
              <a:t>Olguların %18 i yuvarlama yöntemi ile gerçekleştirilir.</a:t>
            </a:r>
          </a:p>
          <a:p>
            <a:r>
              <a:rPr lang="tr-TR" dirty="0" smtClean="0"/>
              <a:t>Olguların %365 i </a:t>
            </a:r>
            <a:r>
              <a:rPr lang="tr-TR" dirty="0" err="1" smtClean="0"/>
              <a:t>sezaryan</a:t>
            </a:r>
            <a:r>
              <a:rPr lang="tr-TR" dirty="0" smtClean="0"/>
              <a:t> operasyonu uygulanır</a:t>
            </a:r>
          </a:p>
          <a:p>
            <a:r>
              <a:rPr lang="tr-TR" dirty="0" smtClean="0"/>
              <a:t>%7 başarısızlık söz konusudur.</a:t>
            </a:r>
          </a:p>
          <a:p>
            <a:r>
              <a:rPr lang="tr-TR" dirty="0" smtClean="0"/>
              <a:t>Olguların %20 inde düzeltme sonrası </a:t>
            </a:r>
            <a:r>
              <a:rPr lang="tr-TR" dirty="0" err="1" smtClean="0"/>
              <a:t>serviks</a:t>
            </a:r>
            <a:r>
              <a:rPr lang="tr-TR" dirty="0" smtClean="0"/>
              <a:t> açılmaz. </a:t>
            </a:r>
          </a:p>
          <a:p>
            <a:r>
              <a:rPr lang="tr-TR" dirty="0" err="1" smtClean="0"/>
              <a:t>Fötüsün</a:t>
            </a:r>
            <a:r>
              <a:rPr lang="tr-TR" dirty="0" smtClean="0"/>
              <a:t> yaşama şansı , %24 dür.</a:t>
            </a:r>
          </a:p>
          <a:p>
            <a:r>
              <a:rPr lang="tr-TR" dirty="0" smtClean="0"/>
              <a:t>Ölü yavruların %14 ü </a:t>
            </a:r>
            <a:r>
              <a:rPr lang="tr-TR" dirty="0" err="1" smtClean="0"/>
              <a:t>amfizemlidir</a:t>
            </a:r>
            <a:endParaRPr lang="tr-TR" dirty="0" smtClean="0"/>
          </a:p>
          <a:p>
            <a:r>
              <a:rPr lang="tr-TR" dirty="0" smtClean="0"/>
              <a:t>Annenin yaşama şansı %78 </a:t>
            </a:r>
            <a:r>
              <a:rPr lang="tr-TR" dirty="0" err="1" smtClean="0"/>
              <a:t>dir</a:t>
            </a:r>
            <a:r>
              <a:rPr lang="tr-TR" dirty="0" smtClean="0"/>
              <a:t>.  </a:t>
            </a:r>
            <a:endParaRPr lang="tr-TR" dirty="0"/>
          </a:p>
        </p:txBody>
      </p:sp>
    </p:spTree>
    <p:extLst>
      <p:ext uri="{BB962C8B-B14F-4D97-AF65-F5344CB8AC3E}">
        <p14:creationId xmlns:p14="http://schemas.microsoft.com/office/powerpoint/2010/main" val="7678525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Tanı </a:t>
            </a:r>
            <a:endParaRPr lang="tr-TR" dirty="0"/>
          </a:p>
        </p:txBody>
      </p:sp>
      <p:sp>
        <p:nvSpPr>
          <p:cNvPr id="3" name="İçerik Yer Tutucusu 2"/>
          <p:cNvSpPr>
            <a:spLocks noGrp="1"/>
          </p:cNvSpPr>
          <p:nvPr>
            <p:ph idx="1"/>
          </p:nvPr>
        </p:nvSpPr>
        <p:spPr/>
        <p:txBody>
          <a:bodyPr/>
          <a:lstStyle/>
          <a:p>
            <a:r>
              <a:rPr lang="tr-TR" dirty="0" smtClean="0"/>
              <a:t>Gözlem:</a:t>
            </a:r>
          </a:p>
          <a:p>
            <a:pPr lvl="1"/>
            <a:r>
              <a:rPr lang="tr-TR" dirty="0" smtClean="0"/>
              <a:t>Doğumun ikinci aşamasının gözlenmemesi</a:t>
            </a:r>
          </a:p>
          <a:p>
            <a:pPr lvl="1"/>
            <a:r>
              <a:rPr lang="tr-TR" dirty="0" smtClean="0"/>
              <a:t>Uzayan </a:t>
            </a:r>
            <a:r>
              <a:rPr lang="tr-TR" dirty="0" err="1" smtClean="0"/>
              <a:t>Abdominal</a:t>
            </a:r>
            <a:r>
              <a:rPr lang="tr-TR" dirty="0" smtClean="0"/>
              <a:t> sancı </a:t>
            </a:r>
          </a:p>
          <a:p>
            <a:pPr lvl="1"/>
            <a:r>
              <a:rPr lang="tr-TR" dirty="0" smtClean="0"/>
              <a:t>Kanlı </a:t>
            </a:r>
            <a:r>
              <a:rPr lang="tr-TR" dirty="0" err="1" smtClean="0"/>
              <a:t>vaginal</a:t>
            </a:r>
            <a:r>
              <a:rPr lang="tr-TR" dirty="0" smtClean="0"/>
              <a:t> akıntı</a:t>
            </a:r>
          </a:p>
          <a:p>
            <a:pPr lvl="1"/>
            <a:r>
              <a:rPr lang="tr-TR" dirty="0" smtClean="0"/>
              <a:t>Vulva dudaklarının </a:t>
            </a:r>
            <a:r>
              <a:rPr lang="tr-TR" dirty="0" err="1" smtClean="0"/>
              <a:t>arcus</a:t>
            </a:r>
            <a:r>
              <a:rPr lang="tr-TR" dirty="0" smtClean="0"/>
              <a:t> </a:t>
            </a:r>
            <a:r>
              <a:rPr lang="tr-TR" dirty="0" err="1" smtClean="0"/>
              <a:t>ishiadicus</a:t>
            </a:r>
            <a:r>
              <a:rPr lang="tr-TR" dirty="0" smtClean="0"/>
              <a:t> a çekilmesi</a:t>
            </a:r>
          </a:p>
          <a:p>
            <a:pPr lvl="1"/>
            <a:r>
              <a:rPr lang="tr-TR" dirty="0" err="1" smtClean="0"/>
              <a:t>Anoreksi</a:t>
            </a:r>
            <a:r>
              <a:rPr lang="tr-TR" dirty="0" smtClean="0"/>
              <a:t>/</a:t>
            </a:r>
            <a:r>
              <a:rPr lang="tr-TR" dirty="0" err="1" smtClean="0"/>
              <a:t>konstipasyon</a:t>
            </a:r>
            <a:r>
              <a:rPr lang="tr-TR" dirty="0" smtClean="0"/>
              <a:t>/</a:t>
            </a:r>
            <a:r>
              <a:rPr lang="tr-TR" dirty="0" err="1" smtClean="0"/>
              <a:t>rumen</a:t>
            </a:r>
            <a:r>
              <a:rPr lang="tr-TR" dirty="0" smtClean="0"/>
              <a:t> </a:t>
            </a:r>
            <a:r>
              <a:rPr lang="tr-TR" dirty="0" err="1" smtClean="0"/>
              <a:t>atonisi</a:t>
            </a:r>
            <a:endParaRPr lang="tr-TR" dirty="0" smtClean="0"/>
          </a:p>
          <a:p>
            <a:r>
              <a:rPr lang="tr-TR" dirty="0" err="1" smtClean="0"/>
              <a:t>Vaginal</a:t>
            </a:r>
            <a:r>
              <a:rPr lang="tr-TR" dirty="0" smtClean="0"/>
              <a:t> Muayene</a:t>
            </a:r>
          </a:p>
          <a:p>
            <a:r>
              <a:rPr lang="tr-TR" dirty="0" err="1" smtClean="0"/>
              <a:t>Rektal</a:t>
            </a:r>
            <a:r>
              <a:rPr lang="tr-TR" dirty="0" smtClean="0"/>
              <a:t> Muayene</a:t>
            </a:r>
            <a:endParaRPr lang="tr-TR" dirty="0"/>
          </a:p>
        </p:txBody>
      </p:sp>
    </p:spTree>
    <p:extLst>
      <p:ext uri="{BB962C8B-B14F-4D97-AF65-F5344CB8AC3E}">
        <p14:creationId xmlns:p14="http://schemas.microsoft.com/office/powerpoint/2010/main" val="10688083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Tedavi</a:t>
            </a:r>
            <a:endParaRPr lang="tr-TR" dirty="0"/>
          </a:p>
        </p:txBody>
      </p:sp>
      <p:sp>
        <p:nvSpPr>
          <p:cNvPr id="3" name="İçerik Yer Tutucusu 2"/>
          <p:cNvSpPr>
            <a:spLocks noGrp="1"/>
          </p:cNvSpPr>
          <p:nvPr>
            <p:ph idx="1"/>
          </p:nvPr>
        </p:nvSpPr>
        <p:spPr/>
        <p:txBody>
          <a:bodyPr/>
          <a:lstStyle/>
          <a:p>
            <a:r>
              <a:rPr lang="tr-TR" dirty="0" err="1" smtClean="0"/>
              <a:t>Vaginal</a:t>
            </a:r>
            <a:r>
              <a:rPr lang="tr-TR" dirty="0" smtClean="0"/>
              <a:t> yol ile düzeltme : 45-90 </a:t>
            </a:r>
            <a:r>
              <a:rPr lang="tr-TR" dirty="0" err="1" smtClean="0"/>
              <a:t>decelik</a:t>
            </a:r>
            <a:r>
              <a:rPr lang="tr-TR" dirty="0" smtClean="0"/>
              <a:t> </a:t>
            </a:r>
            <a:r>
              <a:rPr lang="tr-TR" dirty="0" err="1" smtClean="0"/>
              <a:t>torsion</a:t>
            </a:r>
            <a:r>
              <a:rPr lang="tr-TR" dirty="0" smtClean="0"/>
              <a:t> olgularında ve yavruya ulaşılabilme durumunda etkilidir.</a:t>
            </a:r>
          </a:p>
          <a:p>
            <a:r>
              <a:rPr lang="tr-TR" dirty="0" smtClean="0"/>
              <a:t>Annenin yatırılması ve yuvarlanması </a:t>
            </a:r>
          </a:p>
          <a:p>
            <a:r>
              <a:rPr lang="tr-TR" dirty="0" smtClean="0"/>
              <a:t>Operasyon </a:t>
            </a:r>
            <a:r>
              <a:rPr lang="tr-TR" dirty="0" err="1" smtClean="0"/>
              <a:t>sezeryan</a:t>
            </a:r>
            <a:r>
              <a:rPr lang="tr-TR" dirty="0" smtClean="0"/>
              <a:t> </a:t>
            </a:r>
            <a:endParaRPr lang="tr-TR" dirty="0"/>
          </a:p>
        </p:txBody>
      </p:sp>
    </p:spTree>
    <p:extLst>
      <p:ext uri="{BB962C8B-B14F-4D97-AF65-F5344CB8AC3E}">
        <p14:creationId xmlns:p14="http://schemas.microsoft.com/office/powerpoint/2010/main" val="19082947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Uterus</a:t>
            </a:r>
            <a:r>
              <a:rPr lang="tr-TR" dirty="0" smtClean="0"/>
              <a:t> Tembelliği</a:t>
            </a:r>
            <a:endParaRPr lang="tr-TR" dirty="0"/>
          </a:p>
        </p:txBody>
      </p:sp>
      <p:sp>
        <p:nvSpPr>
          <p:cNvPr id="3" name="İçerik Yer Tutucusu 2"/>
          <p:cNvSpPr>
            <a:spLocks noGrp="1"/>
          </p:cNvSpPr>
          <p:nvPr>
            <p:ph idx="1"/>
          </p:nvPr>
        </p:nvSpPr>
        <p:spPr/>
        <p:txBody>
          <a:bodyPr/>
          <a:lstStyle/>
          <a:p>
            <a:r>
              <a:rPr lang="tr-TR" dirty="0" smtClean="0"/>
              <a:t>Dev yavrular</a:t>
            </a:r>
          </a:p>
          <a:p>
            <a:r>
              <a:rPr lang="tr-TR" dirty="0" smtClean="0"/>
              <a:t>İkizlik</a:t>
            </a:r>
          </a:p>
          <a:p>
            <a:r>
              <a:rPr lang="tr-TR" dirty="0" err="1" smtClean="0"/>
              <a:t>Obezite</a:t>
            </a:r>
            <a:r>
              <a:rPr lang="tr-TR" dirty="0" smtClean="0"/>
              <a:t>-yüksek VKS – </a:t>
            </a:r>
            <a:r>
              <a:rPr lang="tr-TR" dirty="0" err="1" smtClean="0"/>
              <a:t>myometrium</a:t>
            </a:r>
            <a:r>
              <a:rPr lang="tr-TR" dirty="0" smtClean="0"/>
              <a:t> yağlanması</a:t>
            </a:r>
          </a:p>
          <a:p>
            <a:r>
              <a:rPr lang="tr-TR" dirty="0" err="1" smtClean="0"/>
              <a:t>Hipokalsemi</a:t>
            </a:r>
            <a:endParaRPr lang="tr-TR" dirty="0" smtClean="0"/>
          </a:p>
          <a:p>
            <a:r>
              <a:rPr lang="tr-TR" dirty="0" err="1" smtClean="0"/>
              <a:t>Kontraksiyon</a:t>
            </a:r>
            <a:r>
              <a:rPr lang="tr-TR" dirty="0" smtClean="0"/>
              <a:t> yorgunluğu </a:t>
            </a:r>
          </a:p>
          <a:p>
            <a:r>
              <a:rPr lang="tr-TR" dirty="0" smtClean="0"/>
              <a:t>STRESS</a:t>
            </a:r>
            <a:endParaRPr lang="tr-TR" dirty="0"/>
          </a:p>
        </p:txBody>
      </p:sp>
    </p:spTree>
    <p:extLst>
      <p:ext uri="{BB962C8B-B14F-4D97-AF65-F5344CB8AC3E}">
        <p14:creationId xmlns:p14="http://schemas.microsoft.com/office/powerpoint/2010/main" val="418810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smtClean="0"/>
              <a:t>Fötal</a:t>
            </a:r>
            <a:r>
              <a:rPr lang="tr-TR" dirty="0" smtClean="0"/>
              <a:t> nedenlere bağlı güç doğumlar</a:t>
            </a:r>
            <a:endParaRPr lang="tr-TR" dirty="0"/>
          </a:p>
        </p:txBody>
      </p:sp>
      <p:sp>
        <p:nvSpPr>
          <p:cNvPr id="3" name="İçerik Yer Tutucusu 2"/>
          <p:cNvSpPr>
            <a:spLocks noGrp="1"/>
          </p:cNvSpPr>
          <p:nvPr>
            <p:ph idx="1"/>
          </p:nvPr>
        </p:nvSpPr>
        <p:spPr/>
        <p:txBody>
          <a:bodyPr>
            <a:normAutofit/>
          </a:bodyPr>
          <a:lstStyle/>
          <a:p>
            <a:r>
              <a:rPr lang="tr-TR" dirty="0" err="1" smtClean="0"/>
              <a:t>Fötüs-pelvis</a:t>
            </a:r>
            <a:r>
              <a:rPr lang="tr-TR" dirty="0" smtClean="0"/>
              <a:t> </a:t>
            </a:r>
            <a:r>
              <a:rPr lang="tr-TR" dirty="0" err="1" smtClean="0"/>
              <a:t>orantılaması</a:t>
            </a:r>
            <a:endParaRPr lang="tr-TR" dirty="0" smtClean="0"/>
          </a:p>
          <a:p>
            <a:r>
              <a:rPr lang="tr-TR" dirty="0" err="1" smtClean="0"/>
              <a:t>Presentasyon</a:t>
            </a:r>
            <a:r>
              <a:rPr lang="tr-TR" dirty="0" smtClean="0"/>
              <a:t> pozisyon bozuklukları</a:t>
            </a:r>
          </a:p>
          <a:p>
            <a:r>
              <a:rPr lang="tr-TR" dirty="0" smtClean="0"/>
              <a:t>İkizlik</a:t>
            </a:r>
          </a:p>
          <a:p>
            <a:r>
              <a:rPr lang="tr-TR" dirty="0" smtClean="0"/>
              <a:t>Büyük yavru sendromu (Embriyo transfer yavru)</a:t>
            </a:r>
          </a:p>
          <a:p>
            <a:r>
              <a:rPr lang="tr-TR" dirty="0" err="1" smtClean="0"/>
              <a:t>Doğmasal</a:t>
            </a:r>
            <a:r>
              <a:rPr lang="tr-TR" dirty="0" smtClean="0"/>
              <a:t> anomaliler</a:t>
            </a:r>
          </a:p>
          <a:p>
            <a:pPr lvl="1"/>
            <a:r>
              <a:rPr lang="tr-TR" dirty="0" smtClean="0"/>
              <a:t>İkili </a:t>
            </a:r>
            <a:r>
              <a:rPr lang="tr-TR" dirty="0" err="1" smtClean="0"/>
              <a:t>acaibatlar</a:t>
            </a:r>
            <a:endParaRPr lang="tr-TR" dirty="0" smtClean="0"/>
          </a:p>
          <a:p>
            <a:pPr lvl="1"/>
            <a:r>
              <a:rPr lang="tr-TR" dirty="0" err="1" smtClean="0"/>
              <a:t>Shistoma</a:t>
            </a:r>
            <a:r>
              <a:rPr lang="tr-TR" dirty="0" smtClean="0"/>
              <a:t> </a:t>
            </a:r>
            <a:r>
              <a:rPr lang="tr-TR" dirty="0" err="1" smtClean="0"/>
              <a:t>refleksum</a:t>
            </a:r>
            <a:endParaRPr lang="tr-TR" dirty="0" smtClean="0"/>
          </a:p>
          <a:p>
            <a:pPr lvl="1"/>
            <a:r>
              <a:rPr lang="tr-TR" dirty="0" err="1" smtClean="0"/>
              <a:t>Hidrosefalus</a:t>
            </a:r>
            <a:endParaRPr lang="tr-TR" dirty="0" smtClean="0"/>
          </a:p>
          <a:p>
            <a:pPr lvl="1"/>
            <a:r>
              <a:rPr lang="tr-TR" dirty="0" err="1" smtClean="0"/>
              <a:t>Assites-Anasarka</a:t>
            </a:r>
            <a:endParaRPr lang="tr-TR" dirty="0"/>
          </a:p>
        </p:txBody>
      </p:sp>
    </p:spTree>
    <p:extLst>
      <p:ext uri="{BB962C8B-B14F-4D97-AF65-F5344CB8AC3E}">
        <p14:creationId xmlns:p14="http://schemas.microsoft.com/office/powerpoint/2010/main" val="1667217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Gebelik Süresinin Uzamasının Nedenleri</a:t>
            </a:r>
            <a:endParaRPr lang="tr-TR" dirty="0"/>
          </a:p>
        </p:txBody>
      </p:sp>
      <p:sp>
        <p:nvSpPr>
          <p:cNvPr id="3" name="İçerik Yer Tutucusu 2"/>
          <p:cNvSpPr>
            <a:spLocks noGrp="1"/>
          </p:cNvSpPr>
          <p:nvPr>
            <p:ph idx="1"/>
          </p:nvPr>
        </p:nvSpPr>
        <p:spPr/>
        <p:txBody>
          <a:bodyPr>
            <a:normAutofit/>
          </a:bodyPr>
          <a:lstStyle/>
          <a:p>
            <a:r>
              <a:rPr lang="tr-TR" dirty="0" smtClean="0"/>
              <a:t>Normal gebelik süresi 278-290 gündür</a:t>
            </a:r>
            <a:endParaRPr lang="tr-TR" dirty="0"/>
          </a:p>
          <a:p>
            <a:r>
              <a:rPr lang="tr-TR" dirty="0" smtClean="0"/>
              <a:t>Gebelik patolojileri</a:t>
            </a:r>
          </a:p>
          <a:p>
            <a:pPr lvl="1"/>
            <a:r>
              <a:rPr lang="tr-TR" dirty="0" err="1" smtClean="0"/>
              <a:t>Mumifiye</a:t>
            </a:r>
            <a:r>
              <a:rPr lang="tr-TR" dirty="0" smtClean="0"/>
              <a:t> </a:t>
            </a:r>
            <a:r>
              <a:rPr lang="tr-TR" dirty="0" err="1" smtClean="0"/>
              <a:t>fötüs</a:t>
            </a:r>
            <a:r>
              <a:rPr lang="tr-TR" dirty="0" smtClean="0"/>
              <a:t> olguları</a:t>
            </a:r>
          </a:p>
          <a:p>
            <a:r>
              <a:rPr lang="tr-TR" dirty="0" err="1" smtClean="0"/>
              <a:t>Fötüsün</a:t>
            </a:r>
            <a:r>
              <a:rPr lang="tr-TR" dirty="0" smtClean="0"/>
              <a:t> </a:t>
            </a:r>
            <a:r>
              <a:rPr lang="tr-TR" dirty="0" err="1" smtClean="0"/>
              <a:t>Adren</a:t>
            </a:r>
            <a:r>
              <a:rPr lang="tr-TR" dirty="0" smtClean="0"/>
              <a:t> bez yetersizlikleri </a:t>
            </a:r>
          </a:p>
          <a:p>
            <a:pPr lvl="1"/>
            <a:r>
              <a:rPr lang="tr-TR" dirty="0" smtClean="0"/>
              <a:t>Doğum ağırlığı %50-100 artar</a:t>
            </a:r>
          </a:p>
          <a:p>
            <a:pPr lvl="1"/>
            <a:r>
              <a:rPr lang="tr-TR" dirty="0" smtClean="0"/>
              <a:t>Tırnak ve tüyler uzar-kırçıllaşır</a:t>
            </a:r>
          </a:p>
          <a:p>
            <a:pPr lvl="1"/>
            <a:r>
              <a:rPr lang="tr-TR" dirty="0" smtClean="0"/>
              <a:t>Ayak kasları iyi gelişmez ve incedir</a:t>
            </a:r>
          </a:p>
          <a:p>
            <a:r>
              <a:rPr lang="tr-TR" dirty="0" err="1" smtClean="0"/>
              <a:t>Gurnsey</a:t>
            </a:r>
            <a:r>
              <a:rPr lang="tr-TR" dirty="0" smtClean="0"/>
              <a:t> ırklarda Merkezi Sinir Sistemi –Hipofiz bezi anomalileri</a:t>
            </a:r>
          </a:p>
          <a:p>
            <a:pPr lvl="1"/>
            <a:r>
              <a:rPr lang="tr-TR" dirty="0" smtClean="0"/>
              <a:t>KÜÇÜK YAVRU SENDROMU (7 AYLIK GÖRÜNÜM) !!!</a:t>
            </a:r>
          </a:p>
          <a:p>
            <a:endParaRPr lang="tr-TR" dirty="0"/>
          </a:p>
        </p:txBody>
      </p:sp>
    </p:spTree>
    <p:extLst>
      <p:ext uri="{BB962C8B-B14F-4D97-AF65-F5344CB8AC3E}">
        <p14:creationId xmlns:p14="http://schemas.microsoft.com/office/powerpoint/2010/main" val="830084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981200" y="116632"/>
            <a:ext cx="8229600" cy="1584176"/>
          </a:xfrm>
        </p:spPr>
        <p:txBody>
          <a:bodyPr>
            <a:normAutofit/>
          </a:bodyPr>
          <a:lstStyle/>
          <a:p>
            <a:r>
              <a:rPr lang="tr-TR" sz="3600" dirty="0"/>
              <a:t>İstenmeyen Gebeliklerin Sonlandırılması –</a:t>
            </a:r>
            <a:r>
              <a:rPr lang="tr-TR" sz="3600" dirty="0" err="1"/>
              <a:t>Premature</a:t>
            </a:r>
            <a:r>
              <a:rPr lang="tr-TR" sz="3600" dirty="0"/>
              <a:t> Doğumun Uyarılması</a:t>
            </a:r>
            <a:endParaRPr lang="tr-TR" sz="3600" dirty="0"/>
          </a:p>
        </p:txBody>
      </p:sp>
      <p:graphicFrame>
        <p:nvGraphicFramePr>
          <p:cNvPr id="4" name="İçerik Yer Tutucusu 3"/>
          <p:cNvGraphicFramePr>
            <a:graphicFrameLocks noGrp="1"/>
          </p:cNvGraphicFramePr>
          <p:nvPr>
            <p:ph idx="1"/>
            <p:extLst/>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83429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Gebeliğin son 4-6 haftası</a:t>
            </a:r>
            <a:endParaRPr lang="tr-TR" dirty="0"/>
          </a:p>
        </p:txBody>
      </p:sp>
      <p:graphicFrame>
        <p:nvGraphicFramePr>
          <p:cNvPr id="4" name="İçerik Yer Tutucusu 3"/>
          <p:cNvGraphicFramePr>
            <a:graphicFrameLocks noGrp="1"/>
          </p:cNvGraphicFramePr>
          <p:nvPr>
            <p:ph idx="1"/>
            <p:extLst/>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ağ Ok 4"/>
          <p:cNvSpPr/>
          <p:nvPr/>
        </p:nvSpPr>
        <p:spPr>
          <a:xfrm>
            <a:off x="4511824" y="4869160"/>
            <a:ext cx="504056" cy="144016"/>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Sağ Ok 5"/>
          <p:cNvSpPr/>
          <p:nvPr/>
        </p:nvSpPr>
        <p:spPr>
          <a:xfrm>
            <a:off x="6312024" y="4869160"/>
            <a:ext cx="504056" cy="144016"/>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046946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Gebeliğin son 4-6 haftası</a:t>
            </a:r>
            <a:endParaRPr lang="tr-TR" dirty="0"/>
          </a:p>
        </p:txBody>
      </p:sp>
      <p:graphicFrame>
        <p:nvGraphicFramePr>
          <p:cNvPr id="4" name="İçerik Yer Tutucusu 3"/>
          <p:cNvGraphicFramePr>
            <a:graphicFrameLocks noGrp="1"/>
          </p:cNvGraphicFramePr>
          <p:nvPr>
            <p:ph idx="1"/>
            <p:extLst/>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1498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600" dirty="0"/>
              <a:t>İstenmeyen Gebeliklerin Sonlandırılması –</a:t>
            </a:r>
            <a:r>
              <a:rPr lang="tr-TR" sz="3600" dirty="0" err="1"/>
              <a:t>Premature</a:t>
            </a:r>
            <a:r>
              <a:rPr lang="tr-TR" sz="3600" dirty="0"/>
              <a:t> Doğumun Uyarılması</a:t>
            </a:r>
          </a:p>
        </p:txBody>
      </p:sp>
      <p:sp>
        <p:nvSpPr>
          <p:cNvPr id="3" name="Metin Yer Tutucusu 2"/>
          <p:cNvSpPr>
            <a:spLocks noGrp="1"/>
          </p:cNvSpPr>
          <p:nvPr>
            <p:ph type="body" idx="1"/>
          </p:nvPr>
        </p:nvSpPr>
        <p:spPr/>
        <p:txBody>
          <a:bodyPr/>
          <a:lstStyle/>
          <a:p>
            <a:r>
              <a:rPr lang="tr-TR" dirty="0" smtClean="0"/>
              <a:t>Neden Sun’i </a:t>
            </a:r>
            <a:r>
              <a:rPr lang="tr-TR" dirty="0" err="1" smtClean="0"/>
              <a:t>abortus</a:t>
            </a:r>
            <a:r>
              <a:rPr lang="tr-TR" dirty="0" smtClean="0"/>
              <a:t> ?</a:t>
            </a:r>
            <a:endParaRPr lang="tr-TR" dirty="0"/>
          </a:p>
        </p:txBody>
      </p:sp>
      <p:sp>
        <p:nvSpPr>
          <p:cNvPr id="4" name="İçerik Yer Tutucusu 3"/>
          <p:cNvSpPr>
            <a:spLocks noGrp="1"/>
          </p:cNvSpPr>
          <p:nvPr>
            <p:ph sz="half" idx="2"/>
          </p:nvPr>
        </p:nvSpPr>
        <p:spPr/>
        <p:txBody>
          <a:bodyPr>
            <a:normAutofit fontScale="92500" lnSpcReduction="20000"/>
          </a:bodyPr>
          <a:lstStyle/>
          <a:p>
            <a:r>
              <a:rPr lang="tr-TR" dirty="0" err="1" smtClean="0"/>
              <a:t>Mumifiye</a:t>
            </a:r>
            <a:r>
              <a:rPr lang="tr-TR" dirty="0" smtClean="0"/>
              <a:t> </a:t>
            </a:r>
            <a:r>
              <a:rPr lang="tr-TR" dirty="0" err="1" smtClean="0"/>
              <a:t>Fötüs</a:t>
            </a:r>
            <a:r>
              <a:rPr lang="tr-TR" dirty="0" smtClean="0"/>
              <a:t> olgusu</a:t>
            </a:r>
          </a:p>
          <a:p>
            <a:r>
              <a:rPr lang="tr-TR" dirty="0" err="1" smtClean="0"/>
              <a:t>Hidroallantois</a:t>
            </a:r>
            <a:r>
              <a:rPr lang="tr-TR" dirty="0" smtClean="0"/>
              <a:t> olguları</a:t>
            </a:r>
          </a:p>
          <a:p>
            <a:r>
              <a:rPr lang="tr-TR" dirty="0" err="1" smtClean="0"/>
              <a:t>Masere</a:t>
            </a:r>
            <a:r>
              <a:rPr lang="tr-TR" dirty="0" smtClean="0"/>
              <a:t> </a:t>
            </a:r>
            <a:r>
              <a:rPr lang="tr-TR" dirty="0" err="1" smtClean="0"/>
              <a:t>Fötüs</a:t>
            </a:r>
            <a:r>
              <a:rPr lang="tr-TR" dirty="0" smtClean="0"/>
              <a:t> Olguları </a:t>
            </a:r>
          </a:p>
          <a:p>
            <a:r>
              <a:rPr lang="tr-TR" dirty="0" smtClean="0"/>
              <a:t>Hatalı Çiftleştirme ? SADECE İLK 21 GÜN İÇİNDE</a:t>
            </a:r>
          </a:p>
          <a:p>
            <a:r>
              <a:rPr lang="tr-TR" dirty="0" smtClean="0"/>
              <a:t>Besi amaçlı yetiştirme ? ? ETİK İLKELER-MESLEKİ SIR</a:t>
            </a:r>
          </a:p>
          <a:p>
            <a:r>
              <a:rPr lang="tr-TR" dirty="0" smtClean="0"/>
              <a:t>GEBELİK DÖNEMİNE GÖRE:</a:t>
            </a:r>
          </a:p>
          <a:p>
            <a:r>
              <a:rPr lang="tr-TR" dirty="0" smtClean="0"/>
              <a:t>PGF2ALFA veya PGF2ALFA+KORTİKOSTEROİD</a:t>
            </a:r>
            <a:endParaRPr lang="tr-TR" dirty="0"/>
          </a:p>
        </p:txBody>
      </p:sp>
      <p:sp>
        <p:nvSpPr>
          <p:cNvPr id="5" name="Metin Yer Tutucusu 4"/>
          <p:cNvSpPr>
            <a:spLocks noGrp="1"/>
          </p:cNvSpPr>
          <p:nvPr>
            <p:ph type="body" sz="quarter" idx="3"/>
          </p:nvPr>
        </p:nvSpPr>
        <p:spPr/>
        <p:txBody>
          <a:bodyPr>
            <a:normAutofit/>
          </a:bodyPr>
          <a:lstStyle/>
          <a:p>
            <a:r>
              <a:rPr lang="tr-TR" dirty="0" smtClean="0"/>
              <a:t>Neden </a:t>
            </a:r>
            <a:r>
              <a:rPr lang="tr-TR" dirty="0" err="1" smtClean="0"/>
              <a:t>Premature</a:t>
            </a:r>
            <a:r>
              <a:rPr lang="tr-TR" dirty="0" smtClean="0"/>
              <a:t> doğum ?</a:t>
            </a:r>
            <a:endParaRPr lang="tr-TR" dirty="0"/>
          </a:p>
        </p:txBody>
      </p:sp>
      <p:sp>
        <p:nvSpPr>
          <p:cNvPr id="6" name="İçerik Yer Tutucusu 5"/>
          <p:cNvSpPr>
            <a:spLocks noGrp="1"/>
          </p:cNvSpPr>
          <p:nvPr>
            <p:ph sz="quarter" idx="4"/>
          </p:nvPr>
        </p:nvSpPr>
        <p:spPr/>
        <p:txBody>
          <a:bodyPr>
            <a:normAutofit fontScale="92500" lnSpcReduction="20000"/>
          </a:bodyPr>
          <a:lstStyle/>
          <a:p>
            <a:r>
              <a:rPr lang="tr-TR" dirty="0" smtClean="0"/>
              <a:t>Beklenen doğumdan en erken 7 gün önce uygulanır.</a:t>
            </a:r>
          </a:p>
          <a:p>
            <a:r>
              <a:rPr lang="tr-TR" dirty="0" smtClean="0"/>
              <a:t>Uzayan gebelikler(285 inci günden sonra)</a:t>
            </a:r>
          </a:p>
          <a:p>
            <a:r>
              <a:rPr lang="tr-TR" dirty="0" smtClean="0"/>
              <a:t>Büyük yavru sendromu</a:t>
            </a:r>
          </a:p>
          <a:p>
            <a:r>
              <a:rPr lang="tr-TR" dirty="0" smtClean="0"/>
              <a:t>Şiddetli meme ödemi</a:t>
            </a:r>
          </a:p>
          <a:p>
            <a:r>
              <a:rPr lang="tr-TR" dirty="0" smtClean="0">
                <a:solidFill>
                  <a:srgbClr val="FF0000"/>
                </a:solidFill>
              </a:rPr>
              <a:t>DEKSAMETAZON 20-30 mg veya 8-10 mg FLUMETAZON + PGF2 ALFA ?</a:t>
            </a:r>
          </a:p>
          <a:p>
            <a:r>
              <a:rPr lang="tr-TR" dirty="0" smtClean="0">
                <a:solidFill>
                  <a:srgbClr val="FF0000"/>
                </a:solidFill>
              </a:rPr>
              <a:t>SADECE PGF2ALFA; UTERUS TEMBELLİĞİNE NEDEN OLUR</a:t>
            </a:r>
            <a:endParaRPr lang="tr-TR" dirty="0">
              <a:solidFill>
                <a:srgbClr val="FF0000"/>
              </a:solidFill>
            </a:endParaRPr>
          </a:p>
        </p:txBody>
      </p:sp>
    </p:spTree>
    <p:extLst>
      <p:ext uri="{BB962C8B-B14F-4D97-AF65-F5344CB8AC3E}">
        <p14:creationId xmlns:p14="http://schemas.microsoft.com/office/powerpoint/2010/main" val="14811526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3600" dirty="0"/>
              <a:t>İstenmeyen Gebeliklerin Sonlandırılması –</a:t>
            </a:r>
            <a:r>
              <a:rPr lang="tr-TR" sz="3600" dirty="0" err="1"/>
              <a:t>Premature</a:t>
            </a:r>
            <a:r>
              <a:rPr lang="tr-TR" sz="3600" dirty="0"/>
              <a:t> Doğumun Uyarılması</a:t>
            </a:r>
          </a:p>
        </p:txBody>
      </p:sp>
      <p:sp>
        <p:nvSpPr>
          <p:cNvPr id="3" name="İçerik Yer Tutucusu 2"/>
          <p:cNvSpPr>
            <a:spLocks noGrp="1"/>
          </p:cNvSpPr>
          <p:nvPr>
            <p:ph idx="1"/>
          </p:nvPr>
        </p:nvSpPr>
        <p:spPr/>
        <p:txBody>
          <a:bodyPr/>
          <a:lstStyle/>
          <a:p>
            <a:r>
              <a:rPr lang="tr-TR" dirty="0" smtClean="0"/>
              <a:t>UYGULAMANIN İSTENMEYEN SONUÇLARI</a:t>
            </a:r>
          </a:p>
          <a:p>
            <a:pPr lvl="1"/>
            <a:r>
              <a:rPr lang="tr-TR" dirty="0" smtClean="0"/>
              <a:t>36-72 saat içinde doğum şekillenir</a:t>
            </a:r>
          </a:p>
          <a:p>
            <a:pPr lvl="1"/>
            <a:r>
              <a:rPr lang="tr-TR" dirty="0" err="1" smtClean="0"/>
              <a:t>Uterus</a:t>
            </a:r>
            <a:r>
              <a:rPr lang="tr-TR" dirty="0" smtClean="0"/>
              <a:t> tembelliği ve yavrunun </a:t>
            </a:r>
            <a:r>
              <a:rPr lang="tr-TR" dirty="0" err="1" smtClean="0"/>
              <a:t>uterusta</a:t>
            </a:r>
            <a:r>
              <a:rPr lang="tr-TR" dirty="0" smtClean="0"/>
              <a:t> beklemesi </a:t>
            </a:r>
          </a:p>
          <a:p>
            <a:pPr lvl="1"/>
            <a:r>
              <a:rPr lang="tr-TR" dirty="0" err="1" smtClean="0"/>
              <a:t>Retensiyo</a:t>
            </a:r>
            <a:r>
              <a:rPr lang="tr-TR" dirty="0" smtClean="0"/>
              <a:t> </a:t>
            </a:r>
            <a:r>
              <a:rPr lang="tr-TR" dirty="0" err="1" smtClean="0"/>
              <a:t>sekindinarum</a:t>
            </a:r>
            <a:endParaRPr lang="tr-TR" dirty="0" smtClean="0"/>
          </a:p>
          <a:p>
            <a:pPr lvl="1"/>
            <a:r>
              <a:rPr lang="tr-TR" dirty="0" err="1" smtClean="0"/>
              <a:t>Metritis</a:t>
            </a:r>
            <a:r>
              <a:rPr lang="tr-TR" dirty="0" smtClean="0"/>
              <a:t> </a:t>
            </a:r>
          </a:p>
          <a:p>
            <a:pPr lvl="1"/>
            <a:r>
              <a:rPr lang="tr-TR" dirty="0" smtClean="0"/>
              <a:t>Kolostrum kalitesinin düşmesi ??</a:t>
            </a:r>
          </a:p>
          <a:p>
            <a:pPr lvl="1"/>
            <a:r>
              <a:rPr lang="tr-TR" dirty="0" smtClean="0"/>
              <a:t>Kolostrum emiliminin azalması</a:t>
            </a:r>
          </a:p>
          <a:p>
            <a:pPr lvl="1"/>
            <a:r>
              <a:rPr lang="tr-TR" dirty="0" smtClean="0"/>
              <a:t>PMN eylemlerinde düşme ?</a:t>
            </a:r>
            <a:endParaRPr lang="tr-TR" dirty="0"/>
          </a:p>
        </p:txBody>
      </p:sp>
    </p:spTree>
    <p:extLst>
      <p:ext uri="{BB962C8B-B14F-4D97-AF65-F5344CB8AC3E}">
        <p14:creationId xmlns:p14="http://schemas.microsoft.com/office/powerpoint/2010/main" val="1022197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smtClean="0"/>
              <a:t>İneklerde yaklaşan doğumun belirtileri</a:t>
            </a:r>
            <a:endParaRPr lang="tr-TR" dirty="0"/>
          </a:p>
        </p:txBody>
      </p:sp>
      <p:sp>
        <p:nvSpPr>
          <p:cNvPr id="3" name="Metin Yer Tutucusu 2"/>
          <p:cNvSpPr>
            <a:spLocks noGrp="1"/>
          </p:cNvSpPr>
          <p:nvPr>
            <p:ph type="body" idx="1"/>
          </p:nvPr>
        </p:nvSpPr>
        <p:spPr/>
        <p:txBody>
          <a:bodyPr/>
          <a:lstStyle/>
          <a:p>
            <a:r>
              <a:rPr lang="tr-TR" dirty="0" smtClean="0"/>
              <a:t>Yaklaşan doğumun belirtileri</a:t>
            </a:r>
            <a:endParaRPr lang="tr-TR" dirty="0"/>
          </a:p>
        </p:txBody>
      </p:sp>
      <p:sp>
        <p:nvSpPr>
          <p:cNvPr id="4" name="İçerik Yer Tutucusu 3"/>
          <p:cNvSpPr>
            <a:spLocks noGrp="1"/>
          </p:cNvSpPr>
          <p:nvPr>
            <p:ph sz="half" idx="2"/>
          </p:nvPr>
        </p:nvSpPr>
        <p:spPr/>
        <p:txBody>
          <a:bodyPr>
            <a:normAutofit fontScale="92500"/>
          </a:bodyPr>
          <a:lstStyle/>
          <a:p>
            <a:r>
              <a:rPr lang="tr-TR" dirty="0" smtClean="0"/>
              <a:t>Vulva dudaklarında ödem</a:t>
            </a:r>
          </a:p>
          <a:p>
            <a:r>
              <a:rPr lang="tr-TR" dirty="0" smtClean="0"/>
              <a:t>Vulvadan </a:t>
            </a:r>
            <a:r>
              <a:rPr lang="tr-TR" dirty="0" err="1" smtClean="0"/>
              <a:t>müköz</a:t>
            </a:r>
            <a:r>
              <a:rPr lang="tr-TR" dirty="0" smtClean="0"/>
              <a:t> akıntı</a:t>
            </a:r>
          </a:p>
          <a:p>
            <a:r>
              <a:rPr lang="tr-TR" dirty="0" smtClean="0"/>
              <a:t>Kolostrum oluşumu</a:t>
            </a:r>
          </a:p>
          <a:p>
            <a:r>
              <a:rPr lang="tr-TR" dirty="0" err="1" smtClean="0"/>
              <a:t>İlio-sagral-İlio</a:t>
            </a:r>
            <a:r>
              <a:rPr lang="tr-TR" dirty="0" smtClean="0"/>
              <a:t> </a:t>
            </a:r>
            <a:r>
              <a:rPr lang="tr-TR" dirty="0" err="1" smtClean="0"/>
              <a:t>ishial</a:t>
            </a:r>
            <a:r>
              <a:rPr lang="tr-TR" dirty="0" smtClean="0"/>
              <a:t> </a:t>
            </a:r>
            <a:r>
              <a:rPr lang="tr-TR" dirty="0" err="1" smtClean="0"/>
              <a:t>ligamentlerin</a:t>
            </a:r>
            <a:r>
              <a:rPr lang="tr-TR" dirty="0" smtClean="0"/>
              <a:t> çökmesi</a:t>
            </a:r>
          </a:p>
          <a:p>
            <a:r>
              <a:rPr lang="tr-TR" dirty="0" smtClean="0"/>
              <a:t>Kuyruk kaidesinin belirginleşmesi</a:t>
            </a:r>
          </a:p>
          <a:p>
            <a:r>
              <a:rPr lang="tr-TR" dirty="0" smtClean="0"/>
              <a:t>Doğumdan 54 saat önce beden ısısının 0.6 derece düşmesi</a:t>
            </a:r>
            <a:endParaRPr lang="tr-TR" dirty="0"/>
          </a:p>
        </p:txBody>
      </p:sp>
      <p:sp>
        <p:nvSpPr>
          <p:cNvPr id="5" name="Metin Yer Tutucusu 4"/>
          <p:cNvSpPr>
            <a:spLocks noGrp="1"/>
          </p:cNvSpPr>
          <p:nvPr>
            <p:ph type="body" sz="quarter" idx="3"/>
          </p:nvPr>
        </p:nvSpPr>
        <p:spPr/>
        <p:txBody>
          <a:bodyPr/>
          <a:lstStyle/>
          <a:p>
            <a:endParaRPr lang="tr-TR"/>
          </a:p>
        </p:txBody>
      </p:sp>
      <p:sp>
        <p:nvSpPr>
          <p:cNvPr id="6" name="İçerik Yer Tutucusu 5"/>
          <p:cNvSpPr>
            <a:spLocks noGrp="1"/>
          </p:cNvSpPr>
          <p:nvPr>
            <p:ph sz="quarter" idx="4"/>
          </p:nvPr>
        </p:nvSpPr>
        <p:spPr/>
        <p:txBody>
          <a:bodyPr/>
          <a:lstStyle/>
          <a:p>
            <a:endParaRPr lang="tr-TR" dirty="0"/>
          </a:p>
        </p:txBody>
      </p:sp>
    </p:spTree>
    <p:extLst>
      <p:ext uri="{BB962C8B-B14F-4D97-AF65-F5344CB8AC3E}">
        <p14:creationId xmlns:p14="http://schemas.microsoft.com/office/powerpoint/2010/main" val="20487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İneklerde yaklaşan doğumun belirtileri</a:t>
            </a:r>
          </a:p>
        </p:txBody>
      </p:sp>
      <p:sp>
        <p:nvSpPr>
          <p:cNvPr id="3" name="İçerik Yer Tutucusu 2"/>
          <p:cNvSpPr>
            <a:spLocks noGrp="1"/>
          </p:cNvSpPr>
          <p:nvPr>
            <p:ph sz="half" idx="1"/>
          </p:nvPr>
        </p:nvSpPr>
        <p:spPr/>
        <p:txBody>
          <a:bodyPr>
            <a:normAutofit/>
          </a:bodyPr>
          <a:lstStyle/>
          <a:p>
            <a:r>
              <a:rPr lang="tr-TR" dirty="0"/>
              <a:t>Vulva dudaklarında ödem</a:t>
            </a:r>
          </a:p>
          <a:p>
            <a:r>
              <a:rPr lang="tr-TR" dirty="0"/>
              <a:t>Vulvadan </a:t>
            </a:r>
            <a:r>
              <a:rPr lang="tr-TR" dirty="0" err="1"/>
              <a:t>müköz</a:t>
            </a:r>
            <a:r>
              <a:rPr lang="tr-TR" dirty="0"/>
              <a:t> akıntı</a:t>
            </a:r>
          </a:p>
          <a:p>
            <a:r>
              <a:rPr lang="tr-TR" dirty="0"/>
              <a:t>Kolostrum oluşumu</a:t>
            </a:r>
          </a:p>
          <a:p>
            <a:r>
              <a:rPr lang="tr-TR" dirty="0" err="1"/>
              <a:t>İlio-sagral-İlio</a:t>
            </a:r>
            <a:r>
              <a:rPr lang="tr-TR" dirty="0"/>
              <a:t> </a:t>
            </a:r>
            <a:r>
              <a:rPr lang="tr-TR" dirty="0" err="1"/>
              <a:t>ishial</a:t>
            </a:r>
            <a:r>
              <a:rPr lang="tr-TR" dirty="0"/>
              <a:t> </a:t>
            </a:r>
            <a:r>
              <a:rPr lang="tr-TR" dirty="0" err="1"/>
              <a:t>ligamentlerin</a:t>
            </a:r>
            <a:r>
              <a:rPr lang="tr-TR" dirty="0"/>
              <a:t> çökmesi</a:t>
            </a:r>
          </a:p>
          <a:p>
            <a:r>
              <a:rPr lang="tr-TR" dirty="0"/>
              <a:t>Kuyruk kaidesinin belirginleşmesi</a:t>
            </a:r>
          </a:p>
          <a:p>
            <a:r>
              <a:rPr lang="tr-TR" dirty="0"/>
              <a:t>Doğumdan 54 saat önce beden ısısının 0.6 derece düşmesi</a:t>
            </a:r>
          </a:p>
          <a:p>
            <a:endParaRPr lang="tr-TR" dirty="0"/>
          </a:p>
        </p:txBody>
      </p:sp>
      <p:sp>
        <p:nvSpPr>
          <p:cNvPr id="4" name="İçerik Yer Tutucusu 3"/>
          <p:cNvSpPr>
            <a:spLocks noGrp="1"/>
          </p:cNvSpPr>
          <p:nvPr>
            <p:ph sz="half" idx="2"/>
          </p:nvPr>
        </p:nvSpPr>
        <p:spPr/>
        <p:txBody>
          <a:bodyPr>
            <a:normAutofit/>
          </a:bodyPr>
          <a:lstStyle/>
          <a:p>
            <a:endParaRPr lang="tr-TR"/>
          </a:p>
        </p:txBody>
      </p:sp>
    </p:spTree>
    <p:extLst>
      <p:ext uri="{BB962C8B-B14F-4D97-AF65-F5344CB8AC3E}">
        <p14:creationId xmlns:p14="http://schemas.microsoft.com/office/powerpoint/2010/main" val="742382026"/>
      </p:ext>
    </p:extLst>
  </p:cSld>
  <p:clrMapOvr>
    <a:masterClrMapping/>
  </p:clrMapOvr>
</p:sld>
</file>

<file path=ppt/theme/theme1.xml><?xml version="1.0" encoding="utf-8"?>
<a:theme xmlns:a="http://schemas.openxmlformats.org/drawingml/2006/main" name="Office Teması">
  <a:themeElements>
    <a:clrScheme name="Ofis">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is">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660</Words>
  <Application>Microsoft Macintosh PowerPoint</Application>
  <PresentationFormat>Geniş Ekran</PresentationFormat>
  <Paragraphs>153</Paragraphs>
  <Slides>19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19</vt:i4>
      </vt:variant>
    </vt:vector>
  </HeadingPairs>
  <TitlesOfParts>
    <vt:vector size="23" baseType="lpstr">
      <vt:lpstr>Calibri</vt:lpstr>
      <vt:lpstr>Calibri Light</vt:lpstr>
      <vt:lpstr>Arial</vt:lpstr>
      <vt:lpstr>Office Teması</vt:lpstr>
      <vt:lpstr>Ruminantlarda gebelik fizyolojisi ve patolojisi-2</vt:lpstr>
      <vt:lpstr>Gebelik Süresinin Uzamasının Nedenleri</vt:lpstr>
      <vt:lpstr>İstenmeyen Gebeliklerin Sonlandırılması –Premature Doğumun Uyarılması</vt:lpstr>
      <vt:lpstr>Gebeliğin son 4-6 haftası</vt:lpstr>
      <vt:lpstr>Gebeliğin son 4-6 haftası</vt:lpstr>
      <vt:lpstr>İstenmeyen Gebeliklerin Sonlandırılması –Premature Doğumun Uyarılması</vt:lpstr>
      <vt:lpstr>İstenmeyen Gebeliklerin Sonlandırılması –Premature Doğumun Uyarılması</vt:lpstr>
      <vt:lpstr>İneklerde yaklaşan doğumun belirtileri</vt:lpstr>
      <vt:lpstr>İneklerde yaklaşan doğumun belirtileri</vt:lpstr>
      <vt:lpstr>İneklerde doğumun birinci aşaması</vt:lpstr>
      <vt:lpstr>İneklerde doğumun İkinci aşaması</vt:lpstr>
      <vt:lpstr>Anneye Bağlı Güç Doğumlar</vt:lpstr>
      <vt:lpstr>Torsio uteri</vt:lpstr>
      <vt:lpstr>Torsio uterinin nedenleri</vt:lpstr>
      <vt:lpstr>İstatistik Bilgiler </vt:lpstr>
      <vt:lpstr>Tanı </vt:lpstr>
      <vt:lpstr>Tedavi</vt:lpstr>
      <vt:lpstr>Uterus Tembelliği</vt:lpstr>
      <vt:lpstr>Fötal nedenlere bağlı güç doğumlar</vt:lpstr>
    </vt:vector>
  </TitlesOfParts>
  <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Ruminantlarda gebelik fizyolojisi ve patolojisi-2</dc:title>
  <dc:creator>Microsoft Office Kullanıcısı</dc:creator>
  <cp:lastModifiedBy>Microsoft Office Kullanıcısı</cp:lastModifiedBy>
  <cp:revision>1</cp:revision>
  <dcterms:created xsi:type="dcterms:W3CDTF">2018-01-22T08:14:36Z</dcterms:created>
  <dcterms:modified xsi:type="dcterms:W3CDTF">2018-01-22T08:15:29Z</dcterms:modified>
</cp:coreProperties>
</file>