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0" r:id="rId1"/>
    <p:sldMasterId id="2147483782" r:id="rId2"/>
  </p:sldMasterIdLst>
  <p:notesMasterIdLst>
    <p:notesMasterId r:id="rId78"/>
  </p:notesMasterIdLst>
  <p:handoutMasterIdLst>
    <p:handoutMasterId r:id="rId79"/>
  </p:handoutMasterIdLst>
  <p:sldIdLst>
    <p:sldId id="340" r:id="rId3"/>
    <p:sldId id="257" r:id="rId4"/>
    <p:sldId id="259" r:id="rId5"/>
    <p:sldId id="260" r:id="rId6"/>
    <p:sldId id="264" r:id="rId7"/>
    <p:sldId id="261" r:id="rId8"/>
    <p:sldId id="262" r:id="rId9"/>
    <p:sldId id="341" r:id="rId10"/>
    <p:sldId id="342" r:id="rId11"/>
    <p:sldId id="343" r:id="rId12"/>
    <p:sldId id="265" r:id="rId13"/>
    <p:sldId id="266" r:id="rId14"/>
    <p:sldId id="267"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7" r:id="rId33"/>
    <p:sldId id="288" r:id="rId34"/>
    <p:sldId id="290" r:id="rId35"/>
    <p:sldId id="291" r:id="rId36"/>
    <p:sldId id="292" r:id="rId37"/>
    <p:sldId id="293" r:id="rId38"/>
    <p:sldId id="294" r:id="rId39"/>
    <p:sldId id="295" r:id="rId40"/>
    <p:sldId id="296" r:id="rId41"/>
    <p:sldId id="297" r:id="rId42"/>
    <p:sldId id="298" r:id="rId43"/>
    <p:sldId id="300" r:id="rId44"/>
    <p:sldId id="301" r:id="rId45"/>
    <p:sldId id="302" r:id="rId46"/>
    <p:sldId id="305" r:id="rId47"/>
    <p:sldId id="306" r:id="rId48"/>
    <p:sldId id="307" r:id="rId49"/>
    <p:sldId id="308" r:id="rId50"/>
    <p:sldId id="309" r:id="rId51"/>
    <p:sldId id="310" r:id="rId52"/>
    <p:sldId id="311" r:id="rId53"/>
    <p:sldId id="313" r:id="rId54"/>
    <p:sldId id="314" r:id="rId55"/>
    <p:sldId id="315" r:id="rId56"/>
    <p:sldId id="316" r:id="rId57"/>
    <p:sldId id="317" r:id="rId58"/>
    <p:sldId id="318" r:id="rId59"/>
    <p:sldId id="320" r:id="rId60"/>
    <p:sldId id="321" r:id="rId61"/>
    <p:sldId id="322" r:id="rId62"/>
    <p:sldId id="323" r:id="rId63"/>
    <p:sldId id="324" r:id="rId64"/>
    <p:sldId id="325" r:id="rId65"/>
    <p:sldId id="326" r:id="rId66"/>
    <p:sldId id="327" r:id="rId67"/>
    <p:sldId id="328" r:id="rId68"/>
    <p:sldId id="329" r:id="rId69"/>
    <p:sldId id="330" r:id="rId70"/>
    <p:sldId id="332" r:id="rId71"/>
    <p:sldId id="333" r:id="rId72"/>
    <p:sldId id="335" r:id="rId73"/>
    <p:sldId id="336" r:id="rId74"/>
    <p:sldId id="337" r:id="rId75"/>
    <p:sldId id="338" r:id="rId76"/>
    <p:sldId id="339" r:id="rId77"/>
  </p:sldIdLst>
  <p:sldSz cx="10287000" cy="6858000" type="35mm"/>
  <p:notesSz cx="6858000" cy="9144000"/>
  <p:defaultTextStyle>
    <a:defPPr>
      <a:defRPr lang="en-US"/>
    </a:defPPr>
    <a:lvl1pPr algn="l" rtl="0" fontAlgn="base">
      <a:spcBef>
        <a:spcPct val="0"/>
      </a:spcBef>
      <a:spcAft>
        <a:spcPct val="0"/>
      </a:spcAft>
      <a:defRPr sz="2400" kern="1200">
        <a:solidFill>
          <a:schemeClr val="tx1"/>
        </a:solidFill>
        <a:latin typeface="Comic Sans MS" pitchFamily="66"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Comic Sans MS" pitchFamily="66"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Comic Sans MS" pitchFamily="66"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Comic Sans MS" pitchFamily="66"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Comic Sans MS" pitchFamily="66" charset="0"/>
        <a:ea typeface="ＭＳ Ｐゴシック" pitchFamily="34" charset="-128"/>
        <a:cs typeface="+mn-cs"/>
      </a:defRPr>
    </a:lvl5pPr>
    <a:lvl6pPr marL="2286000" algn="l" defTabSz="914400" rtl="0" eaLnBrk="1" latinLnBrk="0" hangingPunct="1">
      <a:defRPr sz="2400" kern="1200">
        <a:solidFill>
          <a:schemeClr val="tx1"/>
        </a:solidFill>
        <a:latin typeface="Comic Sans MS" pitchFamily="66" charset="0"/>
        <a:ea typeface="ＭＳ Ｐゴシック" pitchFamily="34" charset="-128"/>
        <a:cs typeface="+mn-cs"/>
      </a:defRPr>
    </a:lvl6pPr>
    <a:lvl7pPr marL="2743200" algn="l" defTabSz="914400" rtl="0" eaLnBrk="1" latinLnBrk="0" hangingPunct="1">
      <a:defRPr sz="2400" kern="1200">
        <a:solidFill>
          <a:schemeClr val="tx1"/>
        </a:solidFill>
        <a:latin typeface="Comic Sans MS" pitchFamily="66" charset="0"/>
        <a:ea typeface="ＭＳ Ｐゴシック" pitchFamily="34" charset="-128"/>
        <a:cs typeface="+mn-cs"/>
      </a:defRPr>
    </a:lvl7pPr>
    <a:lvl8pPr marL="3200400" algn="l" defTabSz="914400" rtl="0" eaLnBrk="1" latinLnBrk="0" hangingPunct="1">
      <a:defRPr sz="2400" kern="1200">
        <a:solidFill>
          <a:schemeClr val="tx1"/>
        </a:solidFill>
        <a:latin typeface="Comic Sans MS" pitchFamily="66" charset="0"/>
        <a:ea typeface="ＭＳ Ｐゴシック" pitchFamily="34" charset="-128"/>
        <a:cs typeface="+mn-cs"/>
      </a:defRPr>
    </a:lvl8pPr>
    <a:lvl9pPr marL="3657600" algn="l" defTabSz="914400" rtl="0" eaLnBrk="1" latinLnBrk="0" hangingPunct="1">
      <a:defRPr sz="2400" kern="1200">
        <a:solidFill>
          <a:schemeClr val="tx1"/>
        </a:solidFill>
        <a:latin typeface="Comic Sans MS" pitchFamily="66"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182" y="-90"/>
      </p:cViewPr>
      <p:guideLst>
        <p:guide orient="horz" pos="2160"/>
        <p:guide pos="324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58" d="100"/>
          <a:sy n="58" d="100"/>
        </p:scale>
        <p:origin x="-181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handoutMaster" Target="handoutMasters/handout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5.xml"/><Relationship Id="rId1"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ea typeface="ＭＳ Ｐゴシック" charset="-128"/>
              </a:defRPr>
            </a:lvl1pPr>
          </a:lstStyle>
          <a:p>
            <a:pPr>
              <a:defRPr/>
            </a:pPr>
            <a:endParaRPr lang="tr-TR"/>
          </a:p>
        </p:txBody>
      </p:sp>
      <p:sp>
        <p:nvSpPr>
          <p:cNvPr id="6287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ea typeface="ＭＳ Ｐゴシック" charset="-128"/>
              </a:defRPr>
            </a:lvl1pPr>
          </a:lstStyle>
          <a:p>
            <a:pPr>
              <a:defRPr/>
            </a:pPr>
            <a:endParaRPr lang="tr-TR"/>
          </a:p>
        </p:txBody>
      </p:sp>
      <p:sp>
        <p:nvSpPr>
          <p:cNvPr id="6287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ea typeface="ＭＳ Ｐゴシック" charset="-128"/>
              </a:defRPr>
            </a:lvl1pPr>
          </a:lstStyle>
          <a:p>
            <a:pPr>
              <a:defRPr/>
            </a:pPr>
            <a:endParaRPr lang="tr-TR"/>
          </a:p>
        </p:txBody>
      </p:sp>
      <p:sp>
        <p:nvSpPr>
          <p:cNvPr id="6287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ea typeface="ＭＳ Ｐゴシック" charset="-128"/>
              </a:defRPr>
            </a:lvl1pPr>
          </a:lstStyle>
          <a:p>
            <a:pPr>
              <a:defRPr/>
            </a:pPr>
            <a:fld id="{66994C0C-375C-493A-AE50-26AF59BBF62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ea typeface="ＭＳ Ｐゴシック" charset="-128"/>
              </a:defRPr>
            </a:lvl1pPr>
          </a:lstStyle>
          <a:p>
            <a:pPr>
              <a:defRPr/>
            </a:pPr>
            <a:endParaRPr lang="tr-TR"/>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ea typeface="ＭＳ Ｐゴシック" charset="-128"/>
              </a:defRPr>
            </a:lvl1pPr>
          </a:lstStyle>
          <a:p>
            <a:pPr>
              <a:defRPr/>
            </a:pPr>
            <a:endParaRPr lang="tr-TR"/>
          </a:p>
        </p:txBody>
      </p:sp>
      <p:sp>
        <p:nvSpPr>
          <p:cNvPr id="87044" name="Rectangle 4"/>
          <p:cNvSpPr>
            <a:spLocks noChangeArrowheads="1" noTextEdit="1"/>
          </p:cNvSpPr>
          <p:nvPr>
            <p:ph type="sldImg" idx="2"/>
          </p:nvPr>
        </p:nvSpPr>
        <p:spPr bwMode="auto">
          <a:xfrm>
            <a:off x="857250" y="685800"/>
            <a:ext cx="51435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ea typeface="ＭＳ Ｐゴシック" charset="-128"/>
              </a:defRPr>
            </a:lvl1pPr>
          </a:lstStyle>
          <a:p>
            <a:pPr>
              <a:defRPr/>
            </a:pPr>
            <a:endParaRPr lang="tr-TR"/>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ea typeface="ＭＳ Ｐゴシック" charset="-128"/>
              </a:defRPr>
            </a:lvl1pPr>
          </a:lstStyle>
          <a:p>
            <a:pPr>
              <a:defRPr/>
            </a:pPr>
            <a:fld id="{D07269E3-6145-4B30-96F2-BE0289B9166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35EACE25-D355-483E-B46C-3F0B9B9B247F}" type="slidenum">
              <a:rPr lang="en-US" smtClean="0">
                <a:ea typeface="ＭＳ Ｐゴシック" pitchFamily="34" charset="-128"/>
              </a:rPr>
              <a:pPr/>
              <a:t>3</a:t>
            </a:fld>
            <a:endParaRPr lang="en-US" smtClean="0">
              <a:ea typeface="ＭＳ Ｐゴシック" pitchFamily="34" charset="-128"/>
            </a:endParaRPr>
          </a:p>
        </p:txBody>
      </p:sp>
      <p:sp>
        <p:nvSpPr>
          <p:cNvPr id="88067" name="Rectangle 2"/>
          <p:cNvSpPr>
            <a:spLocks noChangeArrowheads="1" noTextEdit="1"/>
          </p:cNvSpPr>
          <p:nvPr>
            <p:ph type="sldImg"/>
          </p:nvPr>
        </p:nvSpPr>
        <p:spPr>
          <a:solidFill>
            <a:srgbClr val="FFFFFF"/>
          </a:solidFill>
          <a:ln/>
        </p:spPr>
      </p:sp>
      <p:sp>
        <p:nvSpPr>
          <p:cNvPr id="88068"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A2A30FED-3C25-4D17-B4DD-F0D378BA3CF4}" type="slidenum">
              <a:rPr lang="en-US" smtClean="0">
                <a:ea typeface="ＭＳ Ｐゴシック" pitchFamily="34" charset="-128"/>
              </a:rPr>
              <a:pPr/>
              <a:t>55</a:t>
            </a:fld>
            <a:endParaRPr lang="en-US" smtClean="0">
              <a:ea typeface="ＭＳ Ｐゴシック" pitchFamily="34" charset="-128"/>
            </a:endParaRPr>
          </a:p>
        </p:txBody>
      </p:sp>
      <p:sp>
        <p:nvSpPr>
          <p:cNvPr id="97283" name="Rectangle 2"/>
          <p:cNvSpPr>
            <a:spLocks noChangeArrowheads="1" noTextEdit="1"/>
          </p:cNvSpPr>
          <p:nvPr>
            <p:ph type="sldImg"/>
          </p:nvPr>
        </p:nvSpPr>
        <p:spPr>
          <a:solidFill>
            <a:srgbClr val="FFFFFF"/>
          </a:solidFill>
          <a:ln/>
        </p:spPr>
      </p:sp>
      <p:sp>
        <p:nvSpPr>
          <p:cNvPr id="97284"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7B1A19EB-B3DA-4ED1-9869-E7FFEAF58B19}" type="slidenum">
              <a:rPr lang="en-US" smtClean="0">
                <a:ea typeface="ＭＳ Ｐゴシック" pitchFamily="34" charset="-128"/>
              </a:rPr>
              <a:pPr/>
              <a:t>67</a:t>
            </a:fld>
            <a:endParaRPr lang="en-US" smtClean="0">
              <a:ea typeface="ＭＳ Ｐゴシック" pitchFamily="34" charset="-128"/>
            </a:endParaRPr>
          </a:p>
        </p:txBody>
      </p:sp>
      <p:sp>
        <p:nvSpPr>
          <p:cNvPr id="98307" name="Rectangle 2"/>
          <p:cNvSpPr>
            <a:spLocks noChangeArrowheads="1" noTextEdit="1"/>
          </p:cNvSpPr>
          <p:nvPr>
            <p:ph type="sldImg"/>
          </p:nvPr>
        </p:nvSpPr>
        <p:spPr>
          <a:solidFill>
            <a:srgbClr val="FFFFFF"/>
          </a:solidFill>
          <a:ln/>
        </p:spPr>
      </p:sp>
      <p:sp>
        <p:nvSpPr>
          <p:cNvPr id="98308"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AE74A54-9EB7-4D74-9F91-76265C92EF1E}" type="slidenum">
              <a:rPr lang="en-US" smtClean="0">
                <a:ea typeface="ＭＳ Ｐゴシック" pitchFamily="34" charset="-128"/>
              </a:rPr>
              <a:pPr/>
              <a:t>4</a:t>
            </a:fld>
            <a:endParaRPr lang="en-US" smtClean="0">
              <a:ea typeface="ＭＳ Ｐゴシック" pitchFamily="34" charset="-128"/>
            </a:endParaRPr>
          </a:p>
        </p:txBody>
      </p:sp>
      <p:sp>
        <p:nvSpPr>
          <p:cNvPr id="89091" name="Rectangle 2"/>
          <p:cNvSpPr>
            <a:spLocks noChangeArrowheads="1" noTextEdit="1"/>
          </p:cNvSpPr>
          <p:nvPr>
            <p:ph type="sldImg"/>
          </p:nvPr>
        </p:nvSpPr>
        <p:spPr>
          <a:solidFill>
            <a:srgbClr val="FFFFFF"/>
          </a:solidFill>
          <a:ln/>
        </p:spPr>
      </p:sp>
      <p:sp>
        <p:nvSpPr>
          <p:cNvPr id="89092"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7510C837-47FE-4CAB-B303-EA75767EE7F3}" type="slidenum">
              <a:rPr lang="en-US" smtClean="0">
                <a:ea typeface="ＭＳ Ｐゴシック" pitchFamily="34" charset="-128"/>
              </a:rPr>
              <a:pPr/>
              <a:t>5</a:t>
            </a:fld>
            <a:endParaRPr lang="en-US" smtClean="0">
              <a:ea typeface="ＭＳ Ｐゴシック" pitchFamily="34" charset="-128"/>
            </a:endParaRPr>
          </a:p>
        </p:txBody>
      </p:sp>
      <p:sp>
        <p:nvSpPr>
          <p:cNvPr id="90115" name="Rectangle 2"/>
          <p:cNvSpPr>
            <a:spLocks noChangeArrowheads="1" noTextEdit="1"/>
          </p:cNvSpPr>
          <p:nvPr>
            <p:ph type="sldImg"/>
          </p:nvPr>
        </p:nvSpPr>
        <p:spPr>
          <a:solidFill>
            <a:srgbClr val="FFFFFF"/>
          </a:solidFill>
          <a:ln/>
        </p:spPr>
      </p:sp>
      <p:sp>
        <p:nvSpPr>
          <p:cNvPr id="90116"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4560A44-0B9F-4FB0-8E2A-5A1592FAF1AD}" type="slidenum">
              <a:rPr lang="tr-TR" sz="1200">
                <a:latin typeface="Tahoma" pitchFamily="34" charset="0"/>
              </a:rPr>
              <a:pPr algn="r"/>
              <a:t>8</a:t>
            </a:fld>
            <a:endParaRPr lang="tr-TR" sz="1200">
              <a:latin typeface="Tahoma" pitchFamily="34" charset="0"/>
            </a:endParaRPr>
          </a:p>
        </p:txBody>
      </p:sp>
      <p:sp>
        <p:nvSpPr>
          <p:cNvPr id="91139" name="Rectangle 2"/>
          <p:cNvSpPr>
            <a:spLocks noChangeArrowheads="1" noTextEdit="1"/>
          </p:cNvSpPr>
          <p:nvPr>
            <p:ph type="sldImg"/>
          </p:nvPr>
        </p:nvSpPr>
        <p:spPr>
          <a:xfrm>
            <a:off x="835025" y="666750"/>
            <a:ext cx="5195888" cy="3465513"/>
          </a:xfrm>
          <a:ln/>
        </p:spPr>
      </p:sp>
      <p:sp>
        <p:nvSpPr>
          <p:cNvPr id="91140" name="Rectangle 3"/>
          <p:cNvSpPr>
            <a:spLocks noGrp="1" noChangeArrowheads="1"/>
          </p:cNvSpPr>
          <p:nvPr>
            <p:ph type="body" idx="1"/>
          </p:nvPr>
        </p:nvSpPr>
        <p:spPr>
          <a:xfrm>
            <a:off x="925513" y="4354513"/>
            <a:ext cx="5005387" cy="4424362"/>
          </a:xfrm>
          <a:noFill/>
          <a:ln>
            <a:solidFill>
              <a:schemeClr val="tx1"/>
            </a:solidFill>
          </a:ln>
        </p:spPr>
        <p:txBody>
          <a:bodyPr lIns="88250" tIns="44124" rIns="88250" bIns="44124"/>
          <a:lstStyle/>
          <a:p>
            <a:pPr eaLnBrk="1" hangingPunct="1"/>
            <a:r>
              <a:rPr lang="tr-TR" b="1" smtClean="0">
                <a:latin typeface="Times New Roman" pitchFamily="18" charset="0"/>
                <a:ea typeface="ＭＳ Ｐゴシック" pitchFamily="34" charset="-128"/>
              </a:rPr>
              <a:t>Akut</a:t>
            </a:r>
            <a:r>
              <a:rPr lang="en-GB" b="1" smtClean="0">
                <a:latin typeface="Times New Roman" pitchFamily="18" charset="0"/>
                <a:ea typeface="ＭＳ Ｐゴシック" pitchFamily="34" charset="-128"/>
              </a:rPr>
              <a:t> HBV </a:t>
            </a:r>
            <a:r>
              <a:rPr lang="tr-TR" b="1" smtClean="0">
                <a:latin typeface="Times New Roman" pitchFamily="18" charset="0"/>
                <a:ea typeface="ＭＳ Ｐゴシック" pitchFamily="34" charset="-128"/>
              </a:rPr>
              <a:t>Enfeksiyonunda</a:t>
            </a:r>
            <a:r>
              <a:rPr lang="en-GB" b="1" smtClean="0">
                <a:latin typeface="Times New Roman" pitchFamily="18" charset="0"/>
                <a:ea typeface="ＭＳ Ｐゴシック" pitchFamily="34" charset="-128"/>
              </a:rPr>
              <a:t> </a:t>
            </a:r>
            <a:r>
              <a:rPr lang="tr-TR" b="1" smtClean="0">
                <a:latin typeface="Times New Roman" pitchFamily="18" charset="0"/>
                <a:ea typeface="ＭＳ Ｐゴシック" pitchFamily="34" charset="-128"/>
              </a:rPr>
              <a:t>Viral Göstergeler </a:t>
            </a:r>
          </a:p>
          <a:p>
            <a:pPr eaLnBrk="1" hangingPunct="1"/>
            <a:r>
              <a:rPr lang="tr-TR" sz="1100" smtClean="0">
                <a:latin typeface="Times New Roman" pitchFamily="18" charset="0"/>
                <a:ea typeface="ＭＳ Ｐゴシック" pitchFamily="34" charset="-128"/>
              </a:rPr>
              <a:t>Bu grafik bir akut HBV enfeksiyonunun doğasını göstermektedir. Enfeksiyona işaret eden serum göstergeleri, en fazla 6 ay süreyle saptanabilir. 6 aydan sonra virüs temizlenir ve kanda viral proteinlerin antikorları görünür. </a:t>
            </a:r>
          </a:p>
          <a:p>
            <a:pPr eaLnBrk="1" hangingPunct="1"/>
            <a:endParaRPr lang="tr-TR" sz="1100" smtClean="0">
              <a:latin typeface="Times New Roman" pitchFamily="18" charset="0"/>
              <a:ea typeface="ＭＳ Ｐゴシック" pitchFamily="34" charset="-128"/>
            </a:endParaRPr>
          </a:p>
          <a:p>
            <a:pPr eaLnBrk="1" hangingPunct="1"/>
            <a:endParaRPr lang="tr-TR" sz="1100" smtClean="0">
              <a:latin typeface="Times New Roman" pitchFamily="18" charset="0"/>
              <a:ea typeface="ＭＳ Ｐゴシック" pitchFamily="34" charset="-128"/>
            </a:endParaRPr>
          </a:p>
          <a:p>
            <a:pPr eaLnBrk="1" hangingPunct="1"/>
            <a:r>
              <a:rPr lang="tr-TR" sz="800" smtClean="0">
                <a:latin typeface="Times New Roman" pitchFamily="18" charset="0"/>
                <a:ea typeface="ＭＳ Ｐゴシック" pitchFamily="34" charset="-128"/>
              </a:rPr>
              <a:t>Dufour DR et al. </a:t>
            </a:r>
            <a:r>
              <a:rPr lang="en-GB" sz="800" smtClean="0">
                <a:latin typeface="Times New Roman" pitchFamily="18" charset="0"/>
                <a:ea typeface="ＭＳ Ｐゴシック" pitchFamily="34" charset="-128"/>
              </a:rPr>
              <a:t>Diagnosis and monitoring of hepatic injury 1: performance characteristics of laboratory tests. </a:t>
            </a:r>
            <a:r>
              <a:rPr lang="en-GB" sz="800" i="1" smtClean="0">
                <a:latin typeface="Times New Roman" pitchFamily="18" charset="0"/>
                <a:ea typeface="ＭＳ Ｐゴシック" pitchFamily="34" charset="-128"/>
              </a:rPr>
              <a:t>Clin Chem</a:t>
            </a:r>
            <a:r>
              <a:rPr lang="en-GB" sz="800" smtClean="0">
                <a:latin typeface="Times New Roman" pitchFamily="18" charset="0"/>
                <a:ea typeface="ＭＳ Ｐゴシック" pitchFamily="34" charset="-128"/>
              </a:rPr>
              <a:t> 2000;46:2027–49</a:t>
            </a:r>
            <a:r>
              <a:rPr lang="tr-TR" sz="800" smtClean="0">
                <a:latin typeface="Times New Roman" pitchFamily="18" charset="0"/>
                <a:ea typeface="ＭＳ Ｐゴシック" pitchFamily="34" charset="-128"/>
              </a:rPr>
              <a:t>.</a:t>
            </a:r>
            <a:endParaRPr lang="en-US" sz="800" smtClean="0">
              <a:latin typeface="Times New Roman" pitchFamily="18"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C3184B6D-3DA8-4957-9AB9-F41E664E3294}" type="slidenum">
              <a:rPr lang="tr-TR" sz="1200">
                <a:latin typeface="Tahoma" pitchFamily="34" charset="0"/>
              </a:rPr>
              <a:pPr algn="r"/>
              <a:t>9</a:t>
            </a:fld>
            <a:endParaRPr lang="tr-TR" sz="1200">
              <a:latin typeface="Tahoma" pitchFamily="34" charset="0"/>
            </a:endParaRPr>
          </a:p>
        </p:txBody>
      </p:sp>
      <p:sp>
        <p:nvSpPr>
          <p:cNvPr id="92163"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92164"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eaLnBrk="0" hangingPunct="0"/>
            <a:r>
              <a:rPr lang="tr-TR" sz="1000" i="1">
                <a:latin typeface="Times New Roman" pitchFamily="18" charset="0"/>
              </a:rPr>
              <a:t>31</a:t>
            </a:r>
          </a:p>
        </p:txBody>
      </p:sp>
      <p:sp>
        <p:nvSpPr>
          <p:cNvPr id="92165"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92166"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92167" name="Rectangle 6"/>
          <p:cNvSpPr>
            <a:spLocks noChangeArrowheads="1" noTextEdit="1"/>
          </p:cNvSpPr>
          <p:nvPr>
            <p:ph type="sldImg"/>
          </p:nvPr>
        </p:nvSpPr>
        <p:spPr>
          <a:xfrm>
            <a:off x="868363" y="692150"/>
            <a:ext cx="5122862" cy="3416300"/>
          </a:xfrm>
          <a:ln w="12700" cap="flat">
            <a:solidFill>
              <a:schemeClr val="tx1"/>
            </a:solidFill>
          </a:ln>
        </p:spPr>
      </p:sp>
      <p:sp>
        <p:nvSpPr>
          <p:cNvPr id="92168" name="Rectangle 7"/>
          <p:cNvSpPr>
            <a:spLocks noGrp="1" noChangeArrowheads="1"/>
          </p:cNvSpPr>
          <p:nvPr>
            <p:ph type="body" idx="1"/>
          </p:nvPr>
        </p:nvSpPr>
        <p:spPr>
          <a:noFill/>
          <a:ln/>
        </p:spPr>
        <p:txBody>
          <a:bodyPr lIns="90488" tIns="44450" rIns="90488" bIns="44450"/>
          <a:lstStyle/>
          <a:p>
            <a:pPr eaLnBrk="1" hangingPunct="1"/>
            <a:r>
              <a:rPr lang="tr-TR" smtClean="0">
                <a:latin typeface="Times New Roman" pitchFamily="18" charset="0"/>
                <a:ea typeface="ＭＳ Ｐゴシック" pitchFamily="34" charset="-128"/>
              </a:rPr>
              <a:t>SEROLOGIC MARKERS </a:t>
            </a:r>
          </a:p>
          <a:p>
            <a:pPr eaLnBrk="1" hangingPunct="1"/>
            <a:r>
              <a:rPr lang="tr-TR" smtClean="0">
                <a:latin typeface="Times New Roman" pitchFamily="18" charset="0"/>
                <a:ea typeface="ＭＳ Ｐゴシック" pitchFamily="34" charset="-128"/>
              </a:rPr>
              <a:t>The serologic response to HBV infection is well-characterized (Fig 2    Fig 3).2 In acute infection, HBsAg and antibody to the viral core (anti-HBc) become detectable in blood at the onset of elevated results of liver tests. The anti-HBc is gamma M immunoblobulin (IgM) initially, and this serves to distinguish acute from most chronic infections. Markers of viral replication such as HBeAg and HBV-DNA occur early in the course of acute infection. Convalescence is characterized by return of the elevated alanine aminotransferase (ALT) level to normal, loss of HBsAg, HBeAg, and HBV-DNA, and development of antibody to HBsAg (anti-HBs). To meet the definition of acute hepatitis, this must occur within 6 months. However, IgM anti-HBc may persist for several months after acute infection. Anti-HBs and anti-HBc (non-IgM) usually persist for life after acute infection. Chronic infection occurs in approximately 2% to 5% of acutely infected adults. Serologically, it begins like acute hepatitis B except that HBsAg persists, usually for life, and markers of viral replication, such as HBeAg and HBV-DNA, are present for months to years. This period of active replication is usually self-limited; 10% to 15% of chronically infected patients will lose detectable replication each year. This process called seroconversion is characterized by loss of HBeAg and HBV-DNA, normalization of the serum ALT, and reduction of inflammation in the liver. The post-seroconversion phase of infection is often called the nonreplicative phase, though low levels of HBV replication may still be detected in the liver by amplification techniques such as the polymerase chain reaction (PCR). </a:t>
            </a:r>
          </a:p>
          <a:p>
            <a:pPr eaLnBrk="1" hangingPunct="1"/>
            <a:r>
              <a:rPr lang="tr-TR" smtClean="0">
                <a:latin typeface="Times New Roman" pitchFamily="18" charset="0"/>
                <a:ea typeface="ＭＳ Ｐゴシック" pitchFamily="34" charset="-128"/>
              </a:rPr>
              <a:t>DIAGNOSIS </a:t>
            </a:r>
          </a:p>
          <a:p>
            <a:pPr eaLnBrk="1" hangingPunct="1"/>
            <a:r>
              <a:rPr lang="tr-TR" smtClean="0">
                <a:latin typeface="Times New Roman" pitchFamily="18" charset="0"/>
                <a:ea typeface="ＭＳ Ｐゴシック" pitchFamily="34" charset="-128"/>
              </a:rPr>
              <a:t>Although the diagnosis of hepatitis B is straightforward, the number of available serologic markers may initially be confusing. Basically, serologic testing answers four questions: is infection present; if so, is it acute or chronic; if present, is it replicative; if not present, is there convalescent (protective) antibody. These questions can usually be answered with the algorithm shown in Figure 4. </a:t>
            </a:r>
          </a:p>
          <a:p>
            <a:pPr eaLnBrk="1" hangingPunct="1"/>
            <a:endParaRPr lang="tr-TR" smtClean="0">
              <a:latin typeface="Times New Roman" pitchFamily="18" charset="0"/>
              <a:ea typeface="ＭＳ Ｐゴシック" pitchFamily="34" charset="-128"/>
            </a:endParaRPr>
          </a:p>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A3D31F7C-0B15-4F59-8829-D446AC3215A8}" type="slidenum">
              <a:rPr lang="tr-TR" sz="1200">
                <a:latin typeface="Tahoma" pitchFamily="34" charset="0"/>
              </a:rPr>
              <a:pPr algn="r"/>
              <a:t>10</a:t>
            </a:fld>
            <a:endParaRPr lang="tr-TR" sz="1200">
              <a:latin typeface="Tahoma" pitchFamily="34" charset="0"/>
            </a:endParaRPr>
          </a:p>
        </p:txBody>
      </p:sp>
      <p:sp>
        <p:nvSpPr>
          <p:cNvPr id="93187" name="Rectangle 2"/>
          <p:cNvSpPr>
            <a:spLocks noChangeArrowheads="1" noTextEdit="1"/>
          </p:cNvSpPr>
          <p:nvPr>
            <p:ph type="sldImg"/>
          </p:nvPr>
        </p:nvSpPr>
        <p:spPr>
          <a:xfrm>
            <a:off x="858838" y="685800"/>
            <a:ext cx="5143500" cy="3429000"/>
          </a:xfrm>
          <a:solidFill>
            <a:srgbClr val="FFFFFF"/>
          </a:solidFill>
          <a:ln/>
        </p:spPr>
      </p:sp>
      <p:sp>
        <p:nvSpPr>
          <p:cNvPr id="93188" name="Rectangle 3"/>
          <p:cNvSpPr>
            <a:spLocks noChangeArrowheads="1"/>
          </p:cNvSpPr>
          <p:nvPr>
            <p:ph type="body" idx="1"/>
          </p:nvPr>
        </p:nvSpPr>
        <p:spPr>
          <a:xfrm>
            <a:off x="685800" y="4341813"/>
            <a:ext cx="5486400" cy="4116387"/>
          </a:xfrm>
          <a:solidFill>
            <a:srgbClr val="FFFFFF"/>
          </a:solidFill>
          <a:ln>
            <a:solidFill>
              <a:srgbClr val="000000"/>
            </a:solidFill>
          </a:ln>
        </p:spPr>
        <p:txBody>
          <a:bodyPr/>
          <a:lstStyle/>
          <a:p>
            <a:pPr eaLnBrk="1" hangingPunct="1"/>
            <a:r>
              <a:rPr lang="tr-TR" smtClean="0">
                <a:latin typeface="Arial" pitchFamily="34" charset="0"/>
                <a:ea typeface="ＭＳ Ｐゴシック" pitchFamily="34" charset="-128"/>
              </a:rPr>
              <a:t>Natural history of chronic hepatitis B acquired in childhood. The initial phase of immune tolerance is followed by the phase of immune clearance of hepatitis B virus (HBV) and finally the cessation of HBV replication. The transition from the replicative to the nonreplicative phase may be rapid and smooth (----) or prolonged and fluctuating (---). CPH = chronic persistent hepatitis; NSRH = nonspecific reactive hepatitis; CLH = chronic lobular hepatitis; CAH = chronic active hepatitis; HCC = hepatocellular carcinoma. From Lok and Lai [19], with permission</a:t>
            </a:r>
          </a:p>
          <a:p>
            <a:pPr eaLnBrk="1" hangingPunct="1"/>
            <a:endParaRPr lang="en-GB" smtClean="0">
              <a:latin typeface="Times New Roman" pitchFamily="18"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8AF8ADBF-E016-4825-A004-18E44E429C6C}" type="slidenum">
              <a:rPr lang="en-US" smtClean="0">
                <a:ea typeface="ＭＳ Ｐゴシック" pitchFamily="34" charset="-128"/>
              </a:rPr>
              <a:pPr/>
              <a:t>14</a:t>
            </a:fld>
            <a:endParaRPr lang="en-US" smtClean="0">
              <a:ea typeface="ＭＳ Ｐゴシック" pitchFamily="34" charset="-128"/>
            </a:endParaRPr>
          </a:p>
        </p:txBody>
      </p:sp>
      <p:sp>
        <p:nvSpPr>
          <p:cNvPr id="94211" name="Rectangle 2"/>
          <p:cNvSpPr>
            <a:spLocks noChangeArrowheads="1" noTextEdit="1"/>
          </p:cNvSpPr>
          <p:nvPr>
            <p:ph type="sldImg"/>
          </p:nvPr>
        </p:nvSpPr>
        <p:spPr>
          <a:solidFill>
            <a:srgbClr val="FFFFFF"/>
          </a:solidFill>
          <a:ln/>
        </p:spPr>
      </p:sp>
      <p:sp>
        <p:nvSpPr>
          <p:cNvPr id="94212"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503EF27D-E007-4320-B461-A7ECED39F42F}" type="slidenum">
              <a:rPr lang="en-US" smtClean="0">
                <a:ea typeface="ＭＳ Ｐゴシック" pitchFamily="34" charset="-128"/>
              </a:rPr>
              <a:pPr/>
              <a:t>15</a:t>
            </a:fld>
            <a:endParaRPr lang="en-US" smtClean="0">
              <a:ea typeface="ＭＳ Ｐゴシック" pitchFamily="34" charset="-128"/>
            </a:endParaRPr>
          </a:p>
        </p:txBody>
      </p:sp>
      <p:sp>
        <p:nvSpPr>
          <p:cNvPr id="95235" name="Rectangle 2"/>
          <p:cNvSpPr>
            <a:spLocks noChangeArrowheads="1" noTextEdit="1"/>
          </p:cNvSpPr>
          <p:nvPr>
            <p:ph type="sldImg"/>
          </p:nvPr>
        </p:nvSpPr>
        <p:spPr>
          <a:solidFill>
            <a:srgbClr val="FFFFFF"/>
          </a:solidFill>
          <a:ln/>
        </p:spPr>
      </p:sp>
      <p:sp>
        <p:nvSpPr>
          <p:cNvPr id="95236"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B80746CC-FBA7-4D9C-9F5A-65C949930E5B}" type="slidenum">
              <a:rPr lang="en-US" smtClean="0">
                <a:ea typeface="ＭＳ Ｐゴシック" pitchFamily="34" charset="-128"/>
              </a:rPr>
              <a:pPr/>
              <a:t>54</a:t>
            </a:fld>
            <a:endParaRPr lang="en-US" smtClean="0">
              <a:ea typeface="ＭＳ Ｐゴシック" pitchFamily="34" charset="-128"/>
            </a:endParaRPr>
          </a:p>
        </p:txBody>
      </p:sp>
      <p:sp>
        <p:nvSpPr>
          <p:cNvPr id="96259" name="Rectangle 2"/>
          <p:cNvSpPr>
            <a:spLocks noChangeArrowheads="1" noTextEdit="1"/>
          </p:cNvSpPr>
          <p:nvPr>
            <p:ph type="sldImg"/>
          </p:nvPr>
        </p:nvSpPr>
        <p:spPr>
          <a:solidFill>
            <a:srgbClr val="FFFFFF"/>
          </a:solidFill>
          <a:ln/>
        </p:spPr>
      </p:sp>
      <p:sp>
        <p:nvSpPr>
          <p:cNvPr id="96260" name="Rectangle 3"/>
          <p:cNvSpPr>
            <a:spLocks noChangeArrowheads="1"/>
          </p:cNvSpPr>
          <p:nvPr>
            <p:ph type="body" idx="1"/>
          </p:nvPr>
        </p:nvSpPr>
        <p:spPr>
          <a:solidFill>
            <a:srgbClr val="FFFFFF"/>
          </a:solidFill>
          <a:ln>
            <a:solidFill>
              <a:srgbClr val="000000"/>
            </a:solidFill>
          </a:ln>
        </p:spPr>
        <p:txBody>
          <a:bodyPr/>
          <a:lstStyle/>
          <a:p>
            <a:pPr eaLnBrk="1" hangingPunct="1"/>
            <a:endParaRPr lang="tr-TR"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3 Dikdörtgen"/>
          <p:cNvSpPr/>
          <p:nvPr/>
        </p:nvSpPr>
        <p:spPr>
          <a:xfrm>
            <a:off x="0" y="0"/>
            <a:ext cx="411163"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4 Dikdörtgen"/>
          <p:cNvSpPr/>
          <p:nvPr/>
        </p:nvSpPr>
        <p:spPr>
          <a:xfrm>
            <a:off x="347663" y="681038"/>
            <a:ext cx="523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5 Dikdörtgen"/>
          <p:cNvSpPr/>
          <p:nvPr/>
        </p:nvSpPr>
        <p:spPr>
          <a:xfrm>
            <a:off x="303213" y="681038"/>
            <a:ext cx="3016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6 Dikdörtgen"/>
          <p:cNvSpPr/>
          <p:nvPr/>
        </p:nvSpPr>
        <p:spPr>
          <a:xfrm>
            <a:off x="280988" y="681038"/>
            <a:ext cx="111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9 Dikdörtgen"/>
          <p:cNvSpPr/>
          <p:nvPr/>
        </p:nvSpPr>
        <p:spPr>
          <a:xfrm>
            <a:off x="249238" y="681038"/>
            <a:ext cx="111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10 Dikdörtgen"/>
          <p:cNvSpPr/>
          <p:nvPr/>
        </p:nvSpPr>
        <p:spPr>
          <a:xfrm>
            <a:off x="287338" y="5046663"/>
            <a:ext cx="82550"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11 Dikdörtgen"/>
          <p:cNvSpPr/>
          <p:nvPr/>
        </p:nvSpPr>
        <p:spPr>
          <a:xfrm>
            <a:off x="287338" y="4797425"/>
            <a:ext cx="82550"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12 Dikdörtgen"/>
          <p:cNvSpPr/>
          <p:nvPr/>
        </p:nvSpPr>
        <p:spPr>
          <a:xfrm>
            <a:off x="287338" y="4637088"/>
            <a:ext cx="82550"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13 Dikdörtgen"/>
          <p:cNvSpPr/>
          <p:nvPr/>
        </p:nvSpPr>
        <p:spPr>
          <a:xfrm>
            <a:off x="287338" y="4541838"/>
            <a:ext cx="82550"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7 Başlık"/>
          <p:cNvSpPr>
            <a:spLocks noGrp="1"/>
          </p:cNvSpPr>
          <p:nvPr>
            <p:ph type="ctrTitle"/>
          </p:nvPr>
        </p:nvSpPr>
        <p:spPr>
          <a:xfrm>
            <a:off x="1028700" y="4343400"/>
            <a:ext cx="874395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tr-TR" smtClean="0"/>
              <a:t>Asıl başlık stili için tıklatın</a:t>
            </a:r>
            <a:endParaRPr lang="en-US"/>
          </a:p>
        </p:txBody>
      </p:sp>
      <p:sp>
        <p:nvSpPr>
          <p:cNvPr id="9" name="8 Alt Başlık"/>
          <p:cNvSpPr>
            <a:spLocks noGrp="1"/>
          </p:cNvSpPr>
          <p:nvPr>
            <p:ph type="subTitle" idx="1"/>
          </p:nvPr>
        </p:nvSpPr>
        <p:spPr>
          <a:xfrm>
            <a:off x="1028700" y="2834640"/>
            <a:ext cx="874395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15" name="27 Veri Yer Tutucusu"/>
          <p:cNvSpPr>
            <a:spLocks noGrp="1"/>
          </p:cNvSpPr>
          <p:nvPr>
            <p:ph type="dt" sz="half" idx="10"/>
          </p:nvPr>
        </p:nvSpPr>
        <p:spPr/>
        <p:txBody>
          <a:bodyPr/>
          <a:lstStyle>
            <a:lvl1pPr>
              <a:defRPr/>
            </a:lvl1pPr>
            <a:extLst/>
          </a:lstStyle>
          <a:p>
            <a:pPr>
              <a:defRPr/>
            </a:pPr>
            <a:endParaRPr lang="tr-TR"/>
          </a:p>
        </p:txBody>
      </p:sp>
      <p:sp>
        <p:nvSpPr>
          <p:cNvPr id="16" name="16 Altbilgi Yer Tutucusu"/>
          <p:cNvSpPr>
            <a:spLocks noGrp="1"/>
          </p:cNvSpPr>
          <p:nvPr>
            <p:ph type="ftr" sz="quarter" idx="11"/>
          </p:nvPr>
        </p:nvSpPr>
        <p:spPr/>
        <p:txBody>
          <a:bodyPr/>
          <a:lstStyle>
            <a:lvl1pPr>
              <a:defRPr/>
            </a:lvl1pPr>
            <a:extLst/>
          </a:lstStyle>
          <a:p>
            <a:pPr>
              <a:defRPr/>
            </a:pPr>
            <a:endParaRPr lang="tr-TR"/>
          </a:p>
        </p:txBody>
      </p:sp>
      <p:sp>
        <p:nvSpPr>
          <p:cNvPr id="17" name="28 Slayt Numarası Yer Tutucusu"/>
          <p:cNvSpPr>
            <a:spLocks noGrp="1"/>
          </p:cNvSpPr>
          <p:nvPr>
            <p:ph type="sldNum" sz="quarter" idx="12"/>
          </p:nvPr>
        </p:nvSpPr>
        <p:spPr/>
        <p:txBody>
          <a:bodyPr/>
          <a:lstStyle>
            <a:lvl1pPr>
              <a:defRPr/>
            </a:lvl1pPr>
            <a:extLst/>
          </a:lstStyle>
          <a:p>
            <a:pPr>
              <a:defRPr/>
            </a:pPr>
            <a:fld id="{F99F86CB-8DC5-4532-9421-BC1A644B53C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15CCEE51-9ED9-42CD-A69E-A2EB48F5542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58075" y="274640"/>
            <a:ext cx="2228850" cy="5851525"/>
          </a:xfrm>
        </p:spPr>
        <p:txBody>
          <a:bodyPr vert="eaVert" anchor="ctr"/>
          <a:lstStyle>
            <a:extLst/>
          </a:lstStyle>
          <a:p>
            <a:r>
              <a:rPr lang="tr-TR" smtClean="0"/>
              <a:t>Asıl başlık stili için tıklatın</a:t>
            </a:r>
            <a:endParaRPr lang="en-US"/>
          </a:p>
        </p:txBody>
      </p:sp>
      <p:sp>
        <p:nvSpPr>
          <p:cNvPr id="3" name="2 Dikey Metin Yer Tutucusu"/>
          <p:cNvSpPr>
            <a:spLocks noGrp="1"/>
          </p:cNvSpPr>
          <p:nvPr>
            <p:ph type="body" orient="vert" idx="1"/>
          </p:nvPr>
        </p:nvSpPr>
        <p:spPr>
          <a:xfrm>
            <a:off x="685800" y="274640"/>
            <a:ext cx="6600825" cy="5851525"/>
          </a:xfrm>
        </p:spPr>
        <p:txBody>
          <a:bodyPr vert="eaVert"/>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05F18FA2-24FD-44AB-945F-C44C33ECA2F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10287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73477" y="69756"/>
            <a:ext cx="10140044"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457325" y="3200400"/>
            <a:ext cx="72009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pPr>
              <a:defRPr/>
            </a:pPr>
            <a:endParaRPr lang="tr-TR"/>
          </a:p>
        </p:txBody>
      </p:sp>
      <p:sp>
        <p:nvSpPr>
          <p:cNvPr id="17" name="16 Altbilgi Yer Tutucusu"/>
          <p:cNvSpPr>
            <a:spLocks noGrp="1"/>
          </p:cNvSpPr>
          <p:nvPr>
            <p:ph type="ftr" sz="quarter" idx="11"/>
          </p:nvPr>
        </p:nvSpPr>
        <p:spPr/>
        <p:txBody>
          <a:bodyPr/>
          <a:lstStyle/>
          <a:p>
            <a:pPr>
              <a:defRPr/>
            </a:pPr>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285DC6CB-4ADD-42FC-A215-59A5918CA3C6}" type="slidenum">
              <a:rPr lang="en-US" smtClean="0"/>
              <a:pPr>
                <a:defRPr/>
              </a:pPr>
              <a:t>‹#›</a:t>
            </a:fld>
            <a:endParaRPr lang="en-US"/>
          </a:p>
        </p:txBody>
      </p:sp>
      <p:sp>
        <p:nvSpPr>
          <p:cNvPr id="7" name="6 Dikdörtgen"/>
          <p:cNvSpPr/>
          <p:nvPr/>
        </p:nvSpPr>
        <p:spPr>
          <a:xfrm>
            <a:off x="70798" y="1449304"/>
            <a:ext cx="10149229"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70798" y="1396720"/>
            <a:ext cx="10149229"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70798" y="2976649"/>
            <a:ext cx="10149229"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14350" y="1505931"/>
            <a:ext cx="92583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
        <p:nvSpPr>
          <p:cNvPr id="8" name="7 İçerik Yer Tutucusu"/>
          <p:cNvSpPr>
            <a:spLocks noGrp="1"/>
          </p:cNvSpPr>
          <p:nvPr>
            <p:ph sz="quarter" idx="1"/>
          </p:nvPr>
        </p:nvSpPr>
        <p:spPr>
          <a:xfrm>
            <a:off x="1028700" y="1447800"/>
            <a:ext cx="874395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10287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73477" y="69756"/>
            <a:ext cx="10140044"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812602" y="952501"/>
            <a:ext cx="874395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812602" y="2547938"/>
            <a:ext cx="874395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pPr>
              <a:defRPr/>
            </a:pPr>
            <a:endParaRPr lang="tr-TR"/>
          </a:p>
        </p:txBody>
      </p:sp>
      <p:sp>
        <p:nvSpPr>
          <p:cNvPr id="5" name="4 Altbilgi Yer Tutucusu"/>
          <p:cNvSpPr>
            <a:spLocks noGrp="1"/>
          </p:cNvSpPr>
          <p:nvPr>
            <p:ph type="ftr" sz="quarter" idx="11"/>
          </p:nvPr>
        </p:nvSpPr>
        <p:spPr>
          <a:xfrm>
            <a:off x="900112" y="6172200"/>
            <a:ext cx="4500563" cy="457200"/>
          </a:xfrm>
        </p:spPr>
        <p:txBody>
          <a:bodyPr/>
          <a:lstStyle/>
          <a:p>
            <a:pPr>
              <a:defRPr/>
            </a:pPr>
            <a:endParaRPr lang="tr-TR"/>
          </a:p>
        </p:txBody>
      </p:sp>
      <p:sp>
        <p:nvSpPr>
          <p:cNvPr id="7" name="6 Dikdörtgen"/>
          <p:cNvSpPr/>
          <p:nvPr/>
        </p:nvSpPr>
        <p:spPr>
          <a:xfrm flipV="1">
            <a:off x="78089" y="2376830"/>
            <a:ext cx="1014020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77790" y="2341476"/>
            <a:ext cx="10140504"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76845" y="2468880"/>
            <a:ext cx="10141449"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64592" y="6208776"/>
            <a:ext cx="514350" cy="457200"/>
          </a:xfrm>
        </p:spPr>
        <p:txBody>
          <a:bodyPr/>
          <a:lstStyle/>
          <a:p>
            <a:pPr>
              <a:defRPr/>
            </a:pPr>
            <a:fld id="{285DC6CB-4ADD-42FC-A215-59A5918CA3C6}"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pPr>
              <a:defRPr/>
            </a:pPr>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
        <p:nvSpPr>
          <p:cNvPr id="9" name="8 İçerik Yer Tutucusu"/>
          <p:cNvSpPr>
            <a:spLocks noGrp="1"/>
          </p:cNvSpPr>
          <p:nvPr>
            <p:ph sz="quarter" idx="1"/>
          </p:nvPr>
        </p:nvSpPr>
        <p:spPr>
          <a:xfrm>
            <a:off x="1028700" y="1447800"/>
            <a:ext cx="421767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550694" y="1447800"/>
            <a:ext cx="421767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028700" y="273050"/>
            <a:ext cx="874395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28700" y="1447800"/>
            <a:ext cx="4200525"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5572125" y="1447800"/>
            <a:ext cx="4200525"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pPr>
              <a:defRPr/>
            </a:pPr>
            <a:endParaRPr lang="tr-TR"/>
          </a:p>
        </p:txBody>
      </p:sp>
      <p:sp>
        <p:nvSpPr>
          <p:cNvPr id="8" name="7 Altbilgi Yer Tutucusu"/>
          <p:cNvSpPr>
            <a:spLocks noGrp="1"/>
          </p:cNvSpPr>
          <p:nvPr>
            <p:ph type="ftr" sz="quarter" idx="11"/>
          </p:nvPr>
        </p:nvSpPr>
        <p:spPr/>
        <p:txBody>
          <a:bodyPr/>
          <a:lstStyle/>
          <a:p>
            <a:pPr>
              <a:defRPr/>
            </a:pPr>
            <a:endParaRPr lang="tr-TR"/>
          </a:p>
        </p:txBody>
      </p:sp>
      <p:sp>
        <p:nvSpPr>
          <p:cNvPr id="9" name="8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
        <p:nvSpPr>
          <p:cNvPr id="11" name="10 İçerik Yer Tutucusu"/>
          <p:cNvSpPr>
            <a:spLocks noGrp="1"/>
          </p:cNvSpPr>
          <p:nvPr>
            <p:ph sz="half" idx="2"/>
          </p:nvPr>
        </p:nvSpPr>
        <p:spPr>
          <a:xfrm>
            <a:off x="1028700" y="2247900"/>
            <a:ext cx="4200525"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5572125" y="2247900"/>
            <a:ext cx="4200525"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pPr>
              <a:defRPr/>
            </a:pPr>
            <a:endParaRPr lang="tr-TR"/>
          </a:p>
        </p:txBody>
      </p:sp>
      <p:sp>
        <p:nvSpPr>
          <p:cNvPr id="4" name="3 Altbilgi Yer Tutucusu"/>
          <p:cNvSpPr>
            <a:spLocks noGrp="1"/>
          </p:cNvSpPr>
          <p:nvPr>
            <p:ph type="ftr" sz="quarter" idx="11"/>
          </p:nvPr>
        </p:nvSpPr>
        <p:spPr/>
        <p:txBody>
          <a:bodyPr/>
          <a:lstStyle/>
          <a:p>
            <a:pPr>
              <a:defRPr/>
            </a:pPr>
            <a:endParaRPr lang="tr-TR"/>
          </a:p>
        </p:txBody>
      </p:sp>
      <p:sp>
        <p:nvSpPr>
          <p:cNvPr id="5" name="4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a:defRPr/>
            </a:pPr>
            <a:endParaRPr lang="tr-TR"/>
          </a:p>
        </p:txBody>
      </p:sp>
      <p:sp>
        <p:nvSpPr>
          <p:cNvPr id="3" name="2 Altbilgi Yer Tutucusu"/>
          <p:cNvSpPr>
            <a:spLocks noGrp="1"/>
          </p:cNvSpPr>
          <p:nvPr>
            <p:ph type="ftr" sz="quarter" idx="11"/>
          </p:nvPr>
        </p:nvSpPr>
        <p:spPr/>
        <p:txBody>
          <a:bodyPr/>
          <a:lstStyle/>
          <a:p>
            <a:pPr>
              <a:defRPr/>
            </a:pPr>
            <a:endParaRPr lang="tr-TR"/>
          </a:p>
        </p:txBody>
      </p:sp>
      <p:sp>
        <p:nvSpPr>
          <p:cNvPr id="4" name="3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0287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72009" y="69755"/>
            <a:ext cx="10140044"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028700" y="273050"/>
            <a:ext cx="874395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028700" y="1600200"/>
            <a:ext cx="214312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pPr>
              <a:defRPr/>
            </a:pPr>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
        <p:nvSpPr>
          <p:cNvPr id="11" name="10 İçerik Yer Tutucusu"/>
          <p:cNvSpPr>
            <a:spLocks noGrp="1"/>
          </p:cNvSpPr>
          <p:nvPr>
            <p:ph sz="quarter" idx="1"/>
          </p:nvPr>
        </p:nvSpPr>
        <p:spPr>
          <a:xfrm>
            <a:off x="3343275" y="1600200"/>
            <a:ext cx="6429375"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lang="tr-TR" smtClean="0"/>
              <a:t>Asıl başlık stili için tıklatın</a:t>
            </a:r>
            <a:endParaRPr lang="en-US"/>
          </a:p>
        </p:txBody>
      </p:sp>
      <p:sp>
        <p:nvSpPr>
          <p:cNvPr id="3" name="2 İçerik Yer Tutucusu"/>
          <p:cNvSpPr>
            <a:spLocks noGrp="1"/>
          </p:cNvSpPr>
          <p:nvPr>
            <p:ph idx="1"/>
          </p:nvPr>
        </p:nvSpPr>
        <p:spPr/>
        <p:txBody>
          <a:bodyPr/>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0B49CFA3-4F17-4A19-BFF2-7535B87F2D3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028700" y="4900550"/>
            <a:ext cx="8229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028700" y="5445825"/>
            <a:ext cx="8229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pPr>
              <a:defRPr/>
            </a:pPr>
            <a:endParaRPr lang="tr-TR"/>
          </a:p>
        </p:txBody>
      </p:sp>
      <p:sp>
        <p:nvSpPr>
          <p:cNvPr id="6" name="5 Altbilgi Yer Tutucusu"/>
          <p:cNvSpPr>
            <a:spLocks noGrp="1"/>
          </p:cNvSpPr>
          <p:nvPr>
            <p:ph type="ftr" sz="quarter" idx="11"/>
          </p:nvPr>
        </p:nvSpPr>
        <p:spPr>
          <a:xfrm>
            <a:off x="1028700" y="6172200"/>
            <a:ext cx="4371975" cy="457200"/>
          </a:xfrm>
        </p:spPr>
        <p:txBody>
          <a:bodyPr/>
          <a:lstStyle/>
          <a:p>
            <a:pPr>
              <a:defRPr/>
            </a:pPr>
            <a:endParaRPr lang="tr-TR"/>
          </a:p>
        </p:txBody>
      </p:sp>
      <p:sp>
        <p:nvSpPr>
          <p:cNvPr id="7" name="6 Slayt Numarası Yer Tutucusu"/>
          <p:cNvSpPr>
            <a:spLocks noGrp="1"/>
          </p:cNvSpPr>
          <p:nvPr>
            <p:ph type="sldNum" sz="quarter" idx="12"/>
          </p:nvPr>
        </p:nvSpPr>
        <p:spPr>
          <a:xfrm>
            <a:off x="164592" y="6208776"/>
            <a:ext cx="514350" cy="457200"/>
          </a:xfrm>
        </p:spPr>
        <p:txBody>
          <a:bodyPr/>
          <a:lstStyle/>
          <a:p>
            <a:pPr>
              <a:defRPr/>
            </a:pPr>
            <a:fld id="{285DC6CB-4ADD-42FC-A215-59A5918CA3C6}" type="slidenum">
              <a:rPr lang="en-US" smtClean="0"/>
              <a:pPr>
                <a:defRPr/>
              </a:pPr>
              <a:t>‹#›</a:t>
            </a:fld>
            <a:endParaRPr lang="en-US"/>
          </a:p>
        </p:txBody>
      </p:sp>
      <p:sp>
        <p:nvSpPr>
          <p:cNvPr id="11" name="10 Dikdörtgen"/>
          <p:cNvSpPr/>
          <p:nvPr/>
        </p:nvSpPr>
        <p:spPr>
          <a:xfrm flipV="1">
            <a:off x="76845" y="4683555"/>
            <a:ext cx="1013269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77072" y="4650475"/>
            <a:ext cx="1013246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77074" y="4773225"/>
            <a:ext cx="1013246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76847" y="66676"/>
            <a:ext cx="1012710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58075" y="274642"/>
            <a:ext cx="22631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028700" y="274641"/>
            <a:ext cx="6257925"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285DC6CB-4ADD-42FC-A215-59A5918CA3C6}"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95400" y="617538"/>
            <a:ext cx="8766175" cy="1143000"/>
          </a:xfrm>
        </p:spPr>
        <p:txBody>
          <a:bodyPr/>
          <a:lstStyle/>
          <a:p>
            <a:r>
              <a:rPr lang="tr-TR" smtClean="0"/>
              <a:t>Click to edit Master title style</a:t>
            </a:r>
            <a:endParaRPr lang="en-US"/>
          </a:p>
        </p:txBody>
      </p:sp>
      <p:sp>
        <p:nvSpPr>
          <p:cNvPr id="3" name="Table Placeholder 2"/>
          <p:cNvSpPr>
            <a:spLocks noGrp="1"/>
          </p:cNvSpPr>
          <p:nvPr>
            <p:ph type="tbl" idx="1"/>
          </p:nvPr>
        </p:nvSpPr>
        <p:spPr>
          <a:xfrm>
            <a:off x="1330325" y="2017713"/>
            <a:ext cx="8743950" cy="4114800"/>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DD9054FB-2BC2-4B88-948C-B374A18BCE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Serbest Form"/>
          <p:cNvSpPr>
            <a:spLocks/>
          </p:cNvSpPr>
          <p:nvPr/>
        </p:nvSpPr>
        <p:spPr bwMode="auto">
          <a:xfrm>
            <a:off x="5432425" y="1073150"/>
            <a:ext cx="4862513"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4 Serbest Form"/>
          <p:cNvSpPr>
            <a:spLocks/>
          </p:cNvSpPr>
          <p:nvPr/>
        </p:nvSpPr>
        <p:spPr bwMode="auto">
          <a:xfrm>
            <a:off x="420688" y="0"/>
            <a:ext cx="6203950"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5 Serbest Form"/>
          <p:cNvSpPr>
            <a:spLocks/>
          </p:cNvSpPr>
          <p:nvPr/>
        </p:nvSpPr>
        <p:spPr bwMode="auto">
          <a:xfrm rot="5236414">
            <a:off x="5276851" y="1409700"/>
            <a:ext cx="4114800" cy="1336675"/>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6 Serbest Form"/>
          <p:cNvSpPr>
            <a:spLocks/>
          </p:cNvSpPr>
          <p:nvPr/>
        </p:nvSpPr>
        <p:spPr bwMode="auto">
          <a:xfrm>
            <a:off x="6686550" y="0"/>
            <a:ext cx="30861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7 Serbest Form"/>
          <p:cNvSpPr>
            <a:spLocks/>
          </p:cNvSpPr>
          <p:nvPr/>
        </p:nvSpPr>
        <p:spPr bwMode="auto">
          <a:xfrm>
            <a:off x="6686550" y="4267200"/>
            <a:ext cx="360045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8 Serbest Form"/>
          <p:cNvSpPr>
            <a:spLocks/>
          </p:cNvSpPr>
          <p:nvPr/>
        </p:nvSpPr>
        <p:spPr bwMode="auto">
          <a:xfrm>
            <a:off x="6686550" y="0"/>
            <a:ext cx="154305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9 Serbest Form"/>
          <p:cNvSpPr>
            <a:spLocks/>
          </p:cNvSpPr>
          <p:nvPr/>
        </p:nvSpPr>
        <p:spPr bwMode="auto">
          <a:xfrm>
            <a:off x="6691313" y="4246563"/>
            <a:ext cx="2352675"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10 Serbest Form"/>
          <p:cNvSpPr>
            <a:spLocks/>
          </p:cNvSpPr>
          <p:nvPr/>
        </p:nvSpPr>
        <p:spPr bwMode="auto">
          <a:xfrm>
            <a:off x="6686550" y="4267200"/>
            <a:ext cx="1800225"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11 Serbest Form"/>
          <p:cNvSpPr>
            <a:spLocks/>
          </p:cNvSpPr>
          <p:nvPr/>
        </p:nvSpPr>
        <p:spPr bwMode="auto">
          <a:xfrm>
            <a:off x="6686550" y="1371600"/>
            <a:ext cx="360045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12 Serbest Form"/>
          <p:cNvSpPr>
            <a:spLocks/>
          </p:cNvSpPr>
          <p:nvPr/>
        </p:nvSpPr>
        <p:spPr bwMode="auto">
          <a:xfrm>
            <a:off x="6686550" y="1752600"/>
            <a:ext cx="360045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13 Serbest Form"/>
          <p:cNvSpPr>
            <a:spLocks/>
          </p:cNvSpPr>
          <p:nvPr/>
        </p:nvSpPr>
        <p:spPr bwMode="auto">
          <a:xfrm>
            <a:off x="1114425" y="4267200"/>
            <a:ext cx="5572125"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14 Serbest Form"/>
          <p:cNvSpPr>
            <a:spLocks/>
          </p:cNvSpPr>
          <p:nvPr/>
        </p:nvSpPr>
        <p:spPr bwMode="auto">
          <a:xfrm>
            <a:off x="600075" y="4267200"/>
            <a:ext cx="600075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15 Serbest Form"/>
          <p:cNvSpPr>
            <a:spLocks/>
          </p:cNvSpPr>
          <p:nvPr/>
        </p:nvSpPr>
        <p:spPr bwMode="auto">
          <a:xfrm>
            <a:off x="412750" y="2438400"/>
            <a:ext cx="634365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16 Serbest Form"/>
          <p:cNvSpPr>
            <a:spLocks/>
          </p:cNvSpPr>
          <p:nvPr/>
        </p:nvSpPr>
        <p:spPr bwMode="auto">
          <a:xfrm>
            <a:off x="412750" y="2133600"/>
            <a:ext cx="634365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17 Serbest Form"/>
          <p:cNvSpPr>
            <a:spLocks/>
          </p:cNvSpPr>
          <p:nvPr/>
        </p:nvSpPr>
        <p:spPr bwMode="auto">
          <a:xfrm>
            <a:off x="5143500" y="4267200"/>
            <a:ext cx="154305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18 Dikdörtgen"/>
          <p:cNvSpPr/>
          <p:nvPr/>
        </p:nvSpPr>
        <p:spPr>
          <a:xfrm>
            <a:off x="407988" y="401638"/>
            <a:ext cx="9567862"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19 Dikdörtgen"/>
          <p:cNvSpPr/>
          <p:nvPr/>
        </p:nvSpPr>
        <p:spPr>
          <a:xfrm flipH="1">
            <a:off x="417513" y="681038"/>
            <a:ext cx="31750"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20 Dikdörtgen"/>
          <p:cNvSpPr/>
          <p:nvPr/>
        </p:nvSpPr>
        <p:spPr>
          <a:xfrm flipH="1">
            <a:off x="461963" y="681038"/>
            <a:ext cx="31750"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21 Dikdörtgen"/>
          <p:cNvSpPr/>
          <p:nvPr/>
        </p:nvSpPr>
        <p:spPr>
          <a:xfrm flipH="1">
            <a:off x="50482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22 Dikdörtgen"/>
          <p:cNvSpPr/>
          <p:nvPr/>
        </p:nvSpPr>
        <p:spPr>
          <a:xfrm flipH="1">
            <a:off x="5365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23 Dikdörtgen"/>
          <p:cNvSpPr/>
          <p:nvPr/>
        </p:nvSpPr>
        <p:spPr>
          <a:xfrm>
            <a:off x="563563" y="681038"/>
            <a:ext cx="412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2 Metin Yer Tutucusu"/>
          <p:cNvSpPr>
            <a:spLocks noGrp="1"/>
          </p:cNvSpPr>
          <p:nvPr>
            <p:ph type="body" idx="1"/>
          </p:nvPr>
        </p:nvSpPr>
        <p:spPr>
          <a:xfrm>
            <a:off x="795265" y="1351672"/>
            <a:ext cx="6432804"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2" name="1 Başlık"/>
          <p:cNvSpPr>
            <a:spLocks noGrp="1"/>
          </p:cNvSpPr>
          <p:nvPr>
            <p:ph type="title"/>
          </p:nvPr>
        </p:nvSpPr>
        <p:spPr>
          <a:xfrm>
            <a:off x="795265" y="512064"/>
            <a:ext cx="9176004" cy="777240"/>
          </a:xfrm>
        </p:spPr>
        <p:txBody>
          <a:bodyPr tIns="64008"/>
          <a:lstStyle>
            <a:lvl1pPr algn="l">
              <a:buNone/>
              <a:defRPr sz="3800" b="0" cap="none" spc="-150" baseline="0"/>
            </a:lvl1pPr>
            <a:extLst/>
          </a:lstStyle>
          <a:p>
            <a:r>
              <a:rPr lang="tr-TR" smtClean="0"/>
              <a:t>Asıl başlık stili için tıklatın</a:t>
            </a:r>
            <a:endParaRPr lang="en-US"/>
          </a:p>
        </p:txBody>
      </p:sp>
      <p:sp>
        <p:nvSpPr>
          <p:cNvPr id="25" name="3 Veri Yer Tutucusu"/>
          <p:cNvSpPr>
            <a:spLocks noGrp="1"/>
          </p:cNvSpPr>
          <p:nvPr>
            <p:ph type="dt" sz="half" idx="10"/>
          </p:nvPr>
        </p:nvSpPr>
        <p:spPr/>
        <p:txBody>
          <a:bodyPr/>
          <a:lstStyle>
            <a:lvl1pPr>
              <a:defRPr/>
            </a:lvl1pPr>
            <a:extLst/>
          </a:lstStyle>
          <a:p>
            <a:pPr>
              <a:defRPr/>
            </a:pPr>
            <a:endParaRPr lang="tr-TR"/>
          </a:p>
        </p:txBody>
      </p:sp>
      <p:sp>
        <p:nvSpPr>
          <p:cNvPr id="26" name="4 Altbilgi Yer Tutucusu"/>
          <p:cNvSpPr>
            <a:spLocks noGrp="1"/>
          </p:cNvSpPr>
          <p:nvPr>
            <p:ph type="ftr" sz="quarter" idx="11"/>
          </p:nvPr>
        </p:nvSpPr>
        <p:spPr/>
        <p:txBody>
          <a:bodyPr/>
          <a:lstStyle>
            <a:lvl1pPr>
              <a:defRPr/>
            </a:lvl1pPr>
            <a:extLst/>
          </a:lstStyle>
          <a:p>
            <a:pPr>
              <a:defRPr/>
            </a:pPr>
            <a:endParaRPr lang="tr-TR"/>
          </a:p>
        </p:txBody>
      </p:sp>
      <p:sp>
        <p:nvSpPr>
          <p:cNvPr id="27" name="5 Slayt Numarası Yer Tutucusu"/>
          <p:cNvSpPr>
            <a:spLocks noGrp="1"/>
          </p:cNvSpPr>
          <p:nvPr>
            <p:ph type="sldNum" sz="quarter" idx="12"/>
          </p:nvPr>
        </p:nvSpPr>
        <p:spPr/>
        <p:txBody>
          <a:bodyPr/>
          <a:lstStyle>
            <a:lvl1pPr>
              <a:defRPr/>
            </a:lvl1pPr>
            <a:extLst/>
          </a:lstStyle>
          <a:p>
            <a:pPr>
              <a:defRPr/>
            </a:pPr>
            <a:fld id="{1EC7DF85-0AA3-4F58-9699-84C9016513E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14350" y="512064"/>
            <a:ext cx="9258300" cy="914400"/>
          </a:xfrm>
        </p:spPr>
        <p:txBody>
          <a:bodyPr/>
          <a:lstStyle>
            <a:extLst/>
          </a:lstStyle>
          <a:p>
            <a:r>
              <a:rPr lang="tr-TR" smtClean="0"/>
              <a:t>Asıl başlık stili için tıklatın</a:t>
            </a:r>
            <a:endParaRPr lang="en-US"/>
          </a:p>
        </p:txBody>
      </p:sp>
      <p:sp>
        <p:nvSpPr>
          <p:cNvPr id="3" name="2 İçerik Yer Tutucusu"/>
          <p:cNvSpPr>
            <a:spLocks noGrp="1"/>
          </p:cNvSpPr>
          <p:nvPr>
            <p:ph sz="half" idx="1"/>
          </p:nvPr>
        </p:nvSpPr>
        <p:spPr>
          <a:xfrm>
            <a:off x="522387" y="1770502"/>
            <a:ext cx="4543425"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237262" y="1770502"/>
            <a:ext cx="4543425"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extLst/>
          </a:lstStyle>
          <a:p>
            <a:pPr>
              <a:defRPr/>
            </a:pPr>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extLst/>
          </a:lstStyle>
          <a:p>
            <a:pPr>
              <a:defRPr/>
            </a:pPr>
            <a:fld id="{059F6D4E-6F1A-4F3E-899B-D25F11DB52B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7" name="6 Dikdörtgen"/>
          <p:cNvSpPr/>
          <p:nvPr/>
        </p:nvSpPr>
        <p:spPr>
          <a:xfrm>
            <a:off x="0" y="401638"/>
            <a:ext cx="9975850"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Dikdörtgen"/>
          <p:cNvSpPr/>
          <p:nvPr/>
        </p:nvSpPr>
        <p:spPr>
          <a:xfrm>
            <a:off x="98425" y="681038"/>
            <a:ext cx="523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8 Dikdörtgen"/>
          <p:cNvSpPr/>
          <p:nvPr/>
        </p:nvSpPr>
        <p:spPr>
          <a:xfrm>
            <a:off x="53975" y="681038"/>
            <a:ext cx="3016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9 Dikdörtgen"/>
          <p:cNvSpPr/>
          <p:nvPr/>
        </p:nvSpPr>
        <p:spPr>
          <a:xfrm>
            <a:off x="31750" y="681038"/>
            <a:ext cx="111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Dikdörtgen"/>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Dikdörtgen"/>
          <p:cNvSpPr/>
          <p:nvPr/>
        </p:nvSpPr>
        <p:spPr>
          <a:xfrm flipH="1">
            <a:off x="168275" y="681038"/>
            <a:ext cx="31750"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12 Dikdörtgen"/>
          <p:cNvSpPr/>
          <p:nvPr/>
        </p:nvSpPr>
        <p:spPr>
          <a:xfrm flipH="1">
            <a:off x="212725" y="681038"/>
            <a:ext cx="31750"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13 Dikdörtgen"/>
          <p:cNvSpPr/>
          <p:nvPr/>
        </p:nvSpPr>
        <p:spPr>
          <a:xfrm flipH="1">
            <a:off x="255588"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14 Dikdörtgen"/>
          <p:cNvSpPr/>
          <p:nvPr/>
        </p:nvSpPr>
        <p:spPr>
          <a:xfrm flipH="1">
            <a:off x="287338"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15 Dikdörtgen"/>
          <p:cNvSpPr/>
          <p:nvPr/>
        </p:nvSpPr>
        <p:spPr>
          <a:xfrm>
            <a:off x="314325" y="681038"/>
            <a:ext cx="396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1 Başlık"/>
          <p:cNvSpPr>
            <a:spLocks noGrp="1"/>
          </p:cNvSpPr>
          <p:nvPr>
            <p:ph type="title"/>
          </p:nvPr>
        </p:nvSpPr>
        <p:spPr>
          <a:xfrm>
            <a:off x="567927" y="512064"/>
            <a:ext cx="8743950" cy="914400"/>
          </a:xfrm>
        </p:spPr>
        <p:txBody>
          <a:bodyPr/>
          <a:lstStyle>
            <a:lvl1pPr>
              <a:defRPr sz="4000"/>
            </a:lvl1pPr>
            <a:extLst/>
          </a:lstStyle>
          <a:p>
            <a:r>
              <a:rPr lang="tr-TR" smtClean="0"/>
              <a:t>Asıl başlık stili için tıklatın</a:t>
            </a:r>
            <a:endParaRPr lang="en-US"/>
          </a:p>
        </p:txBody>
      </p:sp>
      <p:sp>
        <p:nvSpPr>
          <p:cNvPr id="3" name="2 Metin Yer Tutucusu"/>
          <p:cNvSpPr>
            <a:spLocks noGrp="1"/>
          </p:cNvSpPr>
          <p:nvPr>
            <p:ph type="body" idx="1"/>
          </p:nvPr>
        </p:nvSpPr>
        <p:spPr>
          <a:xfrm>
            <a:off x="514350" y="1809750"/>
            <a:ext cx="4545212"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5225654" y="1809750"/>
            <a:ext cx="4546997"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514350" y="2459037"/>
            <a:ext cx="4545212" cy="3959352"/>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5225654" y="2459037"/>
            <a:ext cx="4546997" cy="3959352"/>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7" name="6 Veri Yer Tutucusu"/>
          <p:cNvSpPr>
            <a:spLocks noGrp="1"/>
          </p:cNvSpPr>
          <p:nvPr>
            <p:ph type="dt" sz="half" idx="10"/>
          </p:nvPr>
        </p:nvSpPr>
        <p:spPr/>
        <p:txBody>
          <a:bodyPr/>
          <a:lstStyle>
            <a:lvl1pPr>
              <a:defRPr/>
            </a:lvl1pPr>
            <a:extLst/>
          </a:lstStyle>
          <a:p>
            <a:pPr>
              <a:defRPr/>
            </a:pPr>
            <a:endParaRPr lang="tr-TR"/>
          </a:p>
        </p:txBody>
      </p:sp>
      <p:sp>
        <p:nvSpPr>
          <p:cNvPr id="18" name="7 Altbilgi Yer Tutucusu"/>
          <p:cNvSpPr>
            <a:spLocks noGrp="1"/>
          </p:cNvSpPr>
          <p:nvPr>
            <p:ph type="ftr" sz="quarter" idx="11"/>
          </p:nvPr>
        </p:nvSpPr>
        <p:spPr/>
        <p:txBody>
          <a:bodyPr/>
          <a:lstStyle>
            <a:lvl1pPr>
              <a:defRPr/>
            </a:lvl1pPr>
            <a:extLst/>
          </a:lstStyle>
          <a:p>
            <a:pPr>
              <a:defRPr/>
            </a:pPr>
            <a:endParaRPr lang="tr-TR"/>
          </a:p>
        </p:txBody>
      </p:sp>
      <p:sp>
        <p:nvSpPr>
          <p:cNvPr id="19" name="8 Slayt Numarası Yer Tutucusu"/>
          <p:cNvSpPr>
            <a:spLocks noGrp="1"/>
          </p:cNvSpPr>
          <p:nvPr>
            <p:ph type="sldNum" sz="quarter" idx="12"/>
          </p:nvPr>
        </p:nvSpPr>
        <p:spPr/>
        <p:txBody>
          <a:bodyPr/>
          <a:lstStyle>
            <a:lvl1pPr>
              <a:defRPr/>
            </a:lvl1pPr>
            <a:extLst/>
          </a:lstStyle>
          <a:p>
            <a:pPr>
              <a:defRPr/>
            </a:pPr>
            <a:fld id="{A4E78A78-AA04-48FD-A8AA-B95C0020BCD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028700" y="512064"/>
            <a:ext cx="8743950" cy="914400"/>
          </a:xfrm>
        </p:spPr>
        <p:txBody>
          <a:bodyPr/>
          <a:lstStyle>
            <a:lvl1pPr>
              <a:defRPr sz="4000" cap="none" baseline="0"/>
            </a:lvl1pPr>
            <a:extLst/>
          </a:lstStyle>
          <a:p>
            <a:r>
              <a:rPr lang="tr-TR" smtClean="0"/>
              <a:t>Asıl başlık stili için tıklatın</a:t>
            </a:r>
            <a:endParaRPr lang="en-US"/>
          </a:p>
        </p:txBody>
      </p:sp>
      <p:sp>
        <p:nvSpPr>
          <p:cNvPr id="3" name="13 Veri Yer Tutucusu"/>
          <p:cNvSpPr>
            <a:spLocks noGrp="1"/>
          </p:cNvSpPr>
          <p:nvPr>
            <p:ph type="dt" sz="half" idx="10"/>
          </p:nvPr>
        </p:nvSpPr>
        <p:spPr/>
        <p:txBody>
          <a:bodyPr/>
          <a:lstStyle>
            <a:lvl1pPr>
              <a:defRPr/>
            </a:lvl1pPr>
          </a:lstStyle>
          <a:p>
            <a:pPr>
              <a:defRPr/>
            </a:pPr>
            <a:endParaRPr lang="tr-TR"/>
          </a:p>
        </p:txBody>
      </p:sp>
      <p:sp>
        <p:nvSpPr>
          <p:cNvPr id="4" name="2 Altbilgi Yer Tutucusu"/>
          <p:cNvSpPr>
            <a:spLocks noGrp="1"/>
          </p:cNvSpPr>
          <p:nvPr>
            <p:ph type="ftr" sz="quarter" idx="11"/>
          </p:nvPr>
        </p:nvSpPr>
        <p:spPr/>
        <p:txBody>
          <a:bodyPr/>
          <a:lstStyle>
            <a:lvl1pPr>
              <a:defRPr/>
            </a:lvl1pPr>
          </a:lstStyle>
          <a:p>
            <a:pPr>
              <a:defRPr/>
            </a:pPr>
            <a:endParaRPr lang="tr-TR"/>
          </a:p>
        </p:txBody>
      </p:sp>
      <p:sp>
        <p:nvSpPr>
          <p:cNvPr id="5" name="22 Slayt Numarası Yer Tutucusu"/>
          <p:cNvSpPr>
            <a:spLocks noGrp="1"/>
          </p:cNvSpPr>
          <p:nvPr>
            <p:ph type="sldNum" sz="quarter" idx="12"/>
          </p:nvPr>
        </p:nvSpPr>
        <p:spPr/>
        <p:txBody>
          <a:bodyPr/>
          <a:lstStyle>
            <a:lvl1pPr>
              <a:defRPr/>
            </a:lvl1pPr>
          </a:lstStyle>
          <a:p>
            <a:pPr>
              <a:defRPr/>
            </a:pPr>
            <a:fld id="{A7825A79-A596-4562-8261-6345DFCB2B8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extLst/>
          </a:lstStyle>
          <a:p>
            <a:pPr>
              <a:defRPr/>
            </a:pPr>
            <a:endParaRPr lang="tr-TR"/>
          </a:p>
        </p:txBody>
      </p:sp>
      <p:sp>
        <p:nvSpPr>
          <p:cNvPr id="3" name="2 Altbilgi Yer Tutucusu"/>
          <p:cNvSpPr>
            <a:spLocks noGrp="1"/>
          </p:cNvSpPr>
          <p:nvPr>
            <p:ph type="ftr" sz="quarter" idx="11"/>
          </p:nvPr>
        </p:nvSpPr>
        <p:spPr/>
        <p:txBody>
          <a:bodyPr/>
          <a:lstStyle>
            <a:lvl1pPr>
              <a:defRPr/>
            </a:lvl1pPr>
            <a:extLst/>
          </a:lstStyle>
          <a:p>
            <a:pPr>
              <a:defRPr/>
            </a:pPr>
            <a:endParaRPr lang="tr-TR"/>
          </a:p>
        </p:txBody>
      </p:sp>
      <p:sp>
        <p:nvSpPr>
          <p:cNvPr id="4" name="3 Slayt Numarası Yer Tutucusu"/>
          <p:cNvSpPr>
            <a:spLocks noGrp="1"/>
          </p:cNvSpPr>
          <p:nvPr>
            <p:ph type="sldNum" sz="quarter" idx="12"/>
          </p:nvPr>
        </p:nvSpPr>
        <p:spPr/>
        <p:txBody>
          <a:bodyPr/>
          <a:lstStyle>
            <a:lvl1pPr>
              <a:defRPr/>
            </a:lvl1pPr>
            <a:extLst/>
          </a:lstStyle>
          <a:p>
            <a:pPr>
              <a:defRPr/>
            </a:pPr>
            <a:fld id="{785D9141-9F7E-427B-AEEC-732AAE57389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71525" y="273050"/>
            <a:ext cx="9258300" cy="1162050"/>
          </a:xfrm>
        </p:spPr>
        <p:txBody>
          <a:bodyPr anchor="ctr"/>
          <a:lstStyle>
            <a:lvl1pPr algn="l">
              <a:buNone/>
              <a:defRPr sz="3600" b="0"/>
            </a:lvl1pPr>
            <a:extLst/>
          </a:lstStyle>
          <a:p>
            <a:r>
              <a:rPr lang="tr-TR" smtClean="0"/>
              <a:t>Asıl başlık stili için tıklatın</a:t>
            </a:r>
            <a:endParaRPr lang="en-US"/>
          </a:p>
        </p:txBody>
      </p:sp>
      <p:sp>
        <p:nvSpPr>
          <p:cNvPr id="3" name="2 Metin Yer Tutucusu"/>
          <p:cNvSpPr>
            <a:spLocks noGrp="1"/>
          </p:cNvSpPr>
          <p:nvPr>
            <p:ph type="body" idx="2"/>
          </p:nvPr>
        </p:nvSpPr>
        <p:spPr>
          <a:xfrm>
            <a:off x="771525" y="1435100"/>
            <a:ext cx="2828925"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3857625" y="1435100"/>
            <a:ext cx="6172200" cy="4572000"/>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3 Veri Yer Tutucusu"/>
          <p:cNvSpPr>
            <a:spLocks noGrp="1"/>
          </p:cNvSpPr>
          <p:nvPr>
            <p:ph type="dt" sz="half" idx="10"/>
          </p:nvPr>
        </p:nvSpPr>
        <p:spPr/>
        <p:txBody>
          <a:bodyPr/>
          <a:lstStyle>
            <a:lvl1pPr>
              <a:defRPr/>
            </a:lvl1pPr>
          </a:lstStyle>
          <a:p>
            <a:pPr>
              <a:defRPr/>
            </a:pPr>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2F7CC3EE-1DB9-4241-9923-0C14FEC2C34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4 Dikdörtgen"/>
          <p:cNvSpPr/>
          <p:nvPr/>
        </p:nvSpPr>
        <p:spPr>
          <a:xfrm>
            <a:off x="414338" y="0"/>
            <a:ext cx="9875837"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5 Düz Bağlayıcı"/>
          <p:cNvCxnSpPr/>
          <p:nvPr/>
        </p:nvCxnSpPr>
        <p:spPr>
          <a:xfrm flipV="1">
            <a:off x="407988" y="1884363"/>
            <a:ext cx="988060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20 Grup"/>
          <p:cNvGrpSpPr>
            <a:grpSpLocks/>
          </p:cNvGrpSpPr>
          <p:nvPr/>
        </p:nvGrpSpPr>
        <p:grpSpPr bwMode="auto">
          <a:xfrm rot="5400000">
            <a:off x="9587707" y="1210469"/>
            <a:ext cx="131762" cy="146050"/>
            <a:chOff x="6668087" y="1297746"/>
            <a:chExt cx="161840" cy="156602"/>
          </a:xfrm>
        </p:grpSpPr>
        <p:cxnSp>
          <p:nvCxnSpPr>
            <p:cNvPr id="8" name="7 Düz Bağlayıcı"/>
            <p:cNvCxnSpPr/>
            <p:nvPr/>
          </p:nvCxnSpPr>
          <p:spPr>
            <a:xfrm rot="16200000">
              <a:off x="6663802" y="1302031"/>
              <a:ext cx="8851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6200000" flipV="1">
              <a:off x="6685051" y="1391367"/>
              <a:ext cx="125962"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rot="5400000" flipH="1">
              <a:off x="6744722" y="1301055"/>
              <a:ext cx="8851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26 Grup"/>
          <p:cNvGrpSpPr>
            <a:grpSpLocks/>
          </p:cNvGrpSpPr>
          <p:nvPr/>
        </p:nvGrpSpPr>
        <p:grpSpPr bwMode="auto">
          <a:xfrm rot="5400000">
            <a:off x="9759157" y="1362869"/>
            <a:ext cx="131762" cy="146050"/>
            <a:chOff x="6668087" y="1297746"/>
            <a:chExt cx="161840" cy="156602"/>
          </a:xfrm>
        </p:grpSpPr>
        <p:cxnSp>
          <p:nvCxnSpPr>
            <p:cNvPr id="12" name="11 Düz Bağlayıcı"/>
            <p:cNvCxnSpPr/>
            <p:nvPr/>
          </p:nvCxnSpPr>
          <p:spPr>
            <a:xfrm rot="16200000">
              <a:off x="6663802" y="1302031"/>
              <a:ext cx="8851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Düz Bağlayıcı"/>
            <p:cNvCxnSpPr/>
            <p:nvPr/>
          </p:nvCxnSpPr>
          <p:spPr>
            <a:xfrm rot="16200000" flipV="1">
              <a:off x="6685051" y="1391367"/>
              <a:ext cx="125962"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13 Düz Bağlayıcı"/>
            <p:cNvCxnSpPr/>
            <p:nvPr/>
          </p:nvCxnSpPr>
          <p:spPr>
            <a:xfrm rot="5400000" flipH="1">
              <a:off x="6744722" y="1301055"/>
              <a:ext cx="8851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30 Grup"/>
          <p:cNvGrpSpPr>
            <a:grpSpLocks/>
          </p:cNvGrpSpPr>
          <p:nvPr/>
        </p:nvGrpSpPr>
        <p:grpSpPr bwMode="auto">
          <a:xfrm rot="5400000">
            <a:off x="9369425" y="1466850"/>
            <a:ext cx="131763" cy="144463"/>
            <a:chOff x="6668087" y="1297746"/>
            <a:chExt cx="161840" cy="156602"/>
          </a:xfrm>
        </p:grpSpPr>
        <p:cxnSp>
          <p:nvCxnSpPr>
            <p:cNvPr id="16" name="15 Düz Bağlayıcı"/>
            <p:cNvCxnSpPr/>
            <p:nvPr/>
          </p:nvCxnSpPr>
          <p:spPr>
            <a:xfrm rot="16200000">
              <a:off x="6664177" y="1301656"/>
              <a:ext cx="87766"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Düz Bağlayıcı"/>
            <p:cNvCxnSpPr/>
            <p:nvPr/>
          </p:nvCxnSpPr>
          <p:spPr>
            <a:xfrm rot="16200000" flipV="1">
              <a:off x="6685219" y="1391535"/>
              <a:ext cx="125626"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17 Düz Bağlayıcı"/>
            <p:cNvCxnSpPr/>
            <p:nvPr/>
          </p:nvCxnSpPr>
          <p:spPr>
            <a:xfrm rot="5400000" flipH="1">
              <a:off x="6745097" y="1300682"/>
              <a:ext cx="87766"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Başlık"/>
          <p:cNvSpPr>
            <a:spLocks noGrp="1"/>
          </p:cNvSpPr>
          <p:nvPr>
            <p:ph type="title"/>
          </p:nvPr>
        </p:nvSpPr>
        <p:spPr bwMode="grayWhite">
          <a:xfrm>
            <a:off x="1028700" y="441252"/>
            <a:ext cx="7715250" cy="701749"/>
          </a:xfrm>
        </p:spPr>
        <p:txBody>
          <a:bodyPr anchor="b"/>
          <a:lstStyle>
            <a:lvl1pPr algn="l">
              <a:buNone/>
              <a:defRPr sz="2100" b="0"/>
            </a:lvl1pPr>
            <a:extLst/>
          </a:lstStyle>
          <a:p>
            <a:r>
              <a:rPr lang="tr-TR" smtClean="0"/>
              <a:t>Asıl başlık stili için tıklatın</a:t>
            </a:r>
            <a:endParaRPr lang="en-US"/>
          </a:p>
        </p:txBody>
      </p:sp>
      <p:sp>
        <p:nvSpPr>
          <p:cNvPr id="3" name="2 Resim Yer Tutucusu"/>
          <p:cNvSpPr>
            <a:spLocks noGrp="1"/>
          </p:cNvSpPr>
          <p:nvPr>
            <p:ph type="pic" idx="1"/>
          </p:nvPr>
        </p:nvSpPr>
        <p:spPr>
          <a:xfrm>
            <a:off x="414036" y="1893781"/>
            <a:ext cx="9875520" cy="4960144"/>
          </a:xfrm>
          <a:solidFill>
            <a:schemeClr val="bg2"/>
          </a:solidFill>
        </p:spPr>
        <p:txBody>
          <a:bodyPr>
            <a:normAutofit/>
          </a:bodyPr>
          <a:lstStyle>
            <a:lvl1pPr marL="0" indent="0">
              <a:buNone/>
              <a:defRPr sz="3200"/>
            </a:lvl1pPr>
            <a:extLst/>
          </a:lstStyle>
          <a:p>
            <a:pPr lvl="0"/>
            <a:r>
              <a:rPr lang="tr-TR" noProof="0" smtClean="0"/>
              <a:t>Resim eklemek için simgeyi tıklatın</a:t>
            </a:r>
            <a:endParaRPr lang="en-US" noProof="0"/>
          </a:p>
        </p:txBody>
      </p:sp>
      <p:sp>
        <p:nvSpPr>
          <p:cNvPr id="4" name="3 Metin Yer Tutucusu"/>
          <p:cNvSpPr>
            <a:spLocks noGrp="1"/>
          </p:cNvSpPr>
          <p:nvPr>
            <p:ph type="body" sz="half" idx="2"/>
          </p:nvPr>
        </p:nvSpPr>
        <p:spPr bwMode="grayWhite">
          <a:xfrm>
            <a:off x="1028700" y="1150144"/>
            <a:ext cx="771525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9" name="4 Veri Yer Tutucusu"/>
          <p:cNvSpPr>
            <a:spLocks noGrp="1"/>
          </p:cNvSpPr>
          <p:nvPr>
            <p:ph type="dt" sz="half" idx="10"/>
          </p:nvPr>
        </p:nvSpPr>
        <p:spPr>
          <a:xfrm>
            <a:off x="7286625" y="55563"/>
            <a:ext cx="2400300" cy="365125"/>
          </a:xfrm>
        </p:spPr>
        <p:txBody>
          <a:bodyPr/>
          <a:lstStyle>
            <a:lvl1pPr>
              <a:defRPr/>
            </a:lvl1pPr>
            <a:extLst/>
          </a:lstStyle>
          <a:p>
            <a:pPr>
              <a:defRPr/>
            </a:pPr>
            <a:endParaRPr lang="tr-TR"/>
          </a:p>
        </p:txBody>
      </p:sp>
      <p:sp>
        <p:nvSpPr>
          <p:cNvPr id="20" name="5 Altbilgi Yer Tutucusu"/>
          <p:cNvSpPr>
            <a:spLocks noGrp="1"/>
          </p:cNvSpPr>
          <p:nvPr>
            <p:ph type="ftr" sz="quarter" idx="11"/>
          </p:nvPr>
        </p:nvSpPr>
        <p:spPr>
          <a:xfrm>
            <a:off x="1028700" y="55563"/>
            <a:ext cx="6257925" cy="365125"/>
          </a:xfrm>
        </p:spPr>
        <p:txBody>
          <a:bodyPr/>
          <a:lstStyle>
            <a:lvl1pPr>
              <a:defRPr/>
            </a:lvl1pPr>
            <a:extLst/>
          </a:lstStyle>
          <a:p>
            <a:pPr>
              <a:defRPr/>
            </a:pPr>
            <a:endParaRPr lang="tr-TR"/>
          </a:p>
        </p:txBody>
      </p:sp>
      <p:sp>
        <p:nvSpPr>
          <p:cNvPr id="21" name="6 Slayt Numarası Yer Tutucusu"/>
          <p:cNvSpPr>
            <a:spLocks noGrp="1"/>
          </p:cNvSpPr>
          <p:nvPr>
            <p:ph type="sldNum" sz="quarter" idx="12"/>
          </p:nvPr>
        </p:nvSpPr>
        <p:spPr>
          <a:xfrm>
            <a:off x="9686925" y="55563"/>
            <a:ext cx="514350" cy="365125"/>
          </a:xfrm>
        </p:spPr>
        <p:txBody>
          <a:bodyPr/>
          <a:lstStyle>
            <a:lvl1pPr>
              <a:defRPr/>
            </a:lvl1pPr>
            <a:extLst/>
          </a:lstStyle>
          <a:p>
            <a:pPr>
              <a:defRPr/>
            </a:pPr>
            <a:fld id="{55E926CC-8CE2-405D-A4FF-3DD4EA249BB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Dikdörtgen"/>
          <p:cNvSpPr/>
          <p:nvPr/>
        </p:nvSpPr>
        <p:spPr>
          <a:xfrm>
            <a:off x="0" y="0"/>
            <a:ext cx="411163"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Dikdörtgen"/>
          <p:cNvSpPr/>
          <p:nvPr/>
        </p:nvSpPr>
        <p:spPr>
          <a:xfrm>
            <a:off x="287338" y="5046663"/>
            <a:ext cx="82550"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8 Dikdörtgen"/>
          <p:cNvSpPr/>
          <p:nvPr/>
        </p:nvSpPr>
        <p:spPr>
          <a:xfrm>
            <a:off x="287338" y="4797425"/>
            <a:ext cx="82550"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9 Dikdörtgen"/>
          <p:cNvSpPr/>
          <p:nvPr/>
        </p:nvSpPr>
        <p:spPr>
          <a:xfrm>
            <a:off x="287338" y="4637088"/>
            <a:ext cx="82550"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Dikdörtgen"/>
          <p:cNvSpPr/>
          <p:nvPr/>
        </p:nvSpPr>
        <p:spPr>
          <a:xfrm>
            <a:off x="287338" y="4541838"/>
            <a:ext cx="82550"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11 Dikdörtgen"/>
          <p:cNvSpPr/>
          <p:nvPr/>
        </p:nvSpPr>
        <p:spPr>
          <a:xfrm>
            <a:off x="347663" y="681038"/>
            <a:ext cx="5238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14 Dikdörtgen"/>
          <p:cNvSpPr/>
          <p:nvPr/>
        </p:nvSpPr>
        <p:spPr>
          <a:xfrm>
            <a:off x="303213" y="681038"/>
            <a:ext cx="30162"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15 Dikdörtgen"/>
          <p:cNvSpPr/>
          <p:nvPr/>
        </p:nvSpPr>
        <p:spPr>
          <a:xfrm>
            <a:off x="280988" y="681038"/>
            <a:ext cx="11112"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16 Dikdörtgen"/>
          <p:cNvSpPr/>
          <p:nvPr/>
        </p:nvSpPr>
        <p:spPr>
          <a:xfrm>
            <a:off x="249238" y="681038"/>
            <a:ext cx="11112"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21 Başlık Yer Tutucusu"/>
          <p:cNvSpPr>
            <a:spLocks noGrp="1"/>
          </p:cNvSpPr>
          <p:nvPr>
            <p:ph type="title"/>
          </p:nvPr>
        </p:nvSpPr>
        <p:spPr>
          <a:xfrm>
            <a:off x="1028700" y="512763"/>
            <a:ext cx="8743950" cy="914400"/>
          </a:xfrm>
          <a:prstGeom prst="rect">
            <a:avLst/>
          </a:prstGeom>
        </p:spPr>
        <p:txBody>
          <a:bodyPr vert="horz" anchor="t">
            <a:noAutofit/>
          </a:bodyPr>
          <a:lstStyle>
            <a:extLst/>
          </a:lstStyle>
          <a:p>
            <a:r>
              <a:rPr lang="tr-TR" smtClean="0"/>
              <a:t>Asıl başlık stili için tıklatın</a:t>
            </a:r>
            <a:endParaRPr lang="en-US"/>
          </a:p>
        </p:txBody>
      </p:sp>
      <p:sp>
        <p:nvSpPr>
          <p:cNvPr id="13324" name="12 Metin Yer Tutucusu"/>
          <p:cNvSpPr>
            <a:spLocks noGrp="1"/>
          </p:cNvSpPr>
          <p:nvPr>
            <p:ph type="body" idx="1"/>
          </p:nvPr>
        </p:nvSpPr>
        <p:spPr bwMode="auto">
          <a:xfrm>
            <a:off x="1028700" y="1784350"/>
            <a:ext cx="874395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4" name="13 Veri Yer Tutucusu"/>
          <p:cNvSpPr>
            <a:spLocks noGrp="1"/>
          </p:cNvSpPr>
          <p:nvPr>
            <p:ph type="dt" sz="half" idx="2"/>
          </p:nvPr>
        </p:nvSpPr>
        <p:spPr>
          <a:xfrm>
            <a:off x="7286625" y="6416675"/>
            <a:ext cx="24003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tr-TR"/>
          </a:p>
        </p:txBody>
      </p:sp>
      <p:sp>
        <p:nvSpPr>
          <p:cNvPr id="3" name="2 Altbilgi Yer Tutucusu"/>
          <p:cNvSpPr>
            <a:spLocks noGrp="1"/>
          </p:cNvSpPr>
          <p:nvPr>
            <p:ph type="ftr" sz="quarter" idx="3"/>
          </p:nvPr>
        </p:nvSpPr>
        <p:spPr>
          <a:xfrm>
            <a:off x="1028700" y="6416675"/>
            <a:ext cx="6257925"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tr-TR"/>
          </a:p>
        </p:txBody>
      </p:sp>
      <p:sp>
        <p:nvSpPr>
          <p:cNvPr id="23" name="22 Slayt Numarası Yer Tutucusu"/>
          <p:cNvSpPr>
            <a:spLocks noGrp="1"/>
          </p:cNvSpPr>
          <p:nvPr>
            <p:ph type="sldNum" sz="quarter" idx="4"/>
          </p:nvPr>
        </p:nvSpPr>
        <p:spPr>
          <a:xfrm>
            <a:off x="9686925" y="6416675"/>
            <a:ext cx="51435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DE1EFD1D-5655-42C9-B32D-37951751D102}" type="slidenum">
              <a:rPr lang="en-US"/>
              <a:pPr>
                <a:defRPr/>
              </a:pPr>
              <a:t>‹#›</a:t>
            </a:fld>
            <a:endParaRPr lang="en-US"/>
          </a:p>
        </p:txBody>
      </p:sp>
      <p:pic>
        <p:nvPicPr>
          <p:cNvPr id="13328" name="Picture 15" descr="vhsdamb"/>
          <p:cNvPicPr>
            <a:picLocks noChangeAspect="1" noChangeArrowheads="1"/>
          </p:cNvPicPr>
          <p:nvPr userDrawn="1"/>
        </p:nvPicPr>
        <p:blipFill>
          <a:blip r:embed="rId13"/>
          <a:srcRect/>
          <a:stretch>
            <a:fillRect/>
          </a:stretch>
        </p:blipFill>
        <p:spPr bwMode="auto">
          <a:xfrm>
            <a:off x="152400" y="152400"/>
            <a:ext cx="871538" cy="911225"/>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776" r:id="rId1"/>
    <p:sldLayoutId id="2147483770" r:id="rId2"/>
    <p:sldLayoutId id="2147483777" r:id="rId3"/>
    <p:sldLayoutId id="2147483778" r:id="rId4"/>
    <p:sldLayoutId id="2147483779" r:id="rId5"/>
    <p:sldLayoutId id="2147483771" r:id="rId6"/>
    <p:sldLayoutId id="2147483780" r:id="rId7"/>
    <p:sldLayoutId id="2147483772" r:id="rId8"/>
    <p:sldLayoutId id="2147483781" r:id="rId9"/>
    <p:sldLayoutId id="2147483773" r:id="rId10"/>
    <p:sldLayoutId id="2147483774"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10287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72009" y="69755"/>
            <a:ext cx="10140044"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1028700" y="274638"/>
            <a:ext cx="874395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028700" y="1447800"/>
            <a:ext cx="874395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943725" y="6191250"/>
            <a:ext cx="2786063"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tr-TR"/>
          </a:p>
        </p:txBody>
      </p:sp>
      <p:sp>
        <p:nvSpPr>
          <p:cNvPr id="3" name="2 Altbilgi Yer Tutucusu"/>
          <p:cNvSpPr>
            <a:spLocks noGrp="1"/>
          </p:cNvSpPr>
          <p:nvPr>
            <p:ph type="ftr" sz="quarter" idx="3"/>
          </p:nvPr>
        </p:nvSpPr>
        <p:spPr>
          <a:xfrm>
            <a:off x="1028700" y="6172200"/>
            <a:ext cx="44577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tr-TR"/>
          </a:p>
        </p:txBody>
      </p:sp>
      <p:sp>
        <p:nvSpPr>
          <p:cNvPr id="23" name="22 Slayt Numarası Yer Tutucusu"/>
          <p:cNvSpPr>
            <a:spLocks noGrp="1"/>
          </p:cNvSpPr>
          <p:nvPr>
            <p:ph type="sldNum" sz="quarter" idx="4"/>
          </p:nvPr>
        </p:nvSpPr>
        <p:spPr>
          <a:xfrm>
            <a:off x="164592" y="6210300"/>
            <a:ext cx="51435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285DC6CB-4ADD-42FC-A215-59A5918CA3C6}" type="slidenum">
              <a:rPr lang="en-US" smtClean="0"/>
              <a:pPr>
                <a:defRPr/>
              </a:pPr>
              <a:t>‹#›</a:t>
            </a:fld>
            <a:endParaRPr lang="en-US"/>
          </a:p>
        </p:txBody>
      </p:sp>
      <p:pic>
        <p:nvPicPr>
          <p:cNvPr id="10" name="Picture 15" descr="vhsdamb"/>
          <p:cNvPicPr>
            <a:picLocks noChangeAspect="1" noChangeArrowheads="1"/>
          </p:cNvPicPr>
          <p:nvPr userDrawn="1"/>
        </p:nvPicPr>
        <p:blipFill>
          <a:blip r:embed="rId14"/>
          <a:srcRect/>
          <a:stretch>
            <a:fillRect/>
          </a:stretch>
        </p:blipFill>
        <p:spPr bwMode="auto">
          <a:xfrm>
            <a:off x="152400" y="152400"/>
            <a:ext cx="871538" cy="9112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3.xml"/><Relationship Id="rId1" Type="http://schemas.openxmlformats.org/officeDocument/2006/relationships/vmlDrawing" Target="../drawings/vmlDrawing4.v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5.v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vmlDrawing" Target="../drawings/vmlDrawing6.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3.xml"/><Relationship Id="rId1" Type="http://schemas.openxmlformats.org/officeDocument/2006/relationships/vmlDrawing" Target="../drawings/vmlDrawing7.v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3.xml"/><Relationship Id="rId1" Type="http://schemas.openxmlformats.org/officeDocument/2006/relationships/vmlDrawing" Target="../drawings/vmlDrawing8.v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3.xml"/><Relationship Id="rId1" Type="http://schemas.openxmlformats.org/officeDocument/2006/relationships/vmlDrawing" Target="../drawings/vmlDrawing9.v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10.v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3.xml"/><Relationship Id="rId1" Type="http://schemas.openxmlformats.org/officeDocument/2006/relationships/vmlDrawing" Target="../drawings/vmlDrawing11.v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ubtitle 2"/>
          <p:cNvSpPr>
            <a:spLocks noGrp="1"/>
          </p:cNvSpPr>
          <p:nvPr>
            <p:ph type="subTitle" idx="1"/>
          </p:nvPr>
        </p:nvSpPr>
        <p:spPr/>
        <p:txBody>
          <a:bodyPr/>
          <a:lstStyle/>
          <a:p>
            <a:pPr eaLnBrk="1" hangingPunct="1">
              <a:buFont typeface="Wingdings" pitchFamily="2" charset="2"/>
              <a:buNone/>
            </a:pPr>
            <a:r>
              <a:rPr lang="en-US" smtClean="0">
                <a:ea typeface="ＭＳ Ｐゴシック" pitchFamily="34" charset="-128"/>
              </a:rPr>
              <a:t>ENFEKSİYON HASTALIKLARI ANABİLİM DALI</a:t>
            </a:r>
          </a:p>
        </p:txBody>
      </p:sp>
      <p:sp>
        <p:nvSpPr>
          <p:cNvPr id="21506" name="Title 1"/>
          <p:cNvSpPr>
            <a:spLocks noGrp="1"/>
          </p:cNvSpPr>
          <p:nvPr>
            <p:ph type="ctrTitle"/>
          </p:nvPr>
        </p:nvSpPr>
        <p:spPr/>
        <p:txBody>
          <a:bodyPr/>
          <a:lstStyle/>
          <a:p>
            <a:pPr eaLnBrk="1" hangingPunct="1"/>
            <a:r>
              <a:rPr lang="en-US" smtClean="0">
                <a:ea typeface="ＭＳ Ｐゴシック" pitchFamily="34" charset="-128"/>
              </a:rPr>
              <a:t>PROF.DR.İSMAİL BALIK</a:t>
            </a:r>
          </a:p>
        </p:txBody>
      </p:sp>
      <p:sp>
        <p:nvSpPr>
          <p:cNvPr id="21508" name="TextBox 3"/>
          <p:cNvSpPr txBox="1">
            <a:spLocks noChangeArrowheads="1"/>
          </p:cNvSpPr>
          <p:nvPr/>
        </p:nvSpPr>
        <p:spPr bwMode="auto">
          <a:xfrm>
            <a:off x="1181100" y="6027738"/>
            <a:ext cx="5334000" cy="830262"/>
          </a:xfrm>
          <a:prstGeom prst="rect">
            <a:avLst/>
          </a:prstGeom>
          <a:noFill/>
          <a:ln w="9525">
            <a:noFill/>
            <a:miter lim="800000"/>
            <a:headEnd/>
            <a:tailEnd/>
          </a:ln>
        </p:spPr>
        <p:txBody>
          <a:bodyPr>
            <a:spAutoFit/>
          </a:bodyPr>
          <a:lstStyle/>
          <a:p>
            <a:r>
              <a:rPr lang="en-US">
                <a:hlinkClick r:id=""/>
              </a:rPr>
              <a:t>WWW.İNFEKSİYON.ORG</a:t>
            </a:r>
            <a:r>
              <a:rPr lang="en-US"/>
              <a:t>    WWW.</a:t>
            </a:r>
            <a:r>
              <a:rPr lang="tr-TR"/>
              <a:t>akilciilacdernegi</a:t>
            </a:r>
            <a:r>
              <a:rPr lang="en-US"/>
              <a:t>.</a:t>
            </a:r>
            <a:r>
              <a:rPr lang="tr-TR"/>
              <a:t>com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3"/>
          <p:cNvPicPr>
            <a:picLocks noChangeAspect="1" noChangeArrowheads="1"/>
          </p:cNvPicPr>
          <p:nvPr/>
        </p:nvPicPr>
        <p:blipFill>
          <a:blip r:embed="rId3"/>
          <a:srcRect/>
          <a:stretch>
            <a:fillRect/>
          </a:stretch>
        </p:blipFill>
        <p:spPr bwMode="auto">
          <a:xfrm>
            <a:off x="419100" y="981075"/>
            <a:ext cx="9696450" cy="4905375"/>
          </a:xfrm>
          <a:prstGeom prst="rect">
            <a:avLst/>
          </a:prstGeom>
          <a:noFill/>
          <a:ln w="9525">
            <a:noFill/>
            <a:miter lim="800000"/>
            <a:headEnd/>
            <a:tailEnd/>
          </a:ln>
        </p:spPr>
      </p:pic>
      <p:sp>
        <p:nvSpPr>
          <p:cNvPr id="30723" name="Rectangle 4"/>
          <p:cNvSpPr>
            <a:spLocks noChangeArrowheads="1"/>
          </p:cNvSpPr>
          <p:nvPr/>
        </p:nvSpPr>
        <p:spPr bwMode="auto">
          <a:xfrm>
            <a:off x="1028700" y="5486400"/>
            <a:ext cx="8658225" cy="457200"/>
          </a:xfrm>
          <a:prstGeom prst="rect">
            <a:avLst/>
          </a:prstGeom>
          <a:solidFill>
            <a:schemeClr val="bg1"/>
          </a:solidFill>
          <a:ln w="12700">
            <a:solidFill>
              <a:schemeClr val="tx1"/>
            </a:solidFill>
            <a:miter lim="800000"/>
            <a:headEnd/>
            <a:tailEnd/>
          </a:ln>
        </p:spPr>
        <p:txBody>
          <a:bodyPr wrap="none" anchor="ctr"/>
          <a:lstStyle/>
          <a:p>
            <a:pPr algn="just" eaLnBrk="0" hangingPunct="0"/>
            <a:r>
              <a:rPr lang="tr-TR" sz="1800" b="1">
                <a:latin typeface="Arial" pitchFamily="34" charset="0"/>
              </a:rPr>
              <a:t>İmmün toleran faz                    Aktif faz                         Non-replikatif faz</a:t>
            </a:r>
          </a:p>
        </p:txBody>
      </p:sp>
      <p:sp>
        <p:nvSpPr>
          <p:cNvPr id="30724" name="Text Box 5"/>
          <p:cNvSpPr txBox="1">
            <a:spLocks noChangeArrowheads="1"/>
          </p:cNvSpPr>
          <p:nvPr/>
        </p:nvSpPr>
        <p:spPr bwMode="auto">
          <a:xfrm>
            <a:off x="942975" y="5867400"/>
            <a:ext cx="5057775" cy="457200"/>
          </a:xfrm>
          <a:prstGeom prst="rect">
            <a:avLst/>
          </a:prstGeom>
          <a:noFill/>
          <a:ln w="12700">
            <a:noFill/>
            <a:miter lim="800000"/>
            <a:headEnd/>
            <a:tailEnd/>
          </a:ln>
        </p:spPr>
        <p:txBody>
          <a:bodyPr>
            <a:spAutoFit/>
          </a:bodyPr>
          <a:lstStyle/>
          <a:p>
            <a:pPr eaLnBrk="0" hangingPunct="0">
              <a:spcBef>
                <a:spcPct val="50000"/>
              </a:spcBef>
            </a:pPr>
            <a:endParaRPr lang="tr-TR">
              <a:latin typeface="Times New Roman" pitchFamily="18" charset="0"/>
            </a:endParaRPr>
          </a:p>
        </p:txBody>
      </p:sp>
      <p:sp>
        <p:nvSpPr>
          <p:cNvPr id="30725" name="Rectangle 6"/>
          <p:cNvSpPr>
            <a:spLocks noChangeArrowheads="1"/>
          </p:cNvSpPr>
          <p:nvPr/>
        </p:nvSpPr>
        <p:spPr bwMode="auto">
          <a:xfrm>
            <a:off x="7458075" y="3276600"/>
            <a:ext cx="2571750" cy="381000"/>
          </a:xfrm>
          <a:prstGeom prst="rect">
            <a:avLst/>
          </a:prstGeom>
          <a:solidFill>
            <a:schemeClr val="bg1"/>
          </a:solidFill>
          <a:ln w="12700">
            <a:noFill/>
            <a:miter lim="800000"/>
            <a:headEnd/>
            <a:tailEnd/>
          </a:ln>
        </p:spPr>
        <p:txBody>
          <a:bodyPr wrap="none" anchor="ctr"/>
          <a:lstStyle/>
          <a:p>
            <a:pPr algn="just" eaLnBrk="0" hangingPunct="0"/>
            <a:r>
              <a:rPr lang="tr-TR" sz="1800" b="1">
                <a:latin typeface="Arial" pitchFamily="34" charset="0"/>
              </a:rPr>
              <a:t>Prekor mutantlar</a:t>
            </a:r>
          </a:p>
        </p:txBody>
      </p:sp>
      <p:sp>
        <p:nvSpPr>
          <p:cNvPr id="246791" name="Rectangle 7"/>
          <p:cNvSpPr>
            <a:spLocks noGrp="1" noChangeArrowheads="1"/>
          </p:cNvSpPr>
          <p:nvPr>
            <p:ph type="title" idx="4294967295"/>
          </p:nvPr>
        </p:nvSpPr>
        <p:spPr>
          <a:xfrm>
            <a:off x="0" y="-19050"/>
            <a:ext cx="9172575" cy="1431925"/>
          </a:xfrm>
        </p:spPr>
        <p:txBody>
          <a:bodyPr rtlCol="0">
            <a:normAutofit/>
          </a:bodyPr>
          <a:lstStyle/>
          <a:p>
            <a:pPr fontAlgn="auto">
              <a:spcAft>
                <a:spcPts val="0"/>
              </a:spcAft>
              <a:defRPr/>
            </a:pPr>
            <a:r>
              <a:rPr lang="tr-TR" sz="3600" smtClean="0">
                <a:solidFill>
                  <a:srgbClr val="FFFF00"/>
                </a:solidFill>
                <a:effectLst>
                  <a:outerShdw blurRad="38100" dist="38100" dir="2700000" algn="tl">
                    <a:srgbClr val="C0C0C0"/>
                  </a:outerShdw>
                </a:effectLst>
              </a:rPr>
              <a:t>Doğal seyir </a:t>
            </a:r>
            <a:r>
              <a:rPr lang="tr-TR" sz="2400" smtClean="0">
                <a:solidFill>
                  <a:srgbClr val="FFFF00"/>
                </a:solidFill>
                <a:effectLst>
                  <a:outerShdw blurRad="38100" dist="38100" dir="2700000" algn="tl">
                    <a:srgbClr val="C0C0C0"/>
                  </a:outerShdw>
                </a:effectLst>
              </a:rPr>
              <a:t>(1)</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smtClean="0">
                <a:ea typeface="ＭＳ Ｐゴシック" pitchFamily="34" charset="-128"/>
              </a:rPr>
              <a:t>Hepatit C</a:t>
            </a:r>
          </a:p>
        </p:txBody>
      </p:sp>
      <p:sp>
        <p:nvSpPr>
          <p:cNvPr id="31747" name="Rectangle 3"/>
          <p:cNvSpPr>
            <a:spLocks noGrp="1" noChangeArrowheads="1"/>
          </p:cNvSpPr>
          <p:nvPr>
            <p:ph sz="quarter" idx="1"/>
          </p:nvPr>
        </p:nvSpPr>
        <p:spPr/>
        <p:txBody>
          <a:bodyPr/>
          <a:lstStyle/>
          <a:p>
            <a:pPr eaLnBrk="1" hangingPunct="1"/>
            <a:r>
              <a:rPr lang="tr-TR" sz="2800" smtClean="0">
                <a:ea typeface="ＭＳ Ｐゴシック" pitchFamily="34" charset="-128"/>
              </a:rPr>
              <a:t>Flavivirus</a:t>
            </a:r>
          </a:p>
          <a:p>
            <a:pPr eaLnBrk="1" hangingPunct="1"/>
            <a:r>
              <a:rPr lang="tr-TR" sz="2800" smtClean="0">
                <a:ea typeface="ＭＳ Ｐゴシック" pitchFamily="34" charset="-128"/>
              </a:rPr>
              <a:t>Viral genom pozitif sarmallı RNA</a:t>
            </a:r>
          </a:p>
          <a:p>
            <a:pPr eaLnBrk="1" hangingPunct="1"/>
            <a:r>
              <a:rPr lang="tr-TR" sz="2800" smtClean="0">
                <a:ea typeface="ＭＳ Ｐゴシック" pitchFamily="34" charset="-128"/>
              </a:rPr>
              <a:t>Yarı ömrü 7 saat</a:t>
            </a:r>
          </a:p>
          <a:p>
            <a:pPr eaLnBrk="1" hangingPunct="1"/>
            <a:r>
              <a:rPr lang="tr-TR" sz="2800" smtClean="0">
                <a:ea typeface="ＭＳ Ｐゴシック" pitchFamily="34" charset="-128"/>
              </a:rPr>
              <a:t>1989 yılında Choo ve ark tanımladı</a:t>
            </a:r>
          </a:p>
          <a:p>
            <a:pPr eaLnBrk="1" hangingPunct="1"/>
            <a:r>
              <a:rPr lang="tr-TR" sz="2800" smtClean="0">
                <a:ea typeface="ＭＳ Ｐゴシック" pitchFamily="34" charset="-128"/>
              </a:rPr>
              <a:t>Sadece insan ve şempanzelerde infeksiyon etkeni</a:t>
            </a:r>
          </a:p>
          <a:p>
            <a:pPr eaLnBrk="1" hangingPunct="1"/>
            <a:r>
              <a:rPr lang="tr-TR" sz="2800" smtClean="0">
                <a:ea typeface="ＭＳ Ｐゴシック" pitchFamily="34" charset="-128"/>
              </a:rPr>
              <a:t>Kan yolu ile bulaş</a:t>
            </a:r>
          </a:p>
          <a:p>
            <a:pPr eaLnBrk="1" hangingPunct="1"/>
            <a:r>
              <a:rPr lang="tr-TR" sz="2800" smtClean="0">
                <a:ea typeface="ＭＳ Ｐゴシック" pitchFamily="34" charset="-128"/>
              </a:rPr>
              <a:t>Aşısı yok</a:t>
            </a:r>
          </a:p>
        </p:txBody>
      </p:sp>
    </p:spTree>
  </p:cSld>
  <p:clrMapOvr>
    <a:masterClrMapping/>
  </p:clrMapOvr>
  <p:transition>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smtClean="0">
                <a:ea typeface="ＭＳ Ｐゴシック" pitchFamily="34" charset="-128"/>
              </a:rPr>
              <a:t>HCV Sorunu</a:t>
            </a:r>
            <a:endParaRPr lang="en-US" smtClean="0">
              <a:ea typeface="ＭＳ Ｐゴシック" pitchFamily="34" charset="-128"/>
            </a:endParaRPr>
          </a:p>
        </p:txBody>
      </p:sp>
      <p:sp>
        <p:nvSpPr>
          <p:cNvPr id="32771" name="Rectangle 3"/>
          <p:cNvSpPr>
            <a:spLocks noGrp="1" noChangeArrowheads="1"/>
          </p:cNvSpPr>
          <p:nvPr>
            <p:ph sz="quarter" idx="1"/>
          </p:nvPr>
        </p:nvSpPr>
        <p:spPr/>
        <p:txBody>
          <a:bodyPr/>
          <a:lstStyle/>
          <a:p>
            <a:pPr eaLnBrk="1" hangingPunct="1">
              <a:lnSpc>
                <a:spcPct val="90000"/>
              </a:lnSpc>
            </a:pPr>
            <a:r>
              <a:rPr lang="tr-TR" sz="2800" smtClean="0">
                <a:ea typeface="ＭＳ Ｐゴシック" pitchFamily="34" charset="-128"/>
              </a:rPr>
              <a:t>Tüm dünyada kronik hepatit, siroz ve HSK’nın en sık sebebidir </a:t>
            </a:r>
          </a:p>
          <a:p>
            <a:pPr eaLnBrk="1" hangingPunct="1">
              <a:lnSpc>
                <a:spcPct val="90000"/>
              </a:lnSpc>
            </a:pPr>
            <a:r>
              <a:rPr lang="tr-TR" sz="2800" smtClean="0">
                <a:ea typeface="ＭＳ Ｐゴシック" pitchFamily="34" charset="-128"/>
              </a:rPr>
              <a:t>Kronikleşme riski &gt; % 70</a:t>
            </a:r>
          </a:p>
          <a:p>
            <a:pPr eaLnBrk="1" hangingPunct="1">
              <a:lnSpc>
                <a:spcPct val="90000"/>
              </a:lnSpc>
            </a:pPr>
            <a:r>
              <a:rPr lang="tr-TR" sz="2800" smtClean="0">
                <a:ea typeface="ＭＳ Ｐゴシック" pitchFamily="34" charset="-128"/>
              </a:rPr>
              <a:t>Siroz % 10-20</a:t>
            </a:r>
          </a:p>
          <a:p>
            <a:pPr eaLnBrk="1" hangingPunct="1">
              <a:lnSpc>
                <a:spcPct val="90000"/>
              </a:lnSpc>
            </a:pPr>
            <a:r>
              <a:rPr lang="tr-TR" sz="2800" smtClean="0">
                <a:ea typeface="ＭＳ Ｐゴシック" pitchFamily="34" charset="-128"/>
              </a:rPr>
              <a:t>Dünyada </a:t>
            </a:r>
            <a:r>
              <a:rPr lang="en-US" sz="2800" smtClean="0">
                <a:ea typeface="ＭＳ Ｐゴシック" pitchFamily="34" charset="-128"/>
              </a:rPr>
              <a:t>~50 mil</a:t>
            </a:r>
            <a:r>
              <a:rPr lang="tr-TR" sz="2800" smtClean="0">
                <a:ea typeface="ＭＳ Ｐゴシック" pitchFamily="34" charset="-128"/>
              </a:rPr>
              <a:t>yon kişi infekte</a:t>
            </a:r>
          </a:p>
          <a:p>
            <a:pPr lvl="1" eaLnBrk="1" hangingPunct="1">
              <a:lnSpc>
                <a:spcPct val="90000"/>
              </a:lnSpc>
            </a:pPr>
            <a:r>
              <a:rPr lang="en-US" sz="2400" smtClean="0">
                <a:ea typeface="ＭＳ Ｐゴシック" pitchFamily="34" charset="-128"/>
              </a:rPr>
              <a:t>~5 mil</a:t>
            </a:r>
            <a:r>
              <a:rPr lang="tr-TR" sz="2400" smtClean="0">
                <a:ea typeface="ＭＳ Ｐゴシック" pitchFamily="34" charset="-128"/>
              </a:rPr>
              <a:t>yon Avrupa</a:t>
            </a:r>
          </a:p>
          <a:p>
            <a:pPr lvl="1" eaLnBrk="1" hangingPunct="1">
              <a:lnSpc>
                <a:spcPct val="90000"/>
              </a:lnSpc>
            </a:pPr>
            <a:r>
              <a:rPr lang="en-US" sz="2400" smtClean="0">
                <a:ea typeface="ＭＳ Ｐゴシック" pitchFamily="34" charset="-128"/>
              </a:rPr>
              <a:t>~4 mil</a:t>
            </a:r>
            <a:r>
              <a:rPr lang="tr-TR" sz="2400" smtClean="0">
                <a:ea typeface="ＭＳ Ｐゴシック" pitchFamily="34" charset="-128"/>
              </a:rPr>
              <a:t>yon ABD</a:t>
            </a:r>
          </a:p>
          <a:p>
            <a:pPr eaLnBrk="1" hangingPunct="1">
              <a:lnSpc>
                <a:spcPct val="90000"/>
              </a:lnSpc>
            </a:pPr>
            <a:r>
              <a:rPr lang="tr-TR" sz="2800" smtClean="0">
                <a:ea typeface="ＭＳ Ｐゴシック" pitchFamily="34" charset="-128"/>
              </a:rPr>
              <a:t>Yıllık ölüm </a:t>
            </a:r>
            <a:r>
              <a:rPr lang="en-US" sz="2800" smtClean="0">
                <a:ea typeface="ＭＳ Ｐゴシック" pitchFamily="34" charset="-128"/>
              </a:rPr>
              <a:t>~12</a:t>
            </a:r>
            <a:r>
              <a:rPr lang="tr-TR" sz="2800" smtClean="0">
                <a:ea typeface="ＭＳ Ｐゴシック" pitchFamily="34" charset="-128"/>
              </a:rPr>
              <a:t>.</a:t>
            </a:r>
            <a:r>
              <a:rPr lang="en-US" sz="2800" smtClean="0">
                <a:ea typeface="ＭＳ Ｐゴシック" pitchFamily="34" charset="-128"/>
              </a:rPr>
              <a:t>000</a:t>
            </a:r>
            <a:r>
              <a:rPr lang="tr-TR" sz="2800" smtClean="0">
                <a:ea typeface="ＭＳ Ｐゴシック" pitchFamily="34" charset="-128"/>
              </a:rPr>
              <a:t> kişi</a:t>
            </a:r>
          </a:p>
          <a:p>
            <a:pPr eaLnBrk="1" hangingPunct="1">
              <a:lnSpc>
                <a:spcPct val="90000"/>
              </a:lnSpc>
            </a:pPr>
            <a:r>
              <a:rPr lang="tr-TR" sz="2800" smtClean="0">
                <a:ea typeface="ＭＳ Ｐゴシック" pitchFamily="34" charset="-128"/>
              </a:rPr>
              <a:t>KKH Mortalite % 1-5</a:t>
            </a:r>
          </a:p>
        </p:txBody>
      </p:sp>
    </p:spTree>
  </p:cSld>
  <p:clrMapOvr>
    <a:masterClrMapping/>
  </p:clrMapOvr>
  <p:transition>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439863" y="617538"/>
            <a:ext cx="8197850" cy="1143000"/>
          </a:xfrm>
        </p:spPr>
        <p:txBody>
          <a:bodyPr/>
          <a:lstStyle/>
          <a:p>
            <a:pPr eaLnBrk="1" hangingPunct="1"/>
            <a:r>
              <a:rPr lang="tr-TR" smtClean="0">
                <a:ea typeface="ＭＳ Ｐゴシック" pitchFamily="34" charset="-128"/>
              </a:rPr>
              <a:t>Kronik Hepatit C</a:t>
            </a:r>
            <a:endParaRPr lang="en-US" smtClean="0">
              <a:ea typeface="ＭＳ Ｐゴシック" pitchFamily="34" charset="-128"/>
            </a:endParaRPr>
          </a:p>
        </p:txBody>
      </p:sp>
      <p:sp>
        <p:nvSpPr>
          <p:cNvPr id="33795" name="Rectangle 3"/>
          <p:cNvSpPr>
            <a:spLocks noGrp="1" noChangeArrowheads="1"/>
          </p:cNvSpPr>
          <p:nvPr>
            <p:ph sz="quarter" idx="1"/>
          </p:nvPr>
        </p:nvSpPr>
        <p:spPr/>
        <p:txBody>
          <a:bodyPr/>
          <a:lstStyle/>
          <a:p>
            <a:pPr eaLnBrk="1" hangingPunct="1"/>
            <a:r>
              <a:rPr lang="tr-TR" smtClean="0">
                <a:ea typeface="ＭＳ Ｐゴシック" pitchFamily="34" charset="-128"/>
              </a:rPr>
              <a:t>Hayat kalitesinde azalma</a:t>
            </a:r>
          </a:p>
          <a:p>
            <a:pPr eaLnBrk="1" hangingPunct="1"/>
            <a:r>
              <a:rPr lang="tr-TR" smtClean="0">
                <a:ea typeface="ＭＳ Ｐゴシック" pitchFamily="34" charset="-128"/>
              </a:rPr>
              <a:t>Karaciğer fibrozisi ve siroz gelişimi</a:t>
            </a:r>
          </a:p>
          <a:p>
            <a:pPr eaLnBrk="1" hangingPunct="1"/>
            <a:r>
              <a:rPr lang="tr-TR" smtClean="0">
                <a:ea typeface="ＭＳ Ｐゴシック" pitchFamily="34" charset="-128"/>
              </a:rPr>
              <a:t>Karaciğer transplantasyonunun önemli nedeni</a:t>
            </a:r>
          </a:p>
          <a:p>
            <a:pPr eaLnBrk="1" hangingPunct="1"/>
            <a:r>
              <a:rPr lang="tr-TR" smtClean="0">
                <a:ea typeface="ＭＳ Ｐゴシック" pitchFamily="34" charset="-128"/>
              </a:rPr>
              <a:t>Hepatosellüler karsinoma ile ilişki</a:t>
            </a:r>
            <a:endParaRPr lang="en-US" smtClean="0">
              <a:ea typeface="ＭＳ Ｐゴシック" pitchFamily="34" charset="-128"/>
            </a:endParaRPr>
          </a:p>
        </p:txBody>
      </p:sp>
    </p:spTree>
  </p:cSld>
  <p:clrMapOvr>
    <a:masterClrMapping/>
  </p:clrMapOvr>
  <p:transition>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ea typeface="ＭＳ Ｐゴシック" pitchFamily="34" charset="-128"/>
              </a:rPr>
              <a:t>Hepatit D</a:t>
            </a:r>
          </a:p>
        </p:txBody>
      </p:sp>
      <p:sp>
        <p:nvSpPr>
          <p:cNvPr id="34819" name="Rectangle 3"/>
          <p:cNvSpPr>
            <a:spLocks noGrp="1" noChangeArrowheads="1"/>
          </p:cNvSpPr>
          <p:nvPr>
            <p:ph sz="quarter" idx="1"/>
          </p:nvPr>
        </p:nvSpPr>
        <p:spPr/>
        <p:txBody>
          <a:bodyPr/>
          <a:lstStyle/>
          <a:p>
            <a:pPr eaLnBrk="1" hangingPunct="1">
              <a:lnSpc>
                <a:spcPct val="90000"/>
              </a:lnSpc>
            </a:pPr>
            <a:r>
              <a:rPr lang="en-US" sz="2800" smtClean="0">
                <a:ea typeface="ＭＳ Ｐゴシック" pitchFamily="34" charset="-128"/>
              </a:rPr>
              <a:t>Tüm dünyada 15 milyon infekte kişi vardır</a:t>
            </a:r>
          </a:p>
          <a:p>
            <a:pPr eaLnBrk="1" hangingPunct="1">
              <a:lnSpc>
                <a:spcPct val="90000"/>
              </a:lnSpc>
            </a:pPr>
            <a:r>
              <a:rPr lang="en-US" sz="2800" smtClean="0">
                <a:ea typeface="ＭＳ Ｐゴシック" pitchFamily="34" charset="-128"/>
              </a:rPr>
              <a:t>Birlikte bulunduğu hepatit B virusu infeksiyonunun kliniğini ağırlaştırır ve hızlandırır</a:t>
            </a:r>
          </a:p>
          <a:p>
            <a:pPr eaLnBrk="1" hangingPunct="1">
              <a:lnSpc>
                <a:spcPct val="90000"/>
              </a:lnSpc>
            </a:pPr>
            <a:r>
              <a:rPr lang="en-US" sz="2800" smtClean="0">
                <a:ea typeface="ＭＳ Ｐゴシック" pitchFamily="34" charset="-128"/>
              </a:rPr>
              <a:t>Hepatit D süperinfeksiyonu, hastalığın endemik olduğu ülkelerde en sık siroz nedenidir</a:t>
            </a:r>
          </a:p>
          <a:p>
            <a:pPr eaLnBrk="1" hangingPunct="1">
              <a:lnSpc>
                <a:spcPct val="90000"/>
              </a:lnSpc>
            </a:pPr>
            <a:r>
              <a:rPr lang="en-US" sz="2800" smtClean="0">
                <a:ea typeface="ＭＳ Ｐゴシック" pitchFamily="34" charset="-128"/>
              </a:rPr>
              <a:t>Hastaların çoğunda 5 yıldan önce siroz gelişir</a:t>
            </a:r>
          </a:p>
          <a:p>
            <a:pPr eaLnBrk="1" hangingPunct="1">
              <a:lnSpc>
                <a:spcPct val="90000"/>
              </a:lnSpc>
            </a:pPr>
            <a:r>
              <a:rPr lang="en-US" sz="2800" smtClean="0">
                <a:ea typeface="ＭＳ Ｐゴシック" pitchFamily="34" charset="-128"/>
              </a:rPr>
              <a:t>Hepatit D Türkiye’de endemiktir</a:t>
            </a:r>
          </a:p>
          <a:p>
            <a:pPr lvl="1" eaLnBrk="1" hangingPunct="1">
              <a:lnSpc>
                <a:spcPct val="90000"/>
              </a:lnSpc>
            </a:pPr>
            <a:r>
              <a:rPr lang="en-US" sz="2400" smtClean="0">
                <a:ea typeface="ＭＳ Ｐゴシック" pitchFamily="34" charset="-128"/>
              </a:rPr>
              <a:t>Asemptomatik HBsAg taşıyıcılarında 	%</a:t>
            </a:r>
            <a:r>
              <a:rPr lang="tr-TR" sz="2400" smtClean="0">
                <a:ea typeface="ＭＳ Ｐゴシック" pitchFamily="34" charset="-128"/>
              </a:rPr>
              <a:t> </a:t>
            </a:r>
            <a:r>
              <a:rPr lang="en-US" sz="2400" smtClean="0">
                <a:ea typeface="ＭＳ Ｐゴシック" pitchFamily="34" charset="-128"/>
              </a:rPr>
              <a:t>1-5</a:t>
            </a:r>
          </a:p>
          <a:p>
            <a:pPr lvl="1" eaLnBrk="1" hangingPunct="1">
              <a:lnSpc>
                <a:spcPct val="90000"/>
              </a:lnSpc>
            </a:pPr>
            <a:r>
              <a:rPr lang="en-US" sz="2400" smtClean="0">
                <a:ea typeface="ＭＳ Ｐゴシック" pitchFamily="34" charset="-128"/>
              </a:rPr>
              <a:t>Akut hepatit B			</a:t>
            </a:r>
            <a:r>
              <a:rPr lang="tr-TR" sz="2400" smtClean="0">
                <a:ea typeface="ＭＳ Ｐゴシック" pitchFamily="34" charset="-128"/>
              </a:rPr>
              <a:t>	</a:t>
            </a:r>
            <a:r>
              <a:rPr lang="en-US" sz="2400" smtClean="0">
                <a:ea typeface="ＭＳ Ｐゴシック" pitchFamily="34" charset="-128"/>
              </a:rPr>
              <a:t>	%</a:t>
            </a:r>
            <a:r>
              <a:rPr lang="tr-TR" sz="2400" smtClean="0">
                <a:ea typeface="ＭＳ Ｐゴシック" pitchFamily="34" charset="-128"/>
              </a:rPr>
              <a:t> </a:t>
            </a:r>
            <a:r>
              <a:rPr lang="en-US" sz="2400" smtClean="0">
                <a:ea typeface="ＭＳ Ｐゴシック" pitchFamily="34" charset="-128"/>
              </a:rPr>
              <a:t>6-22</a:t>
            </a:r>
          </a:p>
          <a:p>
            <a:pPr lvl="1" eaLnBrk="1" hangingPunct="1">
              <a:lnSpc>
                <a:spcPct val="90000"/>
              </a:lnSpc>
            </a:pPr>
            <a:r>
              <a:rPr lang="en-US" sz="2400" smtClean="0">
                <a:ea typeface="ＭＳ Ｐゴシック" pitchFamily="34" charset="-128"/>
              </a:rPr>
              <a:t>Kronik karaciğer hastalığı			%</a:t>
            </a:r>
            <a:r>
              <a:rPr lang="tr-TR" sz="2400" smtClean="0">
                <a:ea typeface="ＭＳ Ｐゴシック" pitchFamily="34" charset="-128"/>
              </a:rPr>
              <a:t> </a:t>
            </a:r>
            <a:r>
              <a:rPr lang="en-US" sz="2400" smtClean="0">
                <a:ea typeface="ＭＳ Ｐゴシック" pitchFamily="34" charset="-128"/>
              </a:rPr>
              <a:t>31-58</a:t>
            </a:r>
            <a:endParaRPr lang="tr-TR" sz="2400" smtClean="0">
              <a:ea typeface="ＭＳ Ｐゴシック" pitchFamily="34" charset="-128"/>
            </a:endParaRPr>
          </a:p>
          <a:p>
            <a:pPr eaLnBrk="1" hangingPunct="1">
              <a:lnSpc>
                <a:spcPct val="90000"/>
              </a:lnSpc>
            </a:pPr>
            <a:endParaRPr lang="en-US" sz="2800" smtClean="0">
              <a:ea typeface="ＭＳ Ｐゴシック" pitchFamily="34" charset="-128"/>
            </a:endParaRPr>
          </a:p>
        </p:txBody>
      </p:sp>
    </p:spTree>
  </p:cSld>
  <p:clrMapOvr>
    <a:masterClrMapping/>
  </p:clrMapOvr>
  <p:transition>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smtClean="0">
                <a:ea typeface="ＭＳ Ｐゴシック" pitchFamily="34" charset="-128"/>
              </a:rPr>
              <a:t>Hepatit E</a:t>
            </a:r>
            <a:endParaRPr lang="en-US" smtClean="0">
              <a:ea typeface="ＭＳ Ｐゴシック" pitchFamily="34" charset="-128"/>
            </a:endParaRPr>
          </a:p>
        </p:txBody>
      </p:sp>
      <p:sp>
        <p:nvSpPr>
          <p:cNvPr id="35843" name="Rectangle 3"/>
          <p:cNvSpPr>
            <a:spLocks noGrp="1" noChangeArrowheads="1"/>
          </p:cNvSpPr>
          <p:nvPr>
            <p:ph sz="quarter" idx="1"/>
          </p:nvPr>
        </p:nvSpPr>
        <p:spPr/>
        <p:txBody>
          <a:bodyPr/>
          <a:lstStyle/>
          <a:p>
            <a:pPr eaLnBrk="1" hangingPunct="1"/>
            <a:r>
              <a:rPr lang="en-US" sz="2800" smtClean="0">
                <a:ea typeface="ＭＳ Ｐゴシック" pitchFamily="34" charset="-128"/>
              </a:rPr>
              <a:t>Gelişmekte olan ülkelerde endemiktir</a:t>
            </a:r>
          </a:p>
          <a:p>
            <a:pPr eaLnBrk="1" hangingPunct="1"/>
            <a:r>
              <a:rPr lang="en-US" sz="2800" smtClean="0">
                <a:ea typeface="ＭＳ Ｐゴシック" pitchFamily="34" charset="-128"/>
              </a:rPr>
              <a:t>Sınırlı veya büyük epidemiler yapar</a:t>
            </a:r>
            <a:endParaRPr lang="tr-TR" sz="2800" smtClean="0">
              <a:ea typeface="ＭＳ Ｐゴシック" pitchFamily="34" charset="-128"/>
            </a:endParaRPr>
          </a:p>
          <a:p>
            <a:pPr lvl="1" eaLnBrk="1" hangingPunct="1"/>
            <a:r>
              <a:rPr lang="en-US" sz="2400" smtClean="0">
                <a:ea typeface="ＭＳ Ｐゴシック" pitchFamily="34" charset="-128"/>
              </a:rPr>
              <a:t>Hindistan, Çin, Meksika</a:t>
            </a:r>
          </a:p>
          <a:p>
            <a:pPr eaLnBrk="1" hangingPunct="1"/>
            <a:r>
              <a:rPr lang="en-US" sz="2800" smtClean="0">
                <a:ea typeface="ＭＳ Ｐゴシック" pitchFamily="34" charset="-128"/>
              </a:rPr>
              <a:t>Anti-HEV seroprevalansı ortalama</a:t>
            </a:r>
          </a:p>
          <a:p>
            <a:pPr lvl="1" eaLnBrk="1" hangingPunct="1"/>
            <a:r>
              <a:rPr lang="en-US" sz="2400" smtClean="0">
                <a:ea typeface="ＭＳ Ｐゴシック" pitchFamily="34" charset="-128"/>
              </a:rPr>
              <a:t>Avrupa’da % 0.5</a:t>
            </a:r>
          </a:p>
          <a:p>
            <a:pPr lvl="1" eaLnBrk="1" hangingPunct="1"/>
            <a:r>
              <a:rPr lang="en-US" sz="2400" smtClean="0">
                <a:ea typeface="ＭＳ Ｐゴシック" pitchFamily="34" charset="-128"/>
              </a:rPr>
              <a:t>Türkiyede % 6</a:t>
            </a:r>
          </a:p>
          <a:p>
            <a:pPr eaLnBrk="1" hangingPunct="1"/>
            <a:r>
              <a:rPr lang="tr-TR" sz="2800" smtClean="0">
                <a:ea typeface="ＭＳ Ｐゴシック" pitchFamily="34" charset="-128"/>
              </a:rPr>
              <a:t>Hepatit E kronikleşmez</a:t>
            </a:r>
          </a:p>
          <a:p>
            <a:pPr eaLnBrk="1" hangingPunct="1"/>
            <a:r>
              <a:rPr lang="tr-TR" sz="2800" smtClean="0">
                <a:ea typeface="ＭＳ Ｐゴシック" pitchFamily="34" charset="-128"/>
              </a:rPr>
              <a:t>Gebelerde % 20 oranında ölümcül seyredebilir</a:t>
            </a:r>
          </a:p>
          <a:p>
            <a:pPr eaLnBrk="1" hangingPunct="1"/>
            <a:endParaRPr lang="en-US" sz="2800" smtClean="0">
              <a:ea typeface="ＭＳ Ｐゴシック" pitchFamily="34" charset="-128"/>
            </a:endParaRPr>
          </a:p>
        </p:txBody>
      </p:sp>
    </p:spTree>
  </p:cSld>
  <p:clrMapOvr>
    <a:masterClrMapping/>
  </p:clrMapOvr>
  <p:transition>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mtClean="0">
                <a:ea typeface="ＭＳ Ｐゴシック" pitchFamily="34" charset="-128"/>
              </a:rPr>
              <a:t>Bulaşma Yolları</a:t>
            </a:r>
            <a:endParaRPr lang="en-US" smtClean="0">
              <a:ea typeface="ＭＳ Ｐゴシック" pitchFamily="34" charset="-128"/>
            </a:endParaRPr>
          </a:p>
        </p:txBody>
      </p:sp>
    </p:spTree>
  </p:cSld>
  <p:clrMapOvr>
    <a:masterClrMapping/>
  </p:clrMapOvr>
  <p:transition>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ea typeface="ＭＳ Ｐゴシック" pitchFamily="34" charset="-128"/>
              </a:rPr>
              <a:t>Bulaşma</a:t>
            </a:r>
          </a:p>
        </p:txBody>
      </p:sp>
      <p:sp>
        <p:nvSpPr>
          <p:cNvPr id="37891" name="Rectangle 3"/>
          <p:cNvSpPr>
            <a:spLocks noGrp="1" noChangeArrowheads="1"/>
          </p:cNvSpPr>
          <p:nvPr>
            <p:ph sz="quarter" idx="1"/>
          </p:nvPr>
        </p:nvSpPr>
        <p:spPr/>
        <p:txBody>
          <a:bodyPr/>
          <a:lstStyle/>
          <a:p>
            <a:pPr marL="379413" indent="-379413" defTabSz="1009650" eaLnBrk="1" hangingPunct="1">
              <a:lnSpc>
                <a:spcPct val="90000"/>
              </a:lnSpc>
            </a:pPr>
            <a:r>
              <a:rPr lang="en-US" smtClean="0">
                <a:ea typeface="ＭＳ Ｐゴシック" pitchFamily="34" charset="-128"/>
              </a:rPr>
              <a:t>Kan yolu</a:t>
            </a:r>
          </a:p>
          <a:p>
            <a:pPr marL="820738" lvl="1" indent="-315913" defTabSz="1009650" eaLnBrk="1" hangingPunct="1">
              <a:lnSpc>
                <a:spcPct val="90000"/>
              </a:lnSpc>
            </a:pPr>
            <a:r>
              <a:rPr lang="en-US" smtClean="0">
                <a:ea typeface="ＭＳ Ｐゴシック" pitchFamily="34" charset="-128"/>
              </a:rPr>
              <a:t>Hepatit B, C, D, G</a:t>
            </a:r>
          </a:p>
          <a:p>
            <a:pPr marL="379413" indent="-379413" defTabSz="1009650" eaLnBrk="1" hangingPunct="1">
              <a:lnSpc>
                <a:spcPct val="90000"/>
              </a:lnSpc>
            </a:pPr>
            <a:r>
              <a:rPr lang="en-US" smtClean="0">
                <a:ea typeface="ＭＳ Ｐゴシック" pitchFamily="34" charset="-128"/>
              </a:rPr>
              <a:t>Cinsel temas</a:t>
            </a:r>
          </a:p>
          <a:p>
            <a:pPr marL="820738" lvl="1" indent="-315913" defTabSz="1009650" eaLnBrk="1" hangingPunct="1">
              <a:lnSpc>
                <a:spcPct val="90000"/>
              </a:lnSpc>
            </a:pPr>
            <a:r>
              <a:rPr lang="en-US" smtClean="0">
                <a:ea typeface="ＭＳ Ｐゴシック" pitchFamily="34" charset="-128"/>
              </a:rPr>
              <a:t>Hepatit B</a:t>
            </a:r>
          </a:p>
          <a:p>
            <a:pPr marL="379413" indent="-379413" defTabSz="1009650" eaLnBrk="1" hangingPunct="1">
              <a:lnSpc>
                <a:spcPct val="90000"/>
              </a:lnSpc>
            </a:pPr>
            <a:r>
              <a:rPr lang="en-US" smtClean="0">
                <a:ea typeface="ＭＳ Ｐゴシック" pitchFamily="34" charset="-128"/>
              </a:rPr>
              <a:t>Anneden bebeğe geçiş</a:t>
            </a:r>
          </a:p>
          <a:p>
            <a:pPr marL="820738" lvl="1" indent="-315913" defTabSz="1009650" eaLnBrk="1" hangingPunct="1">
              <a:lnSpc>
                <a:spcPct val="90000"/>
              </a:lnSpc>
            </a:pPr>
            <a:r>
              <a:rPr lang="en-US" smtClean="0">
                <a:ea typeface="ＭＳ Ｐゴシック" pitchFamily="34" charset="-128"/>
              </a:rPr>
              <a:t>Hepatit B</a:t>
            </a:r>
          </a:p>
          <a:p>
            <a:pPr marL="379413" indent="-379413" defTabSz="1009650" eaLnBrk="1" hangingPunct="1">
              <a:lnSpc>
                <a:spcPct val="90000"/>
              </a:lnSpc>
            </a:pPr>
            <a:r>
              <a:rPr lang="en-US" smtClean="0">
                <a:ea typeface="ＭＳ Ｐゴシック" pitchFamily="34" charset="-128"/>
              </a:rPr>
              <a:t>Dışkı-ağız</a:t>
            </a:r>
            <a:r>
              <a:rPr lang="tr-TR" smtClean="0">
                <a:ea typeface="ＭＳ Ｐゴシック" pitchFamily="34" charset="-128"/>
              </a:rPr>
              <a:t> (Kontamine su, yiyecek ile)</a:t>
            </a:r>
            <a:endParaRPr lang="en-US" smtClean="0">
              <a:ea typeface="ＭＳ Ｐゴシック" pitchFamily="34" charset="-128"/>
            </a:endParaRPr>
          </a:p>
          <a:p>
            <a:pPr marL="820738" lvl="1" indent="-315913" defTabSz="1009650" eaLnBrk="1" hangingPunct="1">
              <a:lnSpc>
                <a:spcPct val="90000"/>
              </a:lnSpc>
            </a:pPr>
            <a:r>
              <a:rPr lang="en-US" smtClean="0">
                <a:ea typeface="ＭＳ Ｐゴシック" pitchFamily="34" charset="-128"/>
              </a:rPr>
              <a:t>Hepatit A, E</a:t>
            </a:r>
          </a:p>
        </p:txBody>
      </p:sp>
    </p:spTree>
  </p:cSld>
  <p:clrMapOvr>
    <a:masterClrMapping/>
  </p:clrMapOvr>
  <p:transition spd="med">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ea typeface="ＭＳ Ｐゴシック" pitchFamily="34" charset="-128"/>
              </a:rPr>
              <a:t>Dışkı-Ağız Yolu</a:t>
            </a:r>
          </a:p>
        </p:txBody>
      </p:sp>
      <p:sp>
        <p:nvSpPr>
          <p:cNvPr id="38915" name="Rectangle 3"/>
          <p:cNvSpPr>
            <a:spLocks noGrp="1" noChangeArrowheads="1"/>
          </p:cNvSpPr>
          <p:nvPr>
            <p:ph sz="quarter" idx="1"/>
          </p:nvPr>
        </p:nvSpPr>
        <p:spPr/>
        <p:txBody>
          <a:bodyPr/>
          <a:lstStyle/>
          <a:p>
            <a:pPr eaLnBrk="1" hangingPunct="1"/>
            <a:r>
              <a:rPr lang="en-US" smtClean="0">
                <a:ea typeface="ＭＳ Ｐゴシック" pitchFamily="34" charset="-128"/>
              </a:rPr>
              <a:t>Dışkı ile bulaşmış</a:t>
            </a:r>
          </a:p>
          <a:p>
            <a:pPr lvl="1" eaLnBrk="1" hangingPunct="1"/>
            <a:r>
              <a:rPr lang="en-US" smtClean="0">
                <a:ea typeface="ＭＳ Ｐゴシック" pitchFamily="34" charset="-128"/>
              </a:rPr>
              <a:t>Su</a:t>
            </a:r>
          </a:p>
          <a:p>
            <a:pPr lvl="1" eaLnBrk="1" hangingPunct="1"/>
            <a:r>
              <a:rPr lang="en-US" smtClean="0">
                <a:ea typeface="ＭＳ Ｐゴシック" pitchFamily="34" charset="-128"/>
              </a:rPr>
              <a:t>Besin maddeleri</a:t>
            </a:r>
          </a:p>
          <a:p>
            <a:pPr eaLnBrk="1" hangingPunct="1"/>
            <a:r>
              <a:rPr lang="en-US" smtClean="0">
                <a:ea typeface="ＭＳ Ｐゴシック" pitchFamily="34" charset="-128"/>
              </a:rPr>
              <a:t>Etkenle kirlenmiş yüzeylere temas</a:t>
            </a:r>
            <a:endParaRPr lang="tr-TR" smtClean="0">
              <a:ea typeface="ＭＳ Ｐゴシック" pitchFamily="34" charset="-128"/>
            </a:endParaRPr>
          </a:p>
          <a:p>
            <a:pPr eaLnBrk="1" hangingPunct="1"/>
            <a:r>
              <a:rPr lang="tr-TR" smtClean="0">
                <a:ea typeface="ＭＳ Ｐゴシック" pitchFamily="34" charset="-128"/>
              </a:rPr>
              <a:t>Hastanın kullandığı malzemeler</a:t>
            </a:r>
          </a:p>
          <a:p>
            <a:pPr eaLnBrk="1" hangingPunct="1"/>
            <a:r>
              <a:rPr lang="tr-TR" smtClean="0">
                <a:ea typeface="ＭＳ Ｐゴシック" pitchFamily="34" charset="-128"/>
              </a:rPr>
              <a:t>Oral – anal cinsel temas</a:t>
            </a:r>
          </a:p>
          <a:p>
            <a:pPr eaLnBrk="1" hangingPunct="1"/>
            <a:endParaRPr lang="en-US" smtClean="0">
              <a:ea typeface="ＭＳ Ｐゴシック" pitchFamily="34" charset="-128"/>
            </a:endParaRPr>
          </a:p>
        </p:txBody>
      </p:sp>
      <p:sp>
        <p:nvSpPr>
          <p:cNvPr id="38916" name="Rectangle 4"/>
          <p:cNvSpPr>
            <a:spLocks noChangeArrowheads="1"/>
          </p:cNvSpPr>
          <p:nvPr/>
        </p:nvSpPr>
        <p:spPr bwMode="auto">
          <a:xfrm>
            <a:off x="4343400" y="5699125"/>
            <a:ext cx="2749550" cy="641350"/>
          </a:xfrm>
          <a:prstGeom prst="rect">
            <a:avLst/>
          </a:prstGeom>
          <a:noFill/>
          <a:ln w="9525">
            <a:noFill/>
            <a:miter lim="800000"/>
            <a:headEnd/>
            <a:tailEnd/>
          </a:ln>
        </p:spPr>
        <p:txBody>
          <a:bodyPr wrap="none" lIns="91437" tIns="45718" rIns="91437" bIns="45718">
            <a:spAutoFit/>
          </a:bodyPr>
          <a:lstStyle/>
          <a:p>
            <a:pPr eaLnBrk="0" hangingPunct="0"/>
            <a:r>
              <a:rPr lang="en-US" sz="3600" b="1">
                <a:solidFill>
                  <a:srgbClr val="0000FF"/>
                </a:solidFill>
                <a:latin typeface="Arial" pitchFamily="34" charset="0"/>
              </a:rPr>
              <a:t>Hepatit A, E</a:t>
            </a:r>
          </a:p>
        </p:txBody>
      </p:sp>
    </p:spTree>
  </p:cSld>
  <p:clrMapOvr>
    <a:masterClrMapping/>
  </p:clrMapOvr>
  <p:transition spd="med">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mtClean="0">
                <a:ea typeface="ＭＳ Ｐゴシック" pitchFamily="34" charset="-128"/>
              </a:rPr>
              <a:t>Risk Faktörleri</a:t>
            </a:r>
            <a:endParaRPr lang="en-US" smtClean="0">
              <a:ea typeface="ＭＳ Ｐゴシック" pitchFamily="34" charset="-128"/>
            </a:endParaRPr>
          </a:p>
        </p:txBody>
      </p:sp>
      <p:sp>
        <p:nvSpPr>
          <p:cNvPr id="39939" name="Rectangle 3"/>
          <p:cNvSpPr>
            <a:spLocks noGrp="1" noChangeArrowheads="1"/>
          </p:cNvSpPr>
          <p:nvPr>
            <p:ph sz="quarter" idx="1"/>
          </p:nvPr>
        </p:nvSpPr>
        <p:spPr/>
        <p:txBody>
          <a:bodyPr/>
          <a:lstStyle/>
          <a:p>
            <a:pPr eaLnBrk="1" hangingPunct="1"/>
            <a:r>
              <a:rPr lang="tr-TR" sz="2800" smtClean="0">
                <a:ea typeface="ＭＳ Ｐゴシック" pitchFamily="34" charset="-128"/>
              </a:rPr>
              <a:t>Kapalı yaşam</a:t>
            </a:r>
            <a:endParaRPr lang="en-US" sz="2800" smtClean="0">
              <a:ea typeface="ＭＳ Ｐゴシック" pitchFamily="34" charset="-128"/>
            </a:endParaRPr>
          </a:p>
          <a:p>
            <a:pPr eaLnBrk="1" hangingPunct="1"/>
            <a:r>
              <a:rPr lang="tr-TR" sz="2800" smtClean="0">
                <a:ea typeface="ＭＳ Ｐゴシック" pitchFamily="34" charset="-128"/>
              </a:rPr>
              <a:t>Toplu yaşam</a:t>
            </a:r>
          </a:p>
          <a:p>
            <a:pPr lvl="1" eaLnBrk="1" hangingPunct="1"/>
            <a:r>
              <a:rPr lang="tr-TR" sz="2400" smtClean="0">
                <a:ea typeface="ＭＳ Ｐゴシック" pitchFamily="34" charset="-128"/>
              </a:rPr>
              <a:t>Kamplar</a:t>
            </a:r>
          </a:p>
          <a:p>
            <a:pPr eaLnBrk="1" hangingPunct="1"/>
            <a:r>
              <a:rPr lang="tr-TR" sz="2800" smtClean="0">
                <a:ea typeface="ＭＳ Ｐゴシック" pitchFamily="34" charset="-128"/>
              </a:rPr>
              <a:t>Kötü hi</a:t>
            </a:r>
            <a:r>
              <a:rPr lang="en-US" sz="2800" smtClean="0">
                <a:ea typeface="ＭＳ Ｐゴシック" pitchFamily="34" charset="-128"/>
              </a:rPr>
              <a:t>jyen şartlar</a:t>
            </a:r>
            <a:r>
              <a:rPr lang="tr-TR" sz="2800" smtClean="0">
                <a:ea typeface="ＭＳ Ｐゴシック" pitchFamily="34" charset="-128"/>
              </a:rPr>
              <a:t>ı</a:t>
            </a:r>
          </a:p>
          <a:p>
            <a:pPr eaLnBrk="1" hangingPunct="1"/>
            <a:r>
              <a:rPr lang="tr-TR" sz="2800" smtClean="0">
                <a:ea typeface="ＭＳ Ｐゴシック" pitchFamily="34" charset="-128"/>
              </a:rPr>
              <a:t>Kanalizasyon sistemi bozuklukları</a:t>
            </a:r>
          </a:p>
          <a:p>
            <a:pPr eaLnBrk="1" hangingPunct="1"/>
            <a:r>
              <a:rPr lang="tr-TR" sz="2800" smtClean="0">
                <a:ea typeface="ＭＳ Ｐゴシック" pitchFamily="34" charset="-128"/>
              </a:rPr>
              <a:t>Endemik bölgeye seyahat</a:t>
            </a:r>
          </a:p>
          <a:p>
            <a:pPr eaLnBrk="1" hangingPunct="1"/>
            <a:r>
              <a:rPr lang="tr-TR" sz="2800" smtClean="0">
                <a:ea typeface="ＭＳ Ｐゴシック" pitchFamily="34" charset="-128"/>
              </a:rPr>
              <a:t>Doğal afetler</a:t>
            </a:r>
          </a:p>
          <a:p>
            <a:pPr lvl="1" eaLnBrk="1" hangingPunct="1"/>
            <a:r>
              <a:rPr lang="tr-TR" sz="2400" smtClean="0">
                <a:ea typeface="ＭＳ Ｐゴシック" pitchFamily="34" charset="-128"/>
              </a:rPr>
              <a:t>Deprem, sel</a:t>
            </a:r>
          </a:p>
        </p:txBody>
      </p:sp>
    </p:spTree>
  </p:cSld>
  <p:clrMapOvr>
    <a:masterClrMapping/>
  </p:clrMapOvr>
  <p:transition>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ea typeface="ＭＳ Ｐゴシック" pitchFamily="34" charset="-128"/>
              </a:rPr>
              <a:t>Viral </a:t>
            </a:r>
            <a:r>
              <a:rPr lang="en-US" dirty="0" err="1" smtClean="0">
                <a:ea typeface="ＭＳ Ｐゴシック" pitchFamily="34" charset="-128"/>
              </a:rPr>
              <a:t>Hepatitler</a:t>
            </a:r>
            <a:endParaRPr lang="en-US" dirty="0" smtClean="0">
              <a:ea typeface="ＭＳ Ｐゴシック" pitchFamily="34" charset="-128"/>
            </a:endParaRPr>
          </a:p>
        </p:txBody>
      </p:sp>
      <p:sp>
        <p:nvSpPr>
          <p:cNvPr id="22531" name="Rectangle 3"/>
          <p:cNvSpPr>
            <a:spLocks noGrp="1" noChangeArrowheads="1"/>
          </p:cNvSpPr>
          <p:nvPr>
            <p:ph sz="quarter" idx="1"/>
          </p:nvPr>
        </p:nvSpPr>
        <p:spPr/>
        <p:txBody>
          <a:bodyPr/>
          <a:lstStyle/>
          <a:p>
            <a:pPr eaLnBrk="1" hangingPunct="1"/>
            <a:r>
              <a:rPr lang="en-US" dirty="0" err="1" smtClean="0">
                <a:ea typeface="ＭＳ Ｐゴシック" pitchFamily="34" charset="-128"/>
              </a:rPr>
              <a:t>Hepatit</a:t>
            </a:r>
            <a:r>
              <a:rPr lang="en-US" dirty="0" smtClean="0">
                <a:ea typeface="ＭＳ Ｐゴシック" pitchFamily="34" charset="-128"/>
              </a:rPr>
              <a:t> A</a:t>
            </a:r>
          </a:p>
          <a:p>
            <a:pPr eaLnBrk="1" hangingPunct="1"/>
            <a:r>
              <a:rPr lang="en-US" dirty="0" err="1" smtClean="0">
                <a:ea typeface="ＭＳ Ｐゴシック" pitchFamily="34" charset="-128"/>
              </a:rPr>
              <a:t>Hepatit</a:t>
            </a:r>
            <a:r>
              <a:rPr lang="en-US" dirty="0" smtClean="0">
                <a:ea typeface="ＭＳ Ｐゴシック" pitchFamily="34" charset="-128"/>
              </a:rPr>
              <a:t> B</a:t>
            </a:r>
          </a:p>
          <a:p>
            <a:pPr eaLnBrk="1" hangingPunct="1"/>
            <a:r>
              <a:rPr lang="en-US" dirty="0" err="1" smtClean="0">
                <a:ea typeface="ＭＳ Ｐゴシック" pitchFamily="34" charset="-128"/>
              </a:rPr>
              <a:t>Hepatit</a:t>
            </a:r>
            <a:r>
              <a:rPr lang="en-US" dirty="0" smtClean="0">
                <a:ea typeface="ＭＳ Ｐゴシック" pitchFamily="34" charset="-128"/>
              </a:rPr>
              <a:t> C</a:t>
            </a:r>
          </a:p>
          <a:p>
            <a:pPr eaLnBrk="1" hangingPunct="1"/>
            <a:r>
              <a:rPr lang="en-US" dirty="0" err="1" smtClean="0">
                <a:ea typeface="ＭＳ Ｐゴシック" pitchFamily="34" charset="-128"/>
              </a:rPr>
              <a:t>Hepatit</a:t>
            </a:r>
            <a:r>
              <a:rPr lang="en-US" dirty="0" smtClean="0">
                <a:ea typeface="ＭＳ Ｐゴシック" pitchFamily="34" charset="-128"/>
              </a:rPr>
              <a:t> D</a:t>
            </a:r>
          </a:p>
          <a:p>
            <a:pPr eaLnBrk="1" hangingPunct="1"/>
            <a:r>
              <a:rPr lang="en-US" dirty="0" err="1" smtClean="0">
                <a:ea typeface="ＭＳ Ｐゴシック" pitchFamily="34" charset="-128"/>
              </a:rPr>
              <a:t>Hepatit</a:t>
            </a:r>
            <a:r>
              <a:rPr lang="en-US" dirty="0" smtClean="0">
                <a:ea typeface="ＭＳ Ｐゴシック" pitchFamily="34" charset="-128"/>
              </a:rPr>
              <a:t> </a:t>
            </a:r>
            <a:r>
              <a:rPr lang="en-US" dirty="0" smtClean="0">
                <a:ea typeface="ＭＳ Ｐゴシック" pitchFamily="34" charset="-128"/>
              </a:rPr>
              <a:t>E</a:t>
            </a:r>
            <a:endParaRPr lang="en-US" dirty="0" smtClean="0">
              <a:ea typeface="ＭＳ Ｐゴシック" pitchFamily="34" charset="-128"/>
            </a:endParaRPr>
          </a:p>
        </p:txBody>
      </p:sp>
    </p:spTree>
  </p:cSld>
  <p:clrMapOvr>
    <a:masterClrMapping/>
  </p:clrMapOvr>
  <p:transition spd="med">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pPr eaLnBrk="1" hangingPunct="1"/>
            <a:r>
              <a:rPr lang="en-US" smtClean="0">
                <a:ea typeface="ＭＳ Ｐゴシック" pitchFamily="34" charset="-128"/>
              </a:rPr>
              <a:t>Dışkı - Ağız Yolu İle Bulaş</a:t>
            </a:r>
            <a:r>
              <a:rPr lang="tr-TR" smtClean="0">
                <a:ea typeface="ＭＳ Ｐゴシック" pitchFamily="34" charset="-128"/>
              </a:rPr>
              <a:t/>
            </a:r>
            <a:br>
              <a:rPr lang="tr-TR" smtClean="0">
                <a:ea typeface="ＭＳ Ｐゴシック" pitchFamily="34" charset="-128"/>
              </a:rPr>
            </a:br>
            <a:r>
              <a:rPr lang="en-US" smtClean="0">
                <a:ea typeface="ＭＳ Ｐゴシック" pitchFamily="34" charset="-128"/>
              </a:rPr>
              <a:t>Risk Altındakiler</a:t>
            </a:r>
          </a:p>
        </p:txBody>
      </p:sp>
      <p:sp>
        <p:nvSpPr>
          <p:cNvPr id="40963" name="Rectangle 3"/>
          <p:cNvSpPr>
            <a:spLocks noGrp="1" noChangeArrowheads="1"/>
          </p:cNvSpPr>
          <p:nvPr>
            <p:ph sz="quarter" idx="1"/>
          </p:nvPr>
        </p:nvSpPr>
        <p:spPr/>
        <p:txBody>
          <a:bodyPr/>
          <a:lstStyle/>
          <a:p>
            <a:pPr eaLnBrk="1" hangingPunct="1"/>
            <a:r>
              <a:rPr lang="en-US" smtClean="0">
                <a:ea typeface="ＭＳ Ｐゴシック" pitchFamily="34" charset="-128"/>
              </a:rPr>
              <a:t>Hepatitli hastanın yakın bireyleri</a:t>
            </a:r>
          </a:p>
          <a:p>
            <a:pPr eaLnBrk="1" hangingPunct="1"/>
            <a:r>
              <a:rPr lang="en-US" smtClean="0">
                <a:ea typeface="ＭＳ Ｐゴシック" pitchFamily="34" charset="-128"/>
              </a:rPr>
              <a:t>Kreş çalışanları</a:t>
            </a:r>
          </a:p>
          <a:p>
            <a:pPr eaLnBrk="1" hangingPunct="1"/>
            <a:r>
              <a:rPr lang="en-US" smtClean="0">
                <a:ea typeface="ＭＳ Ｐゴシック" pitchFamily="34" charset="-128"/>
              </a:rPr>
              <a:t>Besin endüstrisinde çalışanlar</a:t>
            </a:r>
          </a:p>
          <a:p>
            <a:pPr eaLnBrk="1" hangingPunct="1"/>
            <a:r>
              <a:rPr lang="en-US" smtClean="0">
                <a:ea typeface="ＭＳ Ｐゴシック" pitchFamily="34" charset="-128"/>
              </a:rPr>
              <a:t>Laboratuvar çalışanları</a:t>
            </a:r>
          </a:p>
          <a:p>
            <a:pPr eaLnBrk="1" hangingPunct="1"/>
            <a:r>
              <a:rPr lang="en-US" smtClean="0">
                <a:ea typeface="ＭＳ Ｐゴシック" pitchFamily="34" charset="-128"/>
              </a:rPr>
              <a:t>Askeri personel</a:t>
            </a:r>
          </a:p>
          <a:p>
            <a:pPr eaLnBrk="1" hangingPunct="1"/>
            <a:r>
              <a:rPr lang="en-US" smtClean="0">
                <a:ea typeface="ＭＳ Ｐゴシック" pitchFamily="34" charset="-128"/>
              </a:rPr>
              <a:t>Eşcinseller</a:t>
            </a:r>
          </a:p>
          <a:p>
            <a:pPr eaLnBrk="1" hangingPunct="1"/>
            <a:r>
              <a:rPr lang="en-US" smtClean="0">
                <a:ea typeface="ＭＳ Ｐゴシック" pitchFamily="34" charset="-128"/>
              </a:rPr>
              <a:t>Endemik bölgelere seyahat edecek kişiler</a:t>
            </a:r>
          </a:p>
        </p:txBody>
      </p:sp>
    </p:spTree>
  </p:cSld>
  <p:clrMapOvr>
    <a:masterClrMapping/>
  </p:clrMapOvr>
  <p:transition spd="med">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ea typeface="ＭＳ Ｐゴシック" pitchFamily="34" charset="-128"/>
              </a:rPr>
              <a:t>Kan Yolu İle Bulaş</a:t>
            </a:r>
          </a:p>
        </p:txBody>
      </p:sp>
      <p:sp>
        <p:nvSpPr>
          <p:cNvPr id="41987" name="Rectangle 3"/>
          <p:cNvSpPr>
            <a:spLocks noGrp="1" noChangeArrowheads="1"/>
          </p:cNvSpPr>
          <p:nvPr>
            <p:ph sz="quarter" idx="1"/>
          </p:nvPr>
        </p:nvSpPr>
        <p:spPr/>
        <p:txBody>
          <a:bodyPr/>
          <a:lstStyle/>
          <a:p>
            <a:pPr eaLnBrk="1" hangingPunct="1">
              <a:lnSpc>
                <a:spcPct val="90000"/>
              </a:lnSpc>
            </a:pPr>
            <a:r>
              <a:rPr lang="en-US" smtClean="0">
                <a:ea typeface="ＭＳ Ｐゴシック" pitchFamily="34" charset="-128"/>
              </a:rPr>
              <a:t>Kan ve kan ürünlerinin transfüzyonu</a:t>
            </a:r>
          </a:p>
          <a:p>
            <a:pPr eaLnBrk="1" hangingPunct="1">
              <a:lnSpc>
                <a:spcPct val="90000"/>
              </a:lnSpc>
            </a:pPr>
            <a:r>
              <a:rPr lang="en-US" smtClean="0">
                <a:ea typeface="ＭＳ Ｐゴシック" pitchFamily="34" charset="-128"/>
              </a:rPr>
              <a:t>Kanla bulaşmış aletler</a:t>
            </a:r>
          </a:p>
          <a:p>
            <a:pPr lvl="1" eaLnBrk="1" hangingPunct="1">
              <a:lnSpc>
                <a:spcPct val="90000"/>
              </a:lnSpc>
            </a:pPr>
            <a:r>
              <a:rPr lang="en-US" smtClean="0">
                <a:ea typeface="ＭＳ Ｐゴシック" pitchFamily="34" charset="-128"/>
              </a:rPr>
              <a:t>İğne</a:t>
            </a:r>
          </a:p>
          <a:p>
            <a:pPr lvl="1" eaLnBrk="1" hangingPunct="1">
              <a:lnSpc>
                <a:spcPct val="90000"/>
              </a:lnSpc>
            </a:pPr>
            <a:r>
              <a:rPr lang="en-US" smtClean="0">
                <a:ea typeface="ＭＳ Ｐゴシック" pitchFamily="34" charset="-128"/>
              </a:rPr>
              <a:t>Enjektör</a:t>
            </a:r>
          </a:p>
          <a:p>
            <a:pPr lvl="1" eaLnBrk="1" hangingPunct="1">
              <a:lnSpc>
                <a:spcPct val="90000"/>
              </a:lnSpc>
            </a:pPr>
            <a:r>
              <a:rPr lang="en-US" smtClean="0">
                <a:ea typeface="ＭＳ Ｐゴシック" pitchFamily="34" charset="-128"/>
              </a:rPr>
              <a:t>Tıbbi aletler</a:t>
            </a:r>
          </a:p>
          <a:p>
            <a:pPr lvl="1" eaLnBrk="1" hangingPunct="1">
              <a:lnSpc>
                <a:spcPct val="90000"/>
              </a:lnSpc>
            </a:pPr>
            <a:r>
              <a:rPr lang="en-US" smtClean="0">
                <a:ea typeface="ＭＳ Ｐゴシック" pitchFamily="34" charset="-128"/>
              </a:rPr>
              <a:t>Jilet</a:t>
            </a:r>
            <a:endParaRPr lang="tr-TR" smtClean="0">
              <a:ea typeface="ＭＳ Ｐゴシック" pitchFamily="34" charset="-128"/>
            </a:endParaRPr>
          </a:p>
          <a:p>
            <a:pPr eaLnBrk="1" hangingPunct="1">
              <a:lnSpc>
                <a:spcPct val="90000"/>
              </a:lnSpc>
            </a:pPr>
            <a:r>
              <a:rPr lang="tr-TR" smtClean="0">
                <a:ea typeface="ＭＳ Ｐゴシック" pitchFamily="34" charset="-128"/>
              </a:rPr>
              <a:t>Manikür, pedikür</a:t>
            </a:r>
          </a:p>
          <a:p>
            <a:pPr eaLnBrk="1" hangingPunct="1">
              <a:lnSpc>
                <a:spcPct val="90000"/>
              </a:lnSpc>
            </a:pPr>
            <a:r>
              <a:rPr lang="tr-TR" smtClean="0">
                <a:ea typeface="ＭＳ Ｐゴシック" pitchFamily="34" charset="-128"/>
              </a:rPr>
              <a:t>Dövme yaptırılması</a:t>
            </a:r>
            <a:endParaRPr lang="en-US" smtClean="0">
              <a:ea typeface="ＭＳ Ｐゴシック" pitchFamily="34" charset="-128"/>
            </a:endParaRPr>
          </a:p>
        </p:txBody>
      </p:sp>
      <p:sp>
        <p:nvSpPr>
          <p:cNvPr id="41988" name="Rectangle 4"/>
          <p:cNvSpPr>
            <a:spLocks noChangeArrowheads="1"/>
          </p:cNvSpPr>
          <p:nvPr/>
        </p:nvSpPr>
        <p:spPr bwMode="auto">
          <a:xfrm>
            <a:off x="3160713" y="5926138"/>
            <a:ext cx="3960812" cy="636587"/>
          </a:xfrm>
          <a:prstGeom prst="rect">
            <a:avLst/>
          </a:prstGeom>
          <a:noFill/>
          <a:ln w="9525">
            <a:noFill/>
            <a:miter lim="800000"/>
            <a:headEnd/>
            <a:tailEnd/>
          </a:ln>
        </p:spPr>
        <p:txBody>
          <a:bodyPr wrap="none" lIns="91437" tIns="45718" rIns="91437" bIns="45718">
            <a:spAutoFit/>
          </a:bodyPr>
          <a:lstStyle/>
          <a:p>
            <a:pPr eaLnBrk="0" hangingPunct="0"/>
            <a:r>
              <a:rPr lang="en-US" sz="3600" b="1">
                <a:solidFill>
                  <a:srgbClr val="0000FF"/>
                </a:solidFill>
                <a:latin typeface="Arial" pitchFamily="34" charset="0"/>
              </a:rPr>
              <a:t>Hepatit B, C, D, G</a:t>
            </a:r>
          </a:p>
        </p:txBody>
      </p:sp>
    </p:spTree>
  </p:cSld>
  <p:clrMapOvr>
    <a:masterClrMapping/>
  </p:clrMapOvr>
  <p:transition spd="med">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r>
              <a:rPr lang="en-US" smtClean="0">
                <a:ea typeface="ＭＳ Ｐゴシック" pitchFamily="34" charset="-128"/>
              </a:rPr>
              <a:t>Kan Yolu İle Bulaş</a:t>
            </a:r>
            <a:br>
              <a:rPr lang="en-US" smtClean="0">
                <a:ea typeface="ＭＳ Ｐゴシック" pitchFamily="34" charset="-128"/>
              </a:rPr>
            </a:br>
            <a:r>
              <a:rPr lang="en-US" smtClean="0">
                <a:ea typeface="ＭＳ Ｐゴシック" pitchFamily="34" charset="-128"/>
              </a:rPr>
              <a:t>Risk Altındakiler</a:t>
            </a:r>
          </a:p>
        </p:txBody>
      </p:sp>
      <p:sp>
        <p:nvSpPr>
          <p:cNvPr id="43011" name="Rectangle 3"/>
          <p:cNvSpPr>
            <a:spLocks noGrp="1" noChangeArrowheads="1"/>
          </p:cNvSpPr>
          <p:nvPr>
            <p:ph sz="quarter" idx="1"/>
          </p:nvPr>
        </p:nvSpPr>
        <p:spPr/>
        <p:txBody>
          <a:bodyPr/>
          <a:lstStyle/>
          <a:p>
            <a:pPr eaLnBrk="1" hangingPunct="1"/>
            <a:r>
              <a:rPr lang="en-US" smtClean="0">
                <a:ea typeface="ＭＳ Ｐゴシック" pitchFamily="34" charset="-128"/>
              </a:rPr>
              <a:t>Sağlık personeli</a:t>
            </a:r>
          </a:p>
          <a:p>
            <a:pPr eaLnBrk="1" hangingPunct="1"/>
            <a:r>
              <a:rPr lang="en-US" smtClean="0">
                <a:ea typeface="ＭＳ Ｐゴシック" pitchFamily="34" charset="-128"/>
              </a:rPr>
              <a:t>Hemodializ hastaları</a:t>
            </a:r>
          </a:p>
          <a:p>
            <a:pPr eaLnBrk="1" hangingPunct="1"/>
            <a:r>
              <a:rPr lang="en-US" smtClean="0">
                <a:ea typeface="ＭＳ Ｐゴシック" pitchFamily="34" charset="-128"/>
              </a:rPr>
              <a:t>Diş tedavisi</a:t>
            </a:r>
            <a:r>
              <a:rPr lang="tr-TR" smtClean="0">
                <a:ea typeface="ＭＳ Ｐゴシック" pitchFamily="34" charset="-128"/>
              </a:rPr>
              <a:t> yapılması</a:t>
            </a:r>
            <a:endParaRPr lang="en-US" smtClean="0">
              <a:ea typeface="ＭＳ Ｐゴシック" pitchFamily="34" charset="-128"/>
            </a:endParaRPr>
          </a:p>
          <a:p>
            <a:pPr eaLnBrk="1" hangingPunct="1"/>
            <a:r>
              <a:rPr lang="en-US" smtClean="0">
                <a:ea typeface="ＭＳ Ｐゴシック" pitchFamily="34" charset="-128"/>
              </a:rPr>
              <a:t>Damar içi ilaç bağımlıları</a:t>
            </a:r>
          </a:p>
          <a:p>
            <a:pPr eaLnBrk="1" hangingPunct="1"/>
            <a:r>
              <a:rPr lang="en-US" smtClean="0">
                <a:ea typeface="ＭＳ Ｐゴシック" pitchFamily="34" charset="-128"/>
              </a:rPr>
              <a:t>Sık kan transfüzyonu yapılanlar</a:t>
            </a:r>
          </a:p>
          <a:p>
            <a:pPr eaLnBrk="1" hangingPunct="1"/>
            <a:r>
              <a:rPr lang="en-US" smtClean="0">
                <a:ea typeface="ＭＳ Ｐゴシック" pitchFamily="34" charset="-128"/>
              </a:rPr>
              <a:t>Hayatını cinsel yoldan kazananlar</a:t>
            </a:r>
            <a:endParaRPr lang="tr-TR" smtClean="0">
              <a:ea typeface="ＭＳ Ｐゴシック" pitchFamily="34" charset="-128"/>
            </a:endParaRPr>
          </a:p>
          <a:p>
            <a:pPr eaLnBrk="1" hangingPunct="1"/>
            <a:r>
              <a:rPr lang="tr-TR" smtClean="0">
                <a:ea typeface="ＭＳ Ｐゴシック" pitchFamily="34" charset="-128"/>
              </a:rPr>
              <a:t>Hepatit B hastaları ile birlikte yaşayanlar</a:t>
            </a:r>
            <a:endParaRPr lang="en-US" smtClean="0">
              <a:ea typeface="ＭＳ Ｐゴシック" pitchFamily="34" charset="-128"/>
            </a:endParaRPr>
          </a:p>
        </p:txBody>
      </p:sp>
    </p:spTree>
  </p:cSld>
  <p:clrMapOvr>
    <a:masterClrMapping/>
  </p:clrMapOvr>
  <p:transition spd="med">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ea typeface="ＭＳ Ｐゴシック" pitchFamily="34" charset="-128"/>
              </a:rPr>
              <a:t>Cinsel Temas</a:t>
            </a:r>
          </a:p>
        </p:txBody>
      </p:sp>
      <p:sp>
        <p:nvSpPr>
          <p:cNvPr id="44035" name="Rectangle 3"/>
          <p:cNvSpPr>
            <a:spLocks noGrp="1" noChangeArrowheads="1"/>
          </p:cNvSpPr>
          <p:nvPr>
            <p:ph sz="quarter" idx="1"/>
          </p:nvPr>
        </p:nvSpPr>
        <p:spPr/>
        <p:txBody>
          <a:bodyPr/>
          <a:lstStyle/>
          <a:p>
            <a:pPr eaLnBrk="1" hangingPunct="1"/>
            <a:r>
              <a:rPr lang="en-US" smtClean="0">
                <a:ea typeface="ＭＳ Ｐゴシック" pitchFamily="34" charset="-128"/>
              </a:rPr>
              <a:t>Her türlü cinsel temas</a:t>
            </a:r>
          </a:p>
        </p:txBody>
      </p:sp>
      <p:sp>
        <p:nvSpPr>
          <p:cNvPr id="44036" name="Rectangle 4"/>
          <p:cNvSpPr>
            <a:spLocks noChangeArrowheads="1"/>
          </p:cNvSpPr>
          <p:nvPr/>
        </p:nvSpPr>
        <p:spPr bwMode="auto">
          <a:xfrm>
            <a:off x="1776413" y="3024188"/>
            <a:ext cx="2187575" cy="636587"/>
          </a:xfrm>
          <a:prstGeom prst="rect">
            <a:avLst/>
          </a:prstGeom>
          <a:noFill/>
          <a:ln w="9525">
            <a:noFill/>
            <a:miter lim="800000"/>
            <a:headEnd/>
            <a:tailEnd/>
          </a:ln>
        </p:spPr>
        <p:txBody>
          <a:bodyPr wrap="none" lIns="91437" tIns="45718" rIns="91437" bIns="45718">
            <a:spAutoFit/>
          </a:bodyPr>
          <a:lstStyle/>
          <a:p>
            <a:pPr eaLnBrk="0" hangingPunct="0"/>
            <a:r>
              <a:rPr lang="en-US" sz="3600" b="1">
                <a:solidFill>
                  <a:srgbClr val="0000FF"/>
                </a:solidFill>
                <a:latin typeface="Arial" pitchFamily="34" charset="0"/>
              </a:rPr>
              <a:t>Hepatit B</a:t>
            </a:r>
          </a:p>
        </p:txBody>
      </p:sp>
    </p:spTree>
  </p:cSld>
  <p:clrMapOvr>
    <a:masterClrMapping/>
  </p:clrMapOvr>
  <p:transition spd="med">
    <p:check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mtClean="0">
                <a:ea typeface="ＭＳ Ｐゴシック" pitchFamily="34" charset="-128"/>
              </a:rPr>
              <a:t>Klinik</a:t>
            </a:r>
            <a:endParaRPr lang="en-US" smtClean="0">
              <a:ea typeface="ＭＳ Ｐゴシック" pitchFamily="34" charset="-128"/>
            </a:endParaRPr>
          </a:p>
        </p:txBody>
      </p:sp>
    </p:spTree>
  </p:cSld>
  <p:clrMapOvr>
    <a:masterClrMapping/>
  </p:clrMapOvr>
  <p:transition>
    <p:check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ea typeface="ＭＳ Ｐゴシック" pitchFamily="34" charset="-128"/>
              </a:rPr>
              <a:t>İnkübasyon Süresi</a:t>
            </a:r>
          </a:p>
        </p:txBody>
      </p:sp>
      <p:sp>
        <p:nvSpPr>
          <p:cNvPr id="46083" name="Rectangle 3"/>
          <p:cNvSpPr>
            <a:spLocks noGrp="1" noChangeArrowheads="1"/>
          </p:cNvSpPr>
          <p:nvPr>
            <p:ph sz="quarter" idx="1"/>
          </p:nvPr>
        </p:nvSpPr>
        <p:spPr/>
        <p:txBody>
          <a:bodyPr/>
          <a:lstStyle/>
          <a:p>
            <a:pPr eaLnBrk="1" hangingPunct="1"/>
            <a:r>
              <a:rPr lang="en-US" smtClean="0">
                <a:ea typeface="ＭＳ Ｐゴシック" pitchFamily="34" charset="-128"/>
              </a:rPr>
              <a:t>Hepatit A	15-45   gün</a:t>
            </a:r>
          </a:p>
          <a:p>
            <a:pPr eaLnBrk="1" hangingPunct="1"/>
            <a:r>
              <a:rPr lang="en-US" smtClean="0">
                <a:ea typeface="ＭＳ Ｐゴシック" pitchFamily="34" charset="-128"/>
              </a:rPr>
              <a:t>Hepatit B	50-180 gün</a:t>
            </a:r>
          </a:p>
          <a:p>
            <a:pPr eaLnBrk="1" hangingPunct="1"/>
            <a:r>
              <a:rPr lang="en-US" smtClean="0">
                <a:ea typeface="ＭＳ Ｐゴシック" pitchFamily="34" charset="-128"/>
              </a:rPr>
              <a:t>Hepatit C	30-150 gün</a:t>
            </a:r>
          </a:p>
          <a:p>
            <a:pPr eaLnBrk="1" hangingPunct="1"/>
            <a:r>
              <a:rPr lang="en-US" smtClean="0">
                <a:ea typeface="ＭＳ Ｐゴシック" pitchFamily="34" charset="-128"/>
              </a:rPr>
              <a:t>Hepatit D	21-50   gün</a:t>
            </a:r>
          </a:p>
          <a:p>
            <a:pPr eaLnBrk="1" hangingPunct="1"/>
            <a:r>
              <a:rPr lang="en-US" smtClean="0">
                <a:ea typeface="ＭＳ Ｐゴシック" pitchFamily="34" charset="-128"/>
              </a:rPr>
              <a:t>Hepatit E	21-90   gün</a:t>
            </a:r>
          </a:p>
          <a:p>
            <a:pPr eaLnBrk="1" hangingPunct="1"/>
            <a:r>
              <a:rPr lang="en-US" smtClean="0">
                <a:ea typeface="ＭＳ Ｐゴシック" pitchFamily="34" charset="-128"/>
              </a:rPr>
              <a:t>Hepatit G	14-145 gün</a:t>
            </a:r>
          </a:p>
        </p:txBody>
      </p:sp>
    </p:spTree>
  </p:cSld>
  <p:clrMapOvr>
    <a:masterClrMapping/>
  </p:clrMapOvr>
  <p:transition>
    <p:check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96913" y="166688"/>
            <a:ext cx="8745537" cy="1143000"/>
          </a:xfrm>
          <a:noFill/>
        </p:spPr>
        <p:txBody>
          <a:bodyPr lIns="103151" tIns="52345" rIns="103151" bIns="52345" anchor="ctr"/>
          <a:lstStyle/>
          <a:p>
            <a:pPr eaLnBrk="1" hangingPunct="1"/>
            <a:r>
              <a:rPr lang="en-US" smtClean="0">
                <a:ea typeface="ＭＳ Ｐゴシック" pitchFamily="34" charset="-128"/>
              </a:rPr>
              <a:t>Klinik Gidiş</a:t>
            </a:r>
            <a:endParaRPr lang="en-US" smtClean="0">
              <a:latin typeface="Arial Tur" charset="0"/>
              <a:ea typeface="ＭＳ Ｐゴシック" pitchFamily="34" charset="-128"/>
            </a:endParaRPr>
          </a:p>
        </p:txBody>
      </p:sp>
      <p:sp>
        <p:nvSpPr>
          <p:cNvPr id="47107" name="Rectangle 3"/>
          <p:cNvSpPr>
            <a:spLocks noChangeArrowheads="1"/>
          </p:cNvSpPr>
          <p:nvPr/>
        </p:nvSpPr>
        <p:spPr bwMode="auto">
          <a:xfrm>
            <a:off x="3190875" y="4608513"/>
            <a:ext cx="3784600"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Prodrom Dönemi</a:t>
            </a:r>
            <a:endParaRPr lang="en-US" sz="3500" b="1">
              <a:latin typeface="Arial Tur" charset="0"/>
            </a:endParaRPr>
          </a:p>
        </p:txBody>
      </p:sp>
      <p:sp>
        <p:nvSpPr>
          <p:cNvPr id="47108" name="AutoShape 4"/>
          <p:cNvSpPr>
            <a:spLocks noChangeArrowheads="1"/>
          </p:cNvSpPr>
          <p:nvPr/>
        </p:nvSpPr>
        <p:spPr bwMode="auto">
          <a:xfrm>
            <a:off x="4773613" y="2328863"/>
            <a:ext cx="615950" cy="842962"/>
          </a:xfrm>
          <a:prstGeom prst="downArrow">
            <a:avLst>
              <a:gd name="adj1" fmla="val 50000"/>
              <a:gd name="adj2" fmla="val 68434"/>
            </a:avLst>
          </a:prstGeom>
          <a:solidFill>
            <a:schemeClr val="tx1"/>
          </a:solidFill>
          <a:ln w="12700">
            <a:solidFill>
              <a:srgbClr val="FFFF00"/>
            </a:solidFill>
            <a:miter lim="800000"/>
            <a:headEnd/>
            <a:tailEnd/>
          </a:ln>
        </p:spPr>
        <p:txBody>
          <a:bodyPr wrap="none" anchor="ctr"/>
          <a:lstStyle/>
          <a:p>
            <a:endParaRPr lang="tr-TR"/>
          </a:p>
        </p:txBody>
      </p:sp>
      <p:sp>
        <p:nvSpPr>
          <p:cNvPr id="47109" name="Rectangle 5"/>
          <p:cNvSpPr>
            <a:spLocks noChangeArrowheads="1"/>
          </p:cNvSpPr>
          <p:nvPr/>
        </p:nvSpPr>
        <p:spPr bwMode="auto">
          <a:xfrm>
            <a:off x="2882900" y="3194050"/>
            <a:ext cx="4403725"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İnkübasyon Dönemi</a:t>
            </a:r>
            <a:endParaRPr lang="en-US" sz="3500" b="1">
              <a:latin typeface="Arial Tur" charset="0"/>
            </a:endParaRPr>
          </a:p>
        </p:txBody>
      </p:sp>
      <p:sp>
        <p:nvSpPr>
          <p:cNvPr id="47110" name="Rectangle 6"/>
          <p:cNvSpPr>
            <a:spLocks noChangeArrowheads="1"/>
          </p:cNvSpPr>
          <p:nvPr/>
        </p:nvSpPr>
        <p:spPr bwMode="auto">
          <a:xfrm>
            <a:off x="4067175" y="1646238"/>
            <a:ext cx="2030413" cy="620712"/>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Bulaşma</a:t>
            </a:r>
            <a:endParaRPr lang="en-US" sz="3500" b="1">
              <a:latin typeface="Arial Tur" charset="0"/>
            </a:endParaRPr>
          </a:p>
        </p:txBody>
      </p:sp>
      <p:sp>
        <p:nvSpPr>
          <p:cNvPr id="47111" name="Rectangle 7"/>
          <p:cNvSpPr>
            <a:spLocks noChangeArrowheads="1"/>
          </p:cNvSpPr>
          <p:nvPr/>
        </p:nvSpPr>
        <p:spPr bwMode="auto">
          <a:xfrm>
            <a:off x="3524250" y="6083300"/>
            <a:ext cx="3119438"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İkterik Dönem</a:t>
            </a:r>
            <a:endParaRPr lang="en-US" sz="3500" b="1">
              <a:latin typeface="Arial Tur" charset="0"/>
            </a:endParaRPr>
          </a:p>
        </p:txBody>
      </p:sp>
      <p:sp>
        <p:nvSpPr>
          <p:cNvPr id="47112" name="AutoShape 8"/>
          <p:cNvSpPr>
            <a:spLocks noChangeArrowheads="1"/>
          </p:cNvSpPr>
          <p:nvPr/>
        </p:nvSpPr>
        <p:spPr bwMode="auto">
          <a:xfrm>
            <a:off x="4773613" y="3729038"/>
            <a:ext cx="615950" cy="842962"/>
          </a:xfrm>
          <a:prstGeom prst="downArrow">
            <a:avLst>
              <a:gd name="adj1" fmla="val 50000"/>
              <a:gd name="adj2" fmla="val 68434"/>
            </a:avLst>
          </a:prstGeom>
          <a:solidFill>
            <a:schemeClr val="tx1"/>
          </a:solidFill>
          <a:ln w="12700">
            <a:solidFill>
              <a:srgbClr val="FFFF00"/>
            </a:solidFill>
            <a:miter lim="800000"/>
            <a:headEnd/>
            <a:tailEnd/>
          </a:ln>
        </p:spPr>
        <p:txBody>
          <a:bodyPr wrap="none" anchor="ctr"/>
          <a:lstStyle/>
          <a:p>
            <a:endParaRPr lang="tr-TR"/>
          </a:p>
        </p:txBody>
      </p:sp>
      <p:sp>
        <p:nvSpPr>
          <p:cNvPr id="47113" name="AutoShape 9"/>
          <p:cNvSpPr>
            <a:spLocks noChangeArrowheads="1"/>
          </p:cNvSpPr>
          <p:nvPr/>
        </p:nvSpPr>
        <p:spPr bwMode="auto">
          <a:xfrm>
            <a:off x="4773613" y="5129213"/>
            <a:ext cx="615950" cy="842962"/>
          </a:xfrm>
          <a:prstGeom prst="downArrow">
            <a:avLst>
              <a:gd name="adj1" fmla="val 50000"/>
              <a:gd name="adj2" fmla="val 68434"/>
            </a:avLst>
          </a:prstGeom>
          <a:solidFill>
            <a:schemeClr val="tx1"/>
          </a:solidFill>
          <a:ln w="12700">
            <a:solidFill>
              <a:srgbClr val="FFFF00"/>
            </a:solidFill>
            <a:miter lim="800000"/>
            <a:headEnd/>
            <a:tailEnd/>
          </a:ln>
        </p:spPr>
        <p:txBody>
          <a:bodyPr wrap="none" anchor="ctr"/>
          <a:lstStyle/>
          <a:p>
            <a:endParaRPr lang="tr-TR"/>
          </a:p>
        </p:txBody>
      </p:sp>
    </p:spTree>
  </p:cSld>
  <p:clrMapOvr>
    <a:masterClrMapping/>
  </p:clrMapOvr>
  <p:transition>
    <p:check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8067675" y="2247900"/>
            <a:ext cx="2030413" cy="620713"/>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İnaparan</a:t>
            </a:r>
            <a:endParaRPr lang="en-US" sz="3500" b="1">
              <a:latin typeface="Arial Tur" charset="0"/>
            </a:endParaRPr>
          </a:p>
        </p:txBody>
      </p:sp>
      <p:sp>
        <p:nvSpPr>
          <p:cNvPr id="48131" name="Rectangle 3"/>
          <p:cNvSpPr>
            <a:spLocks noChangeArrowheads="1"/>
          </p:cNvSpPr>
          <p:nvPr/>
        </p:nvSpPr>
        <p:spPr bwMode="auto">
          <a:xfrm>
            <a:off x="465138" y="2320925"/>
            <a:ext cx="1489075" cy="620713"/>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İkterik</a:t>
            </a:r>
            <a:endParaRPr lang="en-US" sz="3500" b="1">
              <a:latin typeface="Arial Tur" charset="0"/>
            </a:endParaRPr>
          </a:p>
        </p:txBody>
      </p:sp>
      <p:sp>
        <p:nvSpPr>
          <p:cNvPr id="48132" name="Rectangle 4"/>
          <p:cNvSpPr>
            <a:spLocks noChangeArrowheads="1"/>
          </p:cNvSpPr>
          <p:nvPr/>
        </p:nvSpPr>
        <p:spPr bwMode="auto">
          <a:xfrm>
            <a:off x="3024188" y="4606925"/>
            <a:ext cx="4948237"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Anikterik semptomatik</a:t>
            </a:r>
            <a:endParaRPr lang="en-US" sz="3500" b="1">
              <a:latin typeface="Arial Tur" charset="0"/>
            </a:endParaRPr>
          </a:p>
        </p:txBody>
      </p:sp>
      <p:sp>
        <p:nvSpPr>
          <p:cNvPr id="48133" name="AutoShape 5"/>
          <p:cNvSpPr>
            <a:spLocks noChangeArrowheads="1"/>
          </p:cNvSpPr>
          <p:nvPr/>
        </p:nvSpPr>
        <p:spPr bwMode="auto">
          <a:xfrm>
            <a:off x="3735388" y="1960563"/>
            <a:ext cx="3095625" cy="1166812"/>
          </a:xfrm>
          <a:prstGeom prst="octagon">
            <a:avLst>
              <a:gd name="adj" fmla="val 29282"/>
            </a:avLst>
          </a:prstGeom>
          <a:solidFill>
            <a:schemeClr val="tx1"/>
          </a:solidFill>
          <a:ln w="12700">
            <a:solidFill>
              <a:srgbClr val="FFFF00"/>
            </a:solidFill>
            <a:miter lim="800000"/>
            <a:headEnd/>
            <a:tailEnd/>
          </a:ln>
        </p:spPr>
        <p:txBody>
          <a:bodyPr wrap="none" lIns="89294" tIns="44648" rIns="89294" bIns="44648" anchor="ctr"/>
          <a:lstStyle/>
          <a:p>
            <a:pPr algn="ctr" defTabSz="739775" eaLnBrk="0" hangingPunct="0"/>
            <a:r>
              <a:rPr lang="en-US" sz="3500" b="1">
                <a:solidFill>
                  <a:schemeClr val="accent2"/>
                </a:solidFill>
                <a:latin typeface="Arial" pitchFamily="34" charset="0"/>
              </a:rPr>
              <a:t>Akut Hepatit</a:t>
            </a:r>
            <a:endParaRPr lang="en-US" sz="3500" b="1">
              <a:solidFill>
                <a:schemeClr val="accent2"/>
              </a:solidFill>
              <a:latin typeface="Arial Tur" charset="0"/>
            </a:endParaRPr>
          </a:p>
        </p:txBody>
      </p:sp>
      <p:sp>
        <p:nvSpPr>
          <p:cNvPr id="48134" name="AutoShape 6"/>
          <p:cNvSpPr>
            <a:spLocks noChangeArrowheads="1"/>
          </p:cNvSpPr>
          <p:nvPr/>
        </p:nvSpPr>
        <p:spPr bwMode="auto">
          <a:xfrm>
            <a:off x="2736850" y="2144713"/>
            <a:ext cx="1023938" cy="798512"/>
          </a:xfrm>
          <a:prstGeom prst="leftArrow">
            <a:avLst>
              <a:gd name="adj1" fmla="val 50000"/>
              <a:gd name="adj2" fmla="val 64109"/>
            </a:avLst>
          </a:prstGeom>
          <a:solidFill>
            <a:schemeClr val="tx1"/>
          </a:solidFill>
          <a:ln w="12700">
            <a:solidFill>
              <a:srgbClr val="FFFF00"/>
            </a:solidFill>
            <a:miter lim="800000"/>
            <a:headEnd/>
            <a:tailEnd/>
          </a:ln>
        </p:spPr>
        <p:txBody>
          <a:bodyPr wrap="none" anchor="ctr"/>
          <a:lstStyle/>
          <a:p>
            <a:endParaRPr lang="tr-TR"/>
          </a:p>
        </p:txBody>
      </p:sp>
      <p:sp>
        <p:nvSpPr>
          <p:cNvPr id="48135" name="AutoShape 7"/>
          <p:cNvSpPr>
            <a:spLocks noChangeArrowheads="1"/>
          </p:cNvSpPr>
          <p:nvPr/>
        </p:nvSpPr>
        <p:spPr bwMode="auto">
          <a:xfrm>
            <a:off x="6807200" y="2144713"/>
            <a:ext cx="1023938" cy="798512"/>
          </a:xfrm>
          <a:prstGeom prst="rightArrow">
            <a:avLst>
              <a:gd name="adj1" fmla="val 50000"/>
              <a:gd name="adj2" fmla="val 64121"/>
            </a:avLst>
          </a:prstGeom>
          <a:solidFill>
            <a:schemeClr val="tx1"/>
          </a:solidFill>
          <a:ln w="12700">
            <a:solidFill>
              <a:srgbClr val="FFFF00"/>
            </a:solidFill>
            <a:miter lim="800000"/>
            <a:headEnd/>
            <a:tailEnd/>
          </a:ln>
        </p:spPr>
        <p:txBody>
          <a:bodyPr wrap="none" anchor="ctr"/>
          <a:lstStyle/>
          <a:p>
            <a:endParaRPr lang="tr-TR"/>
          </a:p>
        </p:txBody>
      </p:sp>
      <p:sp>
        <p:nvSpPr>
          <p:cNvPr id="48136" name="AutoShape 8"/>
          <p:cNvSpPr>
            <a:spLocks noChangeArrowheads="1"/>
          </p:cNvSpPr>
          <p:nvPr/>
        </p:nvSpPr>
        <p:spPr bwMode="auto">
          <a:xfrm>
            <a:off x="4883150" y="3140075"/>
            <a:ext cx="801688" cy="1020763"/>
          </a:xfrm>
          <a:prstGeom prst="downArrow">
            <a:avLst>
              <a:gd name="adj1" fmla="val 50000"/>
              <a:gd name="adj2" fmla="val 63669"/>
            </a:avLst>
          </a:prstGeom>
          <a:solidFill>
            <a:schemeClr val="tx1"/>
          </a:solidFill>
          <a:ln w="12700">
            <a:solidFill>
              <a:srgbClr val="FFFF00"/>
            </a:solidFill>
            <a:miter lim="800000"/>
            <a:headEnd/>
            <a:tailEnd/>
          </a:ln>
        </p:spPr>
        <p:txBody>
          <a:bodyPr wrap="none" anchor="ctr"/>
          <a:lstStyle/>
          <a:p>
            <a:endParaRPr lang="tr-TR"/>
          </a:p>
        </p:txBody>
      </p:sp>
      <p:sp>
        <p:nvSpPr>
          <p:cNvPr id="48137" name="Rectangle 9"/>
          <p:cNvSpPr>
            <a:spLocks noGrp="1" noChangeArrowheads="1"/>
          </p:cNvSpPr>
          <p:nvPr>
            <p:ph type="title"/>
          </p:nvPr>
        </p:nvSpPr>
        <p:spPr>
          <a:noFill/>
        </p:spPr>
        <p:txBody>
          <a:bodyPr lIns="103151" tIns="52345" rIns="103151" bIns="52345" anchor="ctr"/>
          <a:lstStyle/>
          <a:p>
            <a:pPr eaLnBrk="1" hangingPunct="1"/>
            <a:r>
              <a:rPr lang="en-US" smtClean="0">
                <a:ea typeface="ＭＳ Ｐゴシック" pitchFamily="34" charset="-128"/>
              </a:rPr>
              <a:t>Klinik Görünüm</a:t>
            </a:r>
            <a:endParaRPr lang="en-US" smtClean="0">
              <a:latin typeface="Arial Tur" charset="0"/>
              <a:ea typeface="ＭＳ Ｐゴシック" pitchFamily="34" charset="-128"/>
            </a:endParaRPr>
          </a:p>
        </p:txBody>
      </p:sp>
    </p:spTree>
  </p:cSld>
  <p:clrMapOvr>
    <a:masterClrMapping/>
  </p:clrMapOvr>
  <p:transition>
    <p:check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92113" y="3352800"/>
            <a:ext cx="2006600" cy="11557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Uzamış </a:t>
            </a:r>
          </a:p>
          <a:p>
            <a:pPr defTabSz="739775" eaLnBrk="0" hangingPunct="0"/>
            <a:r>
              <a:rPr lang="en-US" sz="3500" b="1">
                <a:latin typeface="Arial" pitchFamily="34" charset="0"/>
              </a:rPr>
              <a:t>Kolestaz</a:t>
            </a:r>
            <a:endParaRPr lang="en-US" sz="3500" b="1">
              <a:latin typeface="Arial Tur" charset="0"/>
            </a:endParaRPr>
          </a:p>
        </p:txBody>
      </p:sp>
      <p:sp>
        <p:nvSpPr>
          <p:cNvPr id="49155" name="Rectangle 3"/>
          <p:cNvSpPr>
            <a:spLocks noChangeArrowheads="1"/>
          </p:cNvSpPr>
          <p:nvPr/>
        </p:nvSpPr>
        <p:spPr bwMode="auto">
          <a:xfrm>
            <a:off x="8532813" y="3575050"/>
            <a:ext cx="1636712"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Relaps</a:t>
            </a:r>
            <a:endParaRPr lang="en-US" sz="3500" b="1">
              <a:latin typeface="Arial Tur" charset="0"/>
            </a:endParaRPr>
          </a:p>
        </p:txBody>
      </p:sp>
      <p:sp>
        <p:nvSpPr>
          <p:cNvPr id="49156" name="Rectangle 4"/>
          <p:cNvSpPr>
            <a:spLocks noChangeArrowheads="1"/>
          </p:cNvSpPr>
          <p:nvPr/>
        </p:nvSpPr>
        <p:spPr bwMode="auto">
          <a:xfrm>
            <a:off x="3319463" y="5934075"/>
            <a:ext cx="3932237" cy="622300"/>
          </a:xfrm>
          <a:prstGeom prst="rect">
            <a:avLst/>
          </a:prstGeom>
          <a:noFill/>
          <a:ln w="9525">
            <a:noFill/>
            <a:miter lim="800000"/>
            <a:headEnd/>
            <a:tailEnd/>
          </a:ln>
        </p:spPr>
        <p:txBody>
          <a:bodyPr wrap="none" lIns="89294" tIns="44648" rIns="89294" bIns="44648">
            <a:spAutoFit/>
          </a:bodyPr>
          <a:lstStyle/>
          <a:p>
            <a:pPr defTabSz="739775" eaLnBrk="0" hangingPunct="0"/>
            <a:r>
              <a:rPr lang="en-US" sz="3500" b="1">
                <a:latin typeface="Arial" pitchFamily="34" charset="0"/>
              </a:rPr>
              <a:t>Fulminant Hepatit</a:t>
            </a:r>
            <a:endParaRPr lang="en-US" sz="3500" b="1">
              <a:latin typeface="Arial Tur" charset="0"/>
            </a:endParaRPr>
          </a:p>
        </p:txBody>
      </p:sp>
      <p:sp>
        <p:nvSpPr>
          <p:cNvPr id="49157" name="AutoShape 5"/>
          <p:cNvSpPr>
            <a:spLocks noChangeArrowheads="1"/>
          </p:cNvSpPr>
          <p:nvPr/>
        </p:nvSpPr>
        <p:spPr bwMode="auto">
          <a:xfrm>
            <a:off x="3735388" y="3360738"/>
            <a:ext cx="3095625" cy="1168400"/>
          </a:xfrm>
          <a:prstGeom prst="octagon">
            <a:avLst>
              <a:gd name="adj" fmla="val 29282"/>
            </a:avLst>
          </a:prstGeom>
          <a:solidFill>
            <a:schemeClr val="tx1"/>
          </a:solidFill>
          <a:ln w="12700">
            <a:solidFill>
              <a:srgbClr val="FFFF00"/>
            </a:solidFill>
            <a:miter lim="800000"/>
            <a:headEnd/>
            <a:tailEnd/>
          </a:ln>
        </p:spPr>
        <p:txBody>
          <a:bodyPr wrap="none" lIns="89294" tIns="44648" rIns="89294" bIns="44648" anchor="ctr"/>
          <a:lstStyle/>
          <a:p>
            <a:pPr algn="ctr" defTabSz="739775" eaLnBrk="0" hangingPunct="0"/>
            <a:r>
              <a:rPr lang="en-US" sz="3500" b="1">
                <a:solidFill>
                  <a:schemeClr val="accent2"/>
                </a:solidFill>
                <a:latin typeface="Arial" pitchFamily="34" charset="0"/>
              </a:rPr>
              <a:t>Akut Hepatit</a:t>
            </a:r>
            <a:endParaRPr lang="en-US" sz="3500" b="1">
              <a:solidFill>
                <a:schemeClr val="accent2"/>
              </a:solidFill>
              <a:latin typeface="Arial Tur" charset="0"/>
            </a:endParaRPr>
          </a:p>
        </p:txBody>
      </p:sp>
      <p:sp>
        <p:nvSpPr>
          <p:cNvPr id="49158" name="AutoShape 6"/>
          <p:cNvSpPr>
            <a:spLocks noChangeArrowheads="1"/>
          </p:cNvSpPr>
          <p:nvPr/>
        </p:nvSpPr>
        <p:spPr bwMode="auto">
          <a:xfrm>
            <a:off x="2736850" y="3544888"/>
            <a:ext cx="1023938" cy="800100"/>
          </a:xfrm>
          <a:prstGeom prst="leftArrow">
            <a:avLst>
              <a:gd name="adj1" fmla="val 50000"/>
              <a:gd name="adj2" fmla="val 63982"/>
            </a:avLst>
          </a:prstGeom>
          <a:solidFill>
            <a:schemeClr val="tx1"/>
          </a:solidFill>
          <a:ln w="12700">
            <a:solidFill>
              <a:srgbClr val="FFFF00"/>
            </a:solidFill>
            <a:miter lim="800000"/>
            <a:headEnd/>
            <a:tailEnd/>
          </a:ln>
        </p:spPr>
        <p:txBody>
          <a:bodyPr wrap="none" anchor="ctr"/>
          <a:lstStyle/>
          <a:p>
            <a:endParaRPr lang="tr-TR"/>
          </a:p>
        </p:txBody>
      </p:sp>
      <p:sp>
        <p:nvSpPr>
          <p:cNvPr id="49159" name="AutoShape 7"/>
          <p:cNvSpPr>
            <a:spLocks noChangeArrowheads="1"/>
          </p:cNvSpPr>
          <p:nvPr/>
        </p:nvSpPr>
        <p:spPr bwMode="auto">
          <a:xfrm>
            <a:off x="6807200" y="3544888"/>
            <a:ext cx="1023938" cy="800100"/>
          </a:xfrm>
          <a:prstGeom prst="rightArrow">
            <a:avLst>
              <a:gd name="adj1" fmla="val 50000"/>
              <a:gd name="adj2" fmla="val 63994"/>
            </a:avLst>
          </a:prstGeom>
          <a:solidFill>
            <a:schemeClr val="tx1"/>
          </a:solidFill>
          <a:ln w="12700">
            <a:solidFill>
              <a:srgbClr val="FFFF00"/>
            </a:solidFill>
            <a:miter lim="800000"/>
            <a:headEnd/>
            <a:tailEnd/>
          </a:ln>
        </p:spPr>
        <p:txBody>
          <a:bodyPr wrap="none" anchor="ctr"/>
          <a:lstStyle/>
          <a:p>
            <a:endParaRPr lang="tr-TR"/>
          </a:p>
        </p:txBody>
      </p:sp>
      <p:sp>
        <p:nvSpPr>
          <p:cNvPr id="49160" name="AutoShape 8"/>
          <p:cNvSpPr>
            <a:spLocks noChangeArrowheads="1"/>
          </p:cNvSpPr>
          <p:nvPr/>
        </p:nvSpPr>
        <p:spPr bwMode="auto">
          <a:xfrm>
            <a:off x="4883150" y="4540250"/>
            <a:ext cx="801688" cy="1020763"/>
          </a:xfrm>
          <a:prstGeom prst="downArrow">
            <a:avLst>
              <a:gd name="adj1" fmla="val 50000"/>
              <a:gd name="adj2" fmla="val 63669"/>
            </a:avLst>
          </a:prstGeom>
          <a:solidFill>
            <a:schemeClr val="tx1"/>
          </a:solidFill>
          <a:ln w="12700">
            <a:solidFill>
              <a:srgbClr val="FFFF00"/>
            </a:solidFill>
            <a:miter lim="800000"/>
            <a:headEnd/>
            <a:tailEnd/>
          </a:ln>
        </p:spPr>
        <p:txBody>
          <a:bodyPr wrap="none" anchor="ctr"/>
          <a:lstStyle/>
          <a:p>
            <a:endParaRPr lang="tr-TR"/>
          </a:p>
        </p:txBody>
      </p:sp>
      <p:sp>
        <p:nvSpPr>
          <p:cNvPr id="49161" name="Rectangle 9"/>
          <p:cNvSpPr>
            <a:spLocks noGrp="1" noChangeArrowheads="1"/>
          </p:cNvSpPr>
          <p:nvPr>
            <p:ph type="title"/>
          </p:nvPr>
        </p:nvSpPr>
        <p:spPr/>
        <p:txBody>
          <a:bodyPr/>
          <a:lstStyle/>
          <a:p>
            <a:pPr eaLnBrk="1" hangingPunct="1"/>
            <a:r>
              <a:rPr lang="en-US" smtClean="0">
                <a:ea typeface="ＭＳ Ｐゴシック" pitchFamily="34" charset="-128"/>
              </a:rPr>
              <a:t>Klinik Gidiş</a:t>
            </a:r>
          </a:p>
        </p:txBody>
      </p:sp>
    </p:spTree>
  </p:cSld>
  <p:clrMapOvr>
    <a:masterClrMapping/>
  </p:clrMapOvr>
  <p:transition>
    <p:check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ea typeface="ＭＳ Ｐゴシック" pitchFamily="34" charset="-128"/>
              </a:rPr>
              <a:t>Preikterik Dönem: Semptomlar</a:t>
            </a:r>
          </a:p>
        </p:txBody>
      </p:sp>
      <p:sp>
        <p:nvSpPr>
          <p:cNvPr id="50179" name="Rectangle 3"/>
          <p:cNvSpPr>
            <a:spLocks noGrp="1" noChangeArrowheads="1"/>
          </p:cNvSpPr>
          <p:nvPr>
            <p:ph sz="quarter" idx="1"/>
          </p:nvPr>
        </p:nvSpPr>
        <p:spPr/>
        <p:txBody>
          <a:bodyPr/>
          <a:lstStyle/>
          <a:p>
            <a:pPr marL="396875" indent="-396875" defTabSz="1022350" eaLnBrk="1" hangingPunct="1">
              <a:lnSpc>
                <a:spcPct val="90000"/>
              </a:lnSpc>
            </a:pPr>
            <a:r>
              <a:rPr lang="en-US" smtClean="0">
                <a:ea typeface="ＭＳ Ｐゴシック" pitchFamily="34" charset="-128"/>
              </a:rPr>
              <a:t>Süre 2-15 gün</a:t>
            </a:r>
          </a:p>
          <a:p>
            <a:pPr marL="396875" indent="-396875" defTabSz="1022350" eaLnBrk="1" hangingPunct="1">
              <a:lnSpc>
                <a:spcPct val="90000"/>
              </a:lnSpc>
            </a:pPr>
            <a:r>
              <a:rPr lang="en-US" smtClean="0">
                <a:ea typeface="ＭＳ Ｐゴシック" pitchFamily="34" charset="-128"/>
              </a:rPr>
              <a:t>Ateş</a:t>
            </a:r>
          </a:p>
          <a:p>
            <a:pPr marL="860425" lvl="1" indent="-330200" defTabSz="1022350" eaLnBrk="1" hangingPunct="1">
              <a:lnSpc>
                <a:spcPct val="90000"/>
              </a:lnSpc>
            </a:pPr>
            <a:r>
              <a:rPr lang="en-US" smtClean="0">
                <a:ea typeface="ＭＳ Ｐゴシック" pitchFamily="34" charset="-128"/>
              </a:rPr>
              <a:t>37.8-40 C</a:t>
            </a:r>
          </a:p>
          <a:p>
            <a:pPr marL="860425" lvl="1" indent="-330200" defTabSz="1022350" eaLnBrk="1" hangingPunct="1">
              <a:lnSpc>
                <a:spcPct val="90000"/>
              </a:lnSpc>
            </a:pPr>
            <a:r>
              <a:rPr lang="en-US" smtClean="0">
                <a:ea typeface="ＭＳ Ｐゴシック" pitchFamily="34" charset="-128"/>
              </a:rPr>
              <a:t>Özellikle Hepatit A</a:t>
            </a:r>
          </a:p>
          <a:p>
            <a:pPr marL="860425" lvl="1" indent="-330200" defTabSz="1022350" eaLnBrk="1" hangingPunct="1">
              <a:lnSpc>
                <a:spcPct val="90000"/>
              </a:lnSpc>
            </a:pPr>
            <a:r>
              <a:rPr lang="en-US" smtClean="0">
                <a:ea typeface="ＭＳ Ｐゴシック" pitchFamily="34" charset="-128"/>
              </a:rPr>
              <a:t>Çocuklarda görülmeyebilir, erişkinde 5 güne kadar uzar</a:t>
            </a:r>
          </a:p>
          <a:p>
            <a:pPr marL="396875" indent="-396875" defTabSz="1022350" eaLnBrk="1" hangingPunct="1">
              <a:lnSpc>
                <a:spcPct val="90000"/>
              </a:lnSpc>
            </a:pPr>
            <a:r>
              <a:rPr lang="en-US" smtClean="0">
                <a:ea typeface="ＭＳ Ｐゴシック" pitchFamily="34" charset="-128"/>
              </a:rPr>
              <a:t>İnfluenza benzeri semptomlar</a:t>
            </a:r>
          </a:p>
          <a:p>
            <a:pPr marL="396875" indent="-396875" defTabSz="1022350" eaLnBrk="1" hangingPunct="1">
              <a:lnSpc>
                <a:spcPct val="90000"/>
              </a:lnSpc>
            </a:pPr>
            <a:r>
              <a:rPr lang="en-US" smtClean="0">
                <a:ea typeface="ＭＳ Ｐゴシック" pitchFamily="34" charset="-128"/>
              </a:rPr>
              <a:t>Baş ağrısı</a:t>
            </a:r>
          </a:p>
        </p:txBody>
      </p:sp>
    </p:spTree>
  </p:cSld>
  <p:clrMapOvr>
    <a:masterClrMapping/>
  </p:clrMapOvr>
  <p:transition>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smtClean="0">
                <a:ea typeface="ＭＳ Ｐゴシック" pitchFamily="34" charset="-128"/>
              </a:rPr>
              <a:t>Hepatit A</a:t>
            </a:r>
            <a:endParaRPr lang="en-US" smtClean="0">
              <a:ea typeface="ＭＳ Ｐゴシック" pitchFamily="34" charset="-128"/>
            </a:endParaRPr>
          </a:p>
        </p:txBody>
      </p:sp>
      <p:sp>
        <p:nvSpPr>
          <p:cNvPr id="23555" name="Rectangle 3"/>
          <p:cNvSpPr>
            <a:spLocks noGrp="1" noChangeArrowheads="1"/>
          </p:cNvSpPr>
          <p:nvPr>
            <p:ph sz="quarter" idx="1"/>
          </p:nvPr>
        </p:nvSpPr>
        <p:spPr/>
        <p:txBody>
          <a:bodyPr/>
          <a:lstStyle/>
          <a:p>
            <a:pPr eaLnBrk="1" hangingPunct="1">
              <a:lnSpc>
                <a:spcPct val="90000"/>
              </a:lnSpc>
            </a:pPr>
            <a:r>
              <a:rPr lang="en-US" smtClean="0">
                <a:ea typeface="ＭＳ Ｐゴシック" pitchFamily="34" charset="-128"/>
              </a:rPr>
              <a:t>Dünyada yılda 1.5 milyon hepatit A olgusu görülmektedir</a:t>
            </a:r>
          </a:p>
          <a:p>
            <a:pPr eaLnBrk="1" hangingPunct="1">
              <a:lnSpc>
                <a:spcPct val="90000"/>
              </a:lnSpc>
            </a:pPr>
            <a:r>
              <a:rPr lang="en-US" smtClean="0">
                <a:ea typeface="ＭＳ Ｐゴシック" pitchFamily="34" charset="-128"/>
              </a:rPr>
              <a:t>Prevalansı gelişmişlik düzeyi ile ters orantılıdır</a:t>
            </a:r>
          </a:p>
          <a:p>
            <a:pPr eaLnBrk="1" hangingPunct="1">
              <a:lnSpc>
                <a:spcPct val="90000"/>
              </a:lnSpc>
            </a:pPr>
            <a:r>
              <a:rPr lang="en-US" smtClean="0">
                <a:ea typeface="ＭＳ Ｐゴシック" pitchFamily="34" charset="-128"/>
              </a:rPr>
              <a:t>Türkiye’de çocukluk çağında anti-HAV seroprevalansı %</a:t>
            </a:r>
            <a:r>
              <a:rPr lang="tr-TR" smtClean="0">
                <a:ea typeface="ＭＳ Ｐゴシック" pitchFamily="34" charset="-128"/>
              </a:rPr>
              <a:t> </a:t>
            </a:r>
            <a:r>
              <a:rPr lang="en-US" smtClean="0">
                <a:ea typeface="ＭＳ Ｐゴシック" pitchFamily="34" charset="-128"/>
              </a:rPr>
              <a:t>90</a:t>
            </a:r>
            <a:r>
              <a:rPr lang="tr-TR" smtClean="0">
                <a:ea typeface="ＭＳ Ｐゴシック" pitchFamily="34" charset="-128"/>
              </a:rPr>
              <a:t>’</a:t>
            </a:r>
            <a:r>
              <a:rPr lang="en-US" smtClean="0">
                <a:ea typeface="ＭＳ Ｐゴシック" pitchFamily="34" charset="-128"/>
              </a:rPr>
              <a:t>dır</a:t>
            </a:r>
            <a:endParaRPr lang="tr-TR" smtClean="0">
              <a:ea typeface="ＭＳ Ｐゴシック" pitchFamily="34" charset="-128"/>
            </a:endParaRPr>
          </a:p>
          <a:p>
            <a:pPr eaLnBrk="1" hangingPunct="1">
              <a:lnSpc>
                <a:spcPct val="90000"/>
              </a:lnSpc>
            </a:pPr>
            <a:r>
              <a:rPr lang="en-US" smtClean="0">
                <a:ea typeface="ＭＳ Ｐゴシック" pitchFamily="34" charset="-128"/>
              </a:rPr>
              <a:t>Hastalık ileri yaşlarda </a:t>
            </a:r>
            <a:r>
              <a:rPr lang="tr-TR" smtClean="0">
                <a:ea typeface="ＭＳ Ｐゴシック" pitchFamily="34" charset="-128"/>
              </a:rPr>
              <a:t>geçirildiğinde </a:t>
            </a:r>
            <a:r>
              <a:rPr lang="en-US" smtClean="0">
                <a:ea typeface="ＭＳ Ｐゴシック" pitchFamily="34" charset="-128"/>
              </a:rPr>
              <a:t>daha şiddetli olabilir</a:t>
            </a:r>
          </a:p>
          <a:p>
            <a:pPr eaLnBrk="1" hangingPunct="1">
              <a:lnSpc>
                <a:spcPct val="90000"/>
              </a:lnSpc>
            </a:pPr>
            <a:r>
              <a:rPr lang="en-US" smtClean="0">
                <a:ea typeface="ＭＳ Ｐゴシック" pitchFamily="34" charset="-128"/>
              </a:rPr>
              <a:t>Hepatit A kronikleşmez</a:t>
            </a:r>
          </a:p>
        </p:txBody>
      </p:sp>
    </p:spTree>
  </p:cSld>
  <p:clrMapOvr>
    <a:masterClrMapping/>
  </p:clrMapOvr>
  <p:transition>
    <p:check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ea typeface="ＭＳ Ｐゴシック" pitchFamily="34" charset="-128"/>
              </a:rPr>
              <a:t>Preikterik Dönem: Semptomlar</a:t>
            </a:r>
          </a:p>
        </p:txBody>
      </p:sp>
      <p:sp>
        <p:nvSpPr>
          <p:cNvPr id="51203" name="Rectangle 3"/>
          <p:cNvSpPr>
            <a:spLocks noGrp="1" noChangeArrowheads="1"/>
          </p:cNvSpPr>
          <p:nvPr>
            <p:ph sz="quarter" idx="1"/>
          </p:nvPr>
        </p:nvSpPr>
        <p:spPr/>
        <p:txBody>
          <a:bodyPr/>
          <a:lstStyle/>
          <a:p>
            <a:pPr marL="396875" indent="-396875" defTabSz="1022350" eaLnBrk="1" hangingPunct="1">
              <a:lnSpc>
                <a:spcPct val="90000"/>
              </a:lnSpc>
            </a:pPr>
            <a:r>
              <a:rPr lang="en-US" sz="2800" smtClean="0">
                <a:ea typeface="ＭＳ Ｐゴシック" pitchFamily="34" charset="-128"/>
              </a:rPr>
              <a:t>Halsizlik</a:t>
            </a:r>
          </a:p>
          <a:p>
            <a:pPr marL="860425" lvl="1" indent="-330200" defTabSz="1022350" eaLnBrk="1" hangingPunct="1">
              <a:lnSpc>
                <a:spcPct val="90000"/>
              </a:lnSpc>
            </a:pPr>
            <a:r>
              <a:rPr lang="en-US" sz="2400" smtClean="0">
                <a:ea typeface="ＭＳ Ｐゴシック" pitchFamily="34" charset="-128"/>
              </a:rPr>
              <a:t>Akşamları belirgin</a:t>
            </a:r>
          </a:p>
          <a:p>
            <a:pPr marL="396875" indent="-396875" defTabSz="1022350" eaLnBrk="1" hangingPunct="1">
              <a:lnSpc>
                <a:spcPct val="90000"/>
              </a:lnSpc>
            </a:pPr>
            <a:r>
              <a:rPr lang="en-US" sz="2800" smtClean="0">
                <a:ea typeface="ＭＳ Ｐゴシック" pitchFamily="34" charset="-128"/>
              </a:rPr>
              <a:t>Karın ağrısı</a:t>
            </a:r>
          </a:p>
          <a:p>
            <a:pPr marL="396875" indent="-396875" defTabSz="1022350" eaLnBrk="1" hangingPunct="1">
              <a:lnSpc>
                <a:spcPct val="90000"/>
              </a:lnSpc>
            </a:pPr>
            <a:r>
              <a:rPr lang="en-US" sz="2800" smtClean="0">
                <a:ea typeface="ＭＳ Ｐゴシック" pitchFamily="34" charset="-128"/>
              </a:rPr>
              <a:t>İştahsızlık</a:t>
            </a:r>
          </a:p>
          <a:p>
            <a:pPr marL="860425" lvl="1" indent="-330200" defTabSz="1022350" eaLnBrk="1" hangingPunct="1">
              <a:lnSpc>
                <a:spcPct val="90000"/>
              </a:lnSpc>
            </a:pPr>
            <a:r>
              <a:rPr lang="en-US" sz="2400" smtClean="0">
                <a:ea typeface="ＭＳ Ｐゴシック" pitchFamily="34" charset="-128"/>
              </a:rPr>
              <a:t>Sigara, kahve ve yiyeceklerden tiksinme</a:t>
            </a:r>
          </a:p>
          <a:p>
            <a:pPr marL="396875" indent="-396875" defTabSz="1022350" eaLnBrk="1" hangingPunct="1">
              <a:lnSpc>
                <a:spcPct val="90000"/>
              </a:lnSpc>
            </a:pPr>
            <a:r>
              <a:rPr lang="en-US" sz="2800" smtClean="0">
                <a:ea typeface="ＭＳ Ｐゴシック" pitchFamily="34" charset="-128"/>
              </a:rPr>
              <a:t>Bulantı-kusma</a:t>
            </a:r>
          </a:p>
          <a:p>
            <a:pPr marL="396875" indent="-396875" defTabSz="1022350" eaLnBrk="1" hangingPunct="1">
              <a:lnSpc>
                <a:spcPct val="90000"/>
              </a:lnSpc>
            </a:pPr>
            <a:r>
              <a:rPr lang="en-US" sz="2800" smtClean="0">
                <a:ea typeface="ＭＳ Ｐゴシック" pitchFamily="34" charset="-128"/>
              </a:rPr>
              <a:t>Kilo kaybı	(~4kg)</a:t>
            </a:r>
          </a:p>
          <a:p>
            <a:pPr marL="396875" indent="-396875" defTabSz="1022350" eaLnBrk="1" hangingPunct="1">
              <a:lnSpc>
                <a:spcPct val="90000"/>
              </a:lnSpc>
            </a:pPr>
            <a:r>
              <a:rPr lang="en-US" sz="2800" smtClean="0">
                <a:ea typeface="ＭＳ Ｐゴシック" pitchFamily="34" charset="-128"/>
              </a:rPr>
              <a:t>Artralji</a:t>
            </a:r>
          </a:p>
          <a:p>
            <a:pPr marL="860425" lvl="1" indent="-330200" defTabSz="1022350" eaLnBrk="1" hangingPunct="1">
              <a:lnSpc>
                <a:spcPct val="90000"/>
              </a:lnSpc>
            </a:pPr>
            <a:r>
              <a:rPr lang="en-US" sz="2400" smtClean="0">
                <a:ea typeface="ＭＳ Ｐゴシック" pitchFamily="34" charset="-128"/>
              </a:rPr>
              <a:t>Sıklıkla büyük eklem tutulumu</a:t>
            </a:r>
          </a:p>
        </p:txBody>
      </p:sp>
    </p:spTree>
  </p:cSld>
  <p:clrMapOvr>
    <a:masterClrMapping/>
  </p:clrMapOvr>
  <p:transition>
    <p:check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ea typeface="ＭＳ Ｐゴシック" pitchFamily="34" charset="-128"/>
              </a:rPr>
              <a:t>İkterik Dönem</a:t>
            </a:r>
          </a:p>
        </p:txBody>
      </p:sp>
      <p:sp>
        <p:nvSpPr>
          <p:cNvPr id="52227" name="Rectangle 3"/>
          <p:cNvSpPr>
            <a:spLocks noGrp="1" noChangeArrowheads="1"/>
          </p:cNvSpPr>
          <p:nvPr>
            <p:ph sz="quarter" idx="1"/>
          </p:nvPr>
        </p:nvSpPr>
        <p:spPr/>
        <p:txBody>
          <a:bodyPr/>
          <a:lstStyle/>
          <a:p>
            <a:pPr eaLnBrk="1" hangingPunct="1">
              <a:lnSpc>
                <a:spcPct val="90000"/>
              </a:lnSpc>
            </a:pPr>
            <a:r>
              <a:rPr lang="en-US" sz="2800" smtClean="0">
                <a:ea typeface="ＭＳ Ｐゴシック" pitchFamily="34" charset="-128"/>
              </a:rPr>
              <a:t>İkterle birlikte semptomlarda azalma</a:t>
            </a:r>
          </a:p>
          <a:p>
            <a:pPr eaLnBrk="1" hangingPunct="1">
              <a:lnSpc>
                <a:spcPct val="90000"/>
              </a:lnSpc>
            </a:pPr>
            <a:r>
              <a:rPr lang="en-US" sz="2800" smtClean="0">
                <a:ea typeface="ＭＳ Ｐゴシック" pitchFamily="34" charset="-128"/>
              </a:rPr>
              <a:t>Genç erişkinde semptomlarda artış olabilir</a:t>
            </a:r>
          </a:p>
          <a:p>
            <a:pPr eaLnBrk="1" hangingPunct="1">
              <a:lnSpc>
                <a:spcPct val="90000"/>
              </a:lnSpc>
            </a:pPr>
            <a:r>
              <a:rPr lang="en-US" sz="2800" smtClean="0">
                <a:ea typeface="ＭＳ Ｐゴシック" pitchFamily="34" charset="-128"/>
              </a:rPr>
              <a:t>Kaşıntı</a:t>
            </a:r>
          </a:p>
          <a:p>
            <a:pPr eaLnBrk="1" hangingPunct="1">
              <a:lnSpc>
                <a:spcPct val="90000"/>
              </a:lnSpc>
            </a:pPr>
            <a:r>
              <a:rPr lang="en-US" sz="2800" smtClean="0">
                <a:ea typeface="ＭＳ Ｐゴシック" pitchFamily="34" charset="-128"/>
              </a:rPr>
              <a:t>İdrar renginde koyulaşma</a:t>
            </a:r>
          </a:p>
          <a:p>
            <a:pPr eaLnBrk="1" hangingPunct="1">
              <a:lnSpc>
                <a:spcPct val="90000"/>
              </a:lnSpc>
            </a:pPr>
            <a:r>
              <a:rPr lang="en-US" sz="2800" smtClean="0">
                <a:ea typeface="ＭＳ Ｐゴシック" pitchFamily="34" charset="-128"/>
              </a:rPr>
              <a:t>Dışkı renginde açılma</a:t>
            </a:r>
          </a:p>
          <a:p>
            <a:pPr eaLnBrk="1" hangingPunct="1">
              <a:lnSpc>
                <a:spcPct val="90000"/>
              </a:lnSpc>
            </a:pPr>
            <a:r>
              <a:rPr lang="en-US" sz="2800" smtClean="0">
                <a:ea typeface="ＭＳ Ｐゴシック" pitchFamily="34" charset="-128"/>
              </a:rPr>
              <a:t>Anikterik olabilir</a:t>
            </a:r>
          </a:p>
          <a:p>
            <a:pPr eaLnBrk="1" hangingPunct="1">
              <a:lnSpc>
                <a:spcPct val="90000"/>
              </a:lnSpc>
            </a:pPr>
            <a:r>
              <a:rPr lang="en-US" sz="2800" smtClean="0">
                <a:ea typeface="ＭＳ Ｐゴシック" pitchFamily="34" charset="-128"/>
              </a:rPr>
              <a:t>Kolestaz</a:t>
            </a:r>
          </a:p>
          <a:p>
            <a:pPr eaLnBrk="1" hangingPunct="1">
              <a:lnSpc>
                <a:spcPct val="90000"/>
              </a:lnSpc>
            </a:pPr>
            <a:r>
              <a:rPr lang="en-US" sz="2800" smtClean="0">
                <a:ea typeface="ＭＳ Ｐゴシック" pitchFamily="34" charset="-128"/>
              </a:rPr>
              <a:t>Relaps</a:t>
            </a:r>
          </a:p>
          <a:p>
            <a:pPr eaLnBrk="1" hangingPunct="1">
              <a:lnSpc>
                <a:spcPct val="90000"/>
              </a:lnSpc>
            </a:pPr>
            <a:r>
              <a:rPr lang="en-US" sz="2800" smtClean="0">
                <a:ea typeface="ＭＳ Ｐゴシック" pitchFamily="34" charset="-128"/>
              </a:rPr>
              <a:t>Fulminant hepatit</a:t>
            </a:r>
          </a:p>
        </p:txBody>
      </p:sp>
    </p:spTree>
  </p:cSld>
  <p:clrMapOvr>
    <a:masterClrMapping/>
  </p:clrMapOvr>
  <p:transition>
    <p:check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mtClean="0">
                <a:ea typeface="ＭＳ Ｐゴシック" pitchFamily="34" charset="-128"/>
              </a:rPr>
              <a:t>Fulminant Hepatit</a:t>
            </a:r>
          </a:p>
        </p:txBody>
      </p:sp>
      <p:sp>
        <p:nvSpPr>
          <p:cNvPr id="53251" name="Rectangle 3"/>
          <p:cNvSpPr>
            <a:spLocks noGrp="1" noChangeArrowheads="1"/>
          </p:cNvSpPr>
          <p:nvPr>
            <p:ph sz="quarter" idx="1"/>
          </p:nvPr>
        </p:nvSpPr>
        <p:spPr/>
        <p:txBody>
          <a:bodyPr/>
          <a:lstStyle/>
          <a:p>
            <a:pPr eaLnBrk="1" hangingPunct="1"/>
            <a:r>
              <a:rPr lang="en-US" smtClean="0">
                <a:ea typeface="ＭＳ Ｐゴシック" pitchFamily="34" charset="-128"/>
              </a:rPr>
              <a:t>Etkenler</a:t>
            </a:r>
          </a:p>
          <a:p>
            <a:pPr lvl="1" eaLnBrk="1" hangingPunct="1"/>
            <a:r>
              <a:rPr lang="en-US" smtClean="0">
                <a:ea typeface="ＭＳ Ｐゴシック" pitchFamily="34" charset="-128"/>
              </a:rPr>
              <a:t>HAV, HBV, HEV</a:t>
            </a:r>
          </a:p>
          <a:p>
            <a:pPr eaLnBrk="1" hangingPunct="1"/>
            <a:r>
              <a:rPr lang="en-US" smtClean="0">
                <a:ea typeface="ＭＳ Ｐゴシック" pitchFamily="34" charset="-128"/>
              </a:rPr>
              <a:t>Fetor hepatikus</a:t>
            </a:r>
          </a:p>
          <a:p>
            <a:pPr eaLnBrk="1" hangingPunct="1"/>
            <a:r>
              <a:rPr lang="en-US" smtClean="0">
                <a:ea typeface="ＭＳ Ｐゴシック" pitchFamily="34" charset="-128"/>
              </a:rPr>
              <a:t>Flapping tremor</a:t>
            </a:r>
          </a:p>
          <a:p>
            <a:pPr eaLnBrk="1" hangingPunct="1"/>
            <a:r>
              <a:rPr lang="en-US" smtClean="0">
                <a:ea typeface="ＭＳ Ｐゴシック" pitchFamily="34" charset="-128"/>
              </a:rPr>
              <a:t>Konfüzyon</a:t>
            </a:r>
          </a:p>
          <a:p>
            <a:pPr eaLnBrk="1" hangingPunct="1"/>
            <a:r>
              <a:rPr lang="en-US" smtClean="0">
                <a:ea typeface="ＭＳ Ｐゴシック" pitchFamily="34" charset="-128"/>
              </a:rPr>
              <a:t>Uykuya meyil</a:t>
            </a:r>
          </a:p>
          <a:p>
            <a:pPr eaLnBrk="1" hangingPunct="1"/>
            <a:r>
              <a:rPr lang="en-US" smtClean="0">
                <a:ea typeface="ＭＳ Ｐゴシック" pitchFamily="34" charset="-128"/>
              </a:rPr>
              <a:t>R</a:t>
            </a:r>
            <a:r>
              <a:rPr lang="tr-TR" smtClean="0">
                <a:ea typeface="ＭＳ Ｐゴシック" pitchFamily="34" charset="-128"/>
              </a:rPr>
              <a:t>i</a:t>
            </a:r>
            <a:r>
              <a:rPr lang="en-US" smtClean="0">
                <a:ea typeface="ＭＳ Ｐゴシック" pitchFamily="34" charset="-128"/>
              </a:rPr>
              <a:t>jidite</a:t>
            </a:r>
          </a:p>
        </p:txBody>
      </p:sp>
      <p:sp>
        <p:nvSpPr>
          <p:cNvPr id="53252" name="Rectangle 4"/>
          <p:cNvSpPr>
            <a:spLocks noGrp="1" noChangeArrowheads="1"/>
          </p:cNvSpPr>
          <p:nvPr>
            <p:ph sz="quarter" idx="2"/>
          </p:nvPr>
        </p:nvSpPr>
        <p:spPr/>
        <p:txBody>
          <a:bodyPr/>
          <a:lstStyle/>
          <a:p>
            <a:pPr eaLnBrk="1" hangingPunct="1"/>
            <a:r>
              <a:rPr lang="en-US" smtClean="0">
                <a:ea typeface="ＭＳ Ｐゴシック" pitchFamily="34" charset="-128"/>
              </a:rPr>
              <a:t>Kusma</a:t>
            </a:r>
          </a:p>
          <a:p>
            <a:pPr eaLnBrk="1" hangingPunct="1"/>
            <a:r>
              <a:rPr lang="en-US" smtClean="0">
                <a:ea typeface="ＭＳ Ｐゴシック" pitchFamily="34" charset="-128"/>
              </a:rPr>
              <a:t>Koma</a:t>
            </a:r>
          </a:p>
          <a:p>
            <a:pPr eaLnBrk="1" hangingPunct="1"/>
            <a:r>
              <a:rPr lang="en-US" smtClean="0">
                <a:ea typeface="ＭＳ Ｐゴシック" pitchFamily="34" charset="-128"/>
              </a:rPr>
              <a:t>Ateş</a:t>
            </a:r>
          </a:p>
          <a:p>
            <a:pPr eaLnBrk="1" hangingPunct="1"/>
            <a:r>
              <a:rPr lang="en-US" smtClean="0">
                <a:ea typeface="ＭＳ Ｐゴシック" pitchFamily="34" charset="-128"/>
              </a:rPr>
              <a:t>Kanama</a:t>
            </a:r>
          </a:p>
          <a:p>
            <a:pPr eaLnBrk="1" hangingPunct="1"/>
            <a:r>
              <a:rPr lang="en-US" smtClean="0">
                <a:ea typeface="ＭＳ Ｐゴシック" pitchFamily="34" charset="-128"/>
              </a:rPr>
              <a:t>Karaciğerde küçülme</a:t>
            </a:r>
          </a:p>
        </p:txBody>
      </p:sp>
    </p:spTree>
  </p:cSld>
  <p:clrMapOvr>
    <a:masterClrMapping/>
  </p:clrMapOvr>
  <p:transition>
    <p:check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ea typeface="ＭＳ Ｐゴシック" pitchFamily="34" charset="-128"/>
              </a:rPr>
              <a:t>Ayırıcı </a:t>
            </a:r>
            <a:r>
              <a:rPr lang="tr-TR" smtClean="0">
                <a:ea typeface="ＭＳ Ｐゴシック" pitchFamily="34" charset="-128"/>
              </a:rPr>
              <a:t>T</a:t>
            </a:r>
            <a:r>
              <a:rPr lang="en-US" smtClean="0">
                <a:ea typeface="ＭＳ Ｐゴシック" pitchFamily="34" charset="-128"/>
              </a:rPr>
              <a:t>anı</a:t>
            </a:r>
          </a:p>
        </p:txBody>
      </p:sp>
      <p:sp>
        <p:nvSpPr>
          <p:cNvPr id="54275" name="Rectangle 3"/>
          <p:cNvSpPr>
            <a:spLocks noGrp="1" noChangeArrowheads="1"/>
          </p:cNvSpPr>
          <p:nvPr>
            <p:ph sz="quarter" idx="1"/>
          </p:nvPr>
        </p:nvSpPr>
        <p:spPr/>
        <p:txBody>
          <a:bodyPr/>
          <a:lstStyle/>
          <a:p>
            <a:pPr eaLnBrk="1" hangingPunct="1">
              <a:lnSpc>
                <a:spcPct val="90000"/>
              </a:lnSpc>
            </a:pPr>
            <a:r>
              <a:rPr lang="en-US" sz="2800" smtClean="0">
                <a:ea typeface="ＭＳ Ｐゴシック" pitchFamily="34" charset="-128"/>
              </a:rPr>
              <a:t>Preikterik dönem</a:t>
            </a:r>
          </a:p>
          <a:p>
            <a:pPr lvl="1" eaLnBrk="1" hangingPunct="1">
              <a:lnSpc>
                <a:spcPct val="90000"/>
              </a:lnSpc>
            </a:pPr>
            <a:r>
              <a:rPr lang="en-US" sz="2400" smtClean="0">
                <a:ea typeface="ＭＳ Ｐゴシック" pitchFamily="34" charset="-128"/>
              </a:rPr>
              <a:t>Akut batın</a:t>
            </a:r>
          </a:p>
          <a:p>
            <a:pPr lvl="1" eaLnBrk="1" hangingPunct="1">
              <a:lnSpc>
                <a:spcPct val="90000"/>
              </a:lnSpc>
            </a:pPr>
            <a:r>
              <a:rPr lang="en-US" sz="2400" smtClean="0">
                <a:ea typeface="ＭＳ Ｐゴシック" pitchFamily="34" charset="-128"/>
              </a:rPr>
              <a:t>Akut apandisit</a:t>
            </a:r>
          </a:p>
          <a:p>
            <a:pPr lvl="1" eaLnBrk="1" hangingPunct="1">
              <a:lnSpc>
                <a:spcPct val="90000"/>
              </a:lnSpc>
            </a:pPr>
            <a:r>
              <a:rPr lang="en-US" sz="2400" smtClean="0">
                <a:ea typeface="ＭＳ Ｐゴシック" pitchFamily="34" charset="-128"/>
              </a:rPr>
              <a:t>Akut gastroenterit</a:t>
            </a:r>
          </a:p>
          <a:p>
            <a:pPr lvl="1" eaLnBrk="1" hangingPunct="1">
              <a:lnSpc>
                <a:spcPct val="90000"/>
              </a:lnSpc>
            </a:pPr>
            <a:r>
              <a:rPr lang="en-US" sz="2400" smtClean="0">
                <a:ea typeface="ＭＳ Ｐゴシック" pitchFamily="34" charset="-128"/>
              </a:rPr>
              <a:t>İnfeksiyöz mononükleoz</a:t>
            </a:r>
          </a:p>
          <a:p>
            <a:pPr lvl="1" eaLnBrk="1" hangingPunct="1">
              <a:lnSpc>
                <a:spcPct val="90000"/>
              </a:lnSpc>
            </a:pPr>
            <a:r>
              <a:rPr lang="en-US" sz="2400" smtClean="0">
                <a:ea typeface="ＭＳ Ｐゴシック" pitchFamily="34" charset="-128"/>
              </a:rPr>
              <a:t>Üst solunum yolu infeksiyonu</a:t>
            </a:r>
          </a:p>
          <a:p>
            <a:pPr eaLnBrk="1" hangingPunct="1">
              <a:lnSpc>
                <a:spcPct val="90000"/>
              </a:lnSpc>
            </a:pPr>
            <a:r>
              <a:rPr lang="en-US" sz="2800" smtClean="0">
                <a:ea typeface="ＭＳ Ｐゴシック" pitchFamily="34" charset="-128"/>
              </a:rPr>
              <a:t>İkterik dönem</a:t>
            </a:r>
          </a:p>
          <a:p>
            <a:pPr lvl="1" eaLnBrk="1" hangingPunct="1">
              <a:lnSpc>
                <a:spcPct val="90000"/>
              </a:lnSpc>
            </a:pPr>
            <a:r>
              <a:rPr lang="en-US" sz="2400" smtClean="0">
                <a:ea typeface="ＭＳ Ｐゴシック" pitchFamily="34" charset="-128"/>
              </a:rPr>
              <a:t>Cerrahi kolestaz</a:t>
            </a:r>
          </a:p>
          <a:p>
            <a:pPr lvl="1" eaLnBrk="1" hangingPunct="1">
              <a:lnSpc>
                <a:spcPct val="90000"/>
              </a:lnSpc>
            </a:pPr>
            <a:r>
              <a:rPr lang="en-US" sz="2400" smtClean="0">
                <a:ea typeface="ＭＳ Ｐゴシック" pitchFamily="34" charset="-128"/>
              </a:rPr>
              <a:t>Toksik hepatit</a:t>
            </a:r>
          </a:p>
          <a:p>
            <a:pPr lvl="1" eaLnBrk="1" hangingPunct="1">
              <a:lnSpc>
                <a:spcPct val="90000"/>
              </a:lnSpc>
            </a:pPr>
            <a:r>
              <a:rPr lang="en-US" sz="2400" smtClean="0">
                <a:ea typeface="ＭＳ Ｐゴシック" pitchFamily="34" charset="-128"/>
              </a:rPr>
              <a:t>Leptospiroz</a:t>
            </a:r>
          </a:p>
        </p:txBody>
      </p:sp>
    </p:spTree>
  </p:cSld>
  <p:clrMapOvr>
    <a:masterClrMapping/>
  </p:clrMapOvr>
  <p:transition>
    <p:checke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tr-TR" smtClean="0">
                <a:ea typeface="ＭＳ Ｐゴシック" pitchFamily="34" charset="-128"/>
              </a:rPr>
              <a:t>Laboratuvar Tanı</a:t>
            </a:r>
            <a:endParaRPr lang="en-US" smtClean="0">
              <a:ea typeface="ＭＳ Ｐゴシック" pitchFamily="34" charset="-128"/>
            </a:endParaRPr>
          </a:p>
        </p:txBody>
      </p:sp>
    </p:spTree>
  </p:cSld>
  <p:clrMapOvr>
    <a:masterClrMapping/>
  </p:clrMapOvr>
  <p:transition>
    <p:checke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ea typeface="ＭＳ Ｐゴシック" pitchFamily="34" charset="-128"/>
              </a:rPr>
              <a:t>Biyokimyasal Testler</a:t>
            </a:r>
          </a:p>
        </p:txBody>
      </p:sp>
      <p:sp>
        <p:nvSpPr>
          <p:cNvPr id="56323" name="Rectangle 3"/>
          <p:cNvSpPr>
            <a:spLocks noGrp="1" noChangeArrowheads="1"/>
          </p:cNvSpPr>
          <p:nvPr>
            <p:ph sz="quarter" idx="1"/>
          </p:nvPr>
        </p:nvSpPr>
        <p:spPr>
          <a:xfrm>
            <a:off x="369888" y="1981200"/>
            <a:ext cx="9621837" cy="4113213"/>
          </a:xfrm>
        </p:spPr>
        <p:txBody>
          <a:bodyPr>
            <a:normAutofit lnSpcReduction="10000"/>
          </a:bodyPr>
          <a:lstStyle/>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 </a:t>
            </a:r>
            <a:r>
              <a:rPr lang="en-US" sz="2400" smtClean="0">
                <a:solidFill>
                  <a:schemeClr val="tx2"/>
                </a:solidFill>
                <a:ea typeface="ＭＳ Ｐゴシック" pitchFamily="34" charset="-128"/>
              </a:rPr>
              <a:t>				</a:t>
            </a:r>
            <a:r>
              <a:rPr lang="tr-TR" sz="2400" smtClean="0">
                <a:solidFill>
                  <a:schemeClr val="tx2"/>
                </a:solidFill>
                <a:ea typeface="ＭＳ Ｐゴシック" pitchFamily="34" charset="-128"/>
              </a:rPr>
              <a:t>A</a:t>
            </a:r>
            <a:r>
              <a:rPr lang="en-US" sz="2400" smtClean="0">
                <a:solidFill>
                  <a:schemeClr val="tx2"/>
                </a:solidFill>
                <a:ea typeface="ＭＳ Ｐゴシック" pitchFamily="34" charset="-128"/>
              </a:rPr>
              <a:t>LT	AST		GGT		ALP</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Akut viral hepatit    	+++	+++		++		N/+</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İlaç			++	++		++		N/+</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Kronik aktif hepatit 	++	++		++		+</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Siroz</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Alkolik		   	N/+	+		+++		N/+</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Konjestif		N/+	+		++		N/+</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Primer biliyer siroz 	+	+		+++		+++</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Kolestatik</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İntrahepatik	    	++	++		++		++</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Ekstrahepatik	   	+	+		+++		+++</a:t>
            </a:r>
          </a:p>
          <a:p>
            <a:pPr marL="293688" indent="-293688" defTabSz="941388" eaLnBrk="1" hangingPunct="1">
              <a:lnSpc>
                <a:spcPct val="90000"/>
              </a:lnSpc>
              <a:spcBef>
                <a:spcPct val="10000"/>
              </a:spcBef>
              <a:buFont typeface="Wingdings" pitchFamily="2" charset="2"/>
              <a:buNone/>
            </a:pPr>
            <a:r>
              <a:rPr lang="en-US" sz="2400" smtClean="0">
                <a:ea typeface="ＭＳ Ｐゴシック" pitchFamily="34" charset="-128"/>
              </a:rPr>
              <a:t>Tümör		   	N/+	+		++		+</a:t>
            </a:r>
          </a:p>
        </p:txBody>
      </p:sp>
    </p:spTree>
  </p:cSld>
  <p:clrMapOvr>
    <a:masterClrMapping/>
  </p:clrMapOvr>
  <p:transition>
    <p:checke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tr-TR" smtClean="0">
                <a:ea typeface="ＭＳ Ｐゴシック" pitchFamily="34" charset="-128"/>
              </a:rPr>
              <a:t>Korunma</a:t>
            </a:r>
            <a:endParaRPr lang="en-US" smtClean="0">
              <a:ea typeface="ＭＳ Ｐゴシック" pitchFamily="34" charset="-128"/>
            </a:endParaRPr>
          </a:p>
        </p:txBody>
      </p:sp>
    </p:spTree>
  </p:cSld>
  <p:clrMapOvr>
    <a:masterClrMapping/>
  </p:clrMapOvr>
  <p:transition>
    <p:checke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tr-TR" smtClean="0">
                <a:ea typeface="ＭＳ Ｐゴシック" pitchFamily="34" charset="-128"/>
              </a:rPr>
              <a:t>Korunma </a:t>
            </a:r>
            <a:r>
              <a:rPr lang="en-US" smtClean="0">
                <a:ea typeface="ＭＳ Ｐゴシック" pitchFamily="34" charset="-128"/>
              </a:rPr>
              <a:t>-</a:t>
            </a:r>
            <a:r>
              <a:rPr lang="tr-TR" smtClean="0">
                <a:ea typeface="ＭＳ Ｐゴシック" pitchFamily="34" charset="-128"/>
              </a:rPr>
              <a:t> </a:t>
            </a:r>
            <a:r>
              <a:rPr lang="en-US" smtClean="0">
                <a:ea typeface="ＭＳ Ｐゴシック" pitchFamily="34" charset="-128"/>
              </a:rPr>
              <a:t>Hepatit A</a:t>
            </a:r>
            <a:r>
              <a:rPr lang="tr-TR" smtClean="0">
                <a:ea typeface="ＭＳ Ｐゴシック" pitchFamily="34" charset="-128"/>
              </a:rPr>
              <a:t>, E</a:t>
            </a:r>
            <a:endParaRPr lang="en-US" smtClean="0">
              <a:ea typeface="ＭＳ Ｐゴシック" pitchFamily="34" charset="-128"/>
            </a:endParaRPr>
          </a:p>
        </p:txBody>
      </p:sp>
      <p:sp>
        <p:nvSpPr>
          <p:cNvPr id="58371" name="Rectangle 3"/>
          <p:cNvSpPr>
            <a:spLocks noGrp="1" noChangeArrowheads="1"/>
          </p:cNvSpPr>
          <p:nvPr>
            <p:ph sz="quarter" idx="1"/>
          </p:nvPr>
        </p:nvSpPr>
        <p:spPr/>
        <p:txBody>
          <a:bodyPr/>
          <a:lstStyle/>
          <a:p>
            <a:pPr eaLnBrk="1" hangingPunct="1">
              <a:lnSpc>
                <a:spcPct val="90000"/>
              </a:lnSpc>
            </a:pPr>
            <a:r>
              <a:rPr lang="en-US" sz="2800" smtClean="0">
                <a:ea typeface="ＭＳ Ｐゴシック" pitchFamily="34" charset="-128"/>
              </a:rPr>
              <a:t>Temiz içme ve yıkama suyu sağlanması</a:t>
            </a:r>
          </a:p>
          <a:p>
            <a:pPr lvl="1" eaLnBrk="1" hangingPunct="1">
              <a:lnSpc>
                <a:spcPct val="90000"/>
              </a:lnSpc>
            </a:pPr>
            <a:r>
              <a:rPr lang="en-US" sz="2400" smtClean="0">
                <a:ea typeface="ＭＳ Ｐゴシック" pitchFamily="34" charset="-128"/>
              </a:rPr>
              <a:t>Suların klorlanması</a:t>
            </a:r>
          </a:p>
          <a:p>
            <a:pPr eaLnBrk="1" hangingPunct="1">
              <a:lnSpc>
                <a:spcPct val="90000"/>
              </a:lnSpc>
            </a:pPr>
            <a:r>
              <a:rPr lang="en-US" sz="2800" smtClean="0">
                <a:ea typeface="ＭＳ Ｐゴシック" pitchFamily="34" charset="-128"/>
              </a:rPr>
              <a:t>Kanalizasyon sistemlerinin yeterli olması</a:t>
            </a:r>
          </a:p>
          <a:p>
            <a:pPr eaLnBrk="1" hangingPunct="1">
              <a:lnSpc>
                <a:spcPct val="90000"/>
              </a:lnSpc>
            </a:pPr>
            <a:r>
              <a:rPr lang="en-US" sz="2800" smtClean="0">
                <a:ea typeface="ＭＳ Ｐゴシック" pitchFamily="34" charset="-128"/>
              </a:rPr>
              <a:t>Nüfus planlaması ve iyi yaşam koşulları</a:t>
            </a:r>
          </a:p>
          <a:p>
            <a:pPr eaLnBrk="1" hangingPunct="1">
              <a:lnSpc>
                <a:spcPct val="90000"/>
              </a:lnSpc>
            </a:pPr>
            <a:r>
              <a:rPr lang="en-US" sz="2800" smtClean="0">
                <a:ea typeface="ＭＳ Ｐゴシック" pitchFamily="34" charset="-128"/>
              </a:rPr>
              <a:t>Kontamine yiyeceklerin kontrol edilmesi</a:t>
            </a:r>
          </a:p>
          <a:p>
            <a:pPr lvl="1" eaLnBrk="1" hangingPunct="1">
              <a:lnSpc>
                <a:spcPct val="90000"/>
              </a:lnSpc>
            </a:pPr>
            <a:r>
              <a:rPr lang="en-US" sz="2400" smtClean="0">
                <a:ea typeface="ＭＳ Ｐゴシック" pitchFamily="34" charset="-128"/>
              </a:rPr>
              <a:t>Sebze ve meyvaların yıkanması</a:t>
            </a:r>
          </a:p>
          <a:p>
            <a:pPr eaLnBrk="1" hangingPunct="1">
              <a:lnSpc>
                <a:spcPct val="90000"/>
              </a:lnSpc>
            </a:pPr>
            <a:r>
              <a:rPr lang="en-US" sz="2800" smtClean="0">
                <a:ea typeface="ＭＳ Ｐゴシック" pitchFamily="34" charset="-128"/>
              </a:rPr>
              <a:t>Kişisel klasik temizliğe dikkat edilmesi</a:t>
            </a:r>
            <a:endParaRPr lang="tr-TR" sz="2800" smtClean="0">
              <a:ea typeface="ＭＳ Ｐゴシック" pitchFamily="34" charset="-128"/>
            </a:endParaRPr>
          </a:p>
          <a:p>
            <a:pPr lvl="1" eaLnBrk="1" hangingPunct="1">
              <a:lnSpc>
                <a:spcPct val="90000"/>
              </a:lnSpc>
            </a:pPr>
            <a:r>
              <a:rPr lang="en-US" sz="2400" smtClean="0">
                <a:ea typeface="ＭＳ Ｐゴシック" pitchFamily="34" charset="-128"/>
              </a:rPr>
              <a:t>Tuvalet sonrası el yıkama</a:t>
            </a:r>
          </a:p>
          <a:p>
            <a:pPr lvl="1" eaLnBrk="1" hangingPunct="1">
              <a:lnSpc>
                <a:spcPct val="90000"/>
              </a:lnSpc>
            </a:pPr>
            <a:r>
              <a:rPr lang="en-US" sz="2400" smtClean="0">
                <a:ea typeface="ＭＳ Ｐゴシック" pitchFamily="34" charset="-128"/>
              </a:rPr>
              <a:t>Tuvalet temizliği</a:t>
            </a:r>
          </a:p>
          <a:p>
            <a:pPr lvl="1" eaLnBrk="1" hangingPunct="1">
              <a:lnSpc>
                <a:spcPct val="90000"/>
              </a:lnSpc>
            </a:pPr>
            <a:r>
              <a:rPr lang="en-US" sz="2400" smtClean="0">
                <a:ea typeface="ＭＳ Ｐゴシック" pitchFamily="34" charset="-128"/>
              </a:rPr>
              <a:t>Hastanın kullandığı materya</a:t>
            </a:r>
            <a:r>
              <a:rPr lang="tr-TR" sz="2400" smtClean="0">
                <a:ea typeface="ＭＳ Ｐゴシック" pitchFamily="34" charset="-128"/>
              </a:rPr>
              <a:t>ller</a:t>
            </a:r>
            <a:r>
              <a:rPr lang="en-US" sz="2400" smtClean="0">
                <a:ea typeface="ＭＳ Ｐゴシック" pitchFamily="34" charset="-128"/>
              </a:rPr>
              <a:t>in ayrılması</a:t>
            </a:r>
          </a:p>
        </p:txBody>
      </p:sp>
    </p:spTree>
  </p:cSld>
  <p:clrMapOvr>
    <a:masterClrMapping/>
  </p:clrMapOvr>
  <p:transition>
    <p:checke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tr-TR" smtClean="0">
                <a:ea typeface="ＭＳ Ｐゴシック" pitchFamily="34" charset="-128"/>
              </a:rPr>
              <a:t>Hepatit A Aşısı</a:t>
            </a:r>
            <a:endParaRPr lang="en-US" smtClean="0">
              <a:ea typeface="ＭＳ Ｐゴシック" pitchFamily="34" charset="-128"/>
            </a:endParaRPr>
          </a:p>
        </p:txBody>
      </p:sp>
      <p:sp>
        <p:nvSpPr>
          <p:cNvPr id="1029" name="Rectangle 3"/>
          <p:cNvSpPr>
            <a:spLocks noGrp="1" noChangeArrowheads="1"/>
          </p:cNvSpPr>
          <p:nvPr>
            <p:ph sz="quarter" idx="1"/>
          </p:nvPr>
        </p:nvSpPr>
        <p:spPr/>
        <p:txBody>
          <a:bodyPr/>
          <a:lstStyle/>
          <a:p>
            <a:pPr eaLnBrk="1" hangingPunct="1"/>
            <a:r>
              <a:rPr lang="tr-TR" smtClean="0">
                <a:ea typeface="ＭＳ Ｐゴシック" pitchFamily="34" charset="-128"/>
              </a:rPr>
              <a:t>İnaktif virus aşısı</a:t>
            </a:r>
          </a:p>
          <a:p>
            <a:pPr eaLnBrk="1" hangingPunct="1"/>
            <a:r>
              <a:rPr lang="tr-TR" smtClean="0">
                <a:ea typeface="ＭＳ Ｐゴシック" pitchFamily="34" charset="-128"/>
              </a:rPr>
              <a:t>Form</a:t>
            </a:r>
          </a:p>
          <a:p>
            <a:pPr lvl="1" eaLnBrk="1" hangingPunct="1"/>
            <a:r>
              <a:rPr lang="tr-TR" smtClean="0">
                <a:ea typeface="ＭＳ Ｐゴシック" pitchFamily="34" charset="-128"/>
              </a:rPr>
              <a:t>Çocuk</a:t>
            </a:r>
          </a:p>
          <a:p>
            <a:pPr lvl="1" eaLnBrk="1" hangingPunct="1"/>
            <a:r>
              <a:rPr lang="tr-TR" smtClean="0">
                <a:ea typeface="ＭＳ Ｐゴシック" pitchFamily="34" charset="-128"/>
              </a:rPr>
              <a:t>Erişkin</a:t>
            </a:r>
          </a:p>
          <a:p>
            <a:pPr eaLnBrk="1" hangingPunct="1"/>
            <a:r>
              <a:rPr lang="tr-TR" smtClean="0">
                <a:ea typeface="ＭＳ Ｐゴシック" pitchFamily="34" charset="-128"/>
              </a:rPr>
              <a:t>6-12 ay ara ile 2 doz uygulanır</a:t>
            </a:r>
            <a:endParaRPr lang="en-US" smtClean="0">
              <a:ea typeface="ＭＳ Ｐゴシック" pitchFamily="34" charset="-128"/>
            </a:endParaRPr>
          </a:p>
          <a:p>
            <a:pPr eaLnBrk="1" hangingPunct="1"/>
            <a:r>
              <a:rPr lang="tr-TR" smtClean="0">
                <a:ea typeface="ＭＳ Ｐゴシック" pitchFamily="34" charset="-128"/>
              </a:rPr>
              <a:t>IM uygulama</a:t>
            </a:r>
          </a:p>
          <a:p>
            <a:pPr eaLnBrk="1" hangingPunct="1"/>
            <a:r>
              <a:rPr lang="tr-TR" smtClean="0">
                <a:ea typeface="ＭＳ Ｐゴシック" pitchFamily="34" charset="-128"/>
              </a:rPr>
              <a:t>Diğer aşılarla birlikte uygulanabilir</a:t>
            </a:r>
          </a:p>
        </p:txBody>
      </p:sp>
      <p:grpSp>
        <p:nvGrpSpPr>
          <p:cNvPr id="1030" name="Group 4"/>
          <p:cNvGrpSpPr>
            <a:grpSpLocks/>
          </p:cNvGrpSpPr>
          <p:nvPr/>
        </p:nvGrpSpPr>
        <p:grpSpPr bwMode="auto">
          <a:xfrm>
            <a:off x="8788400" y="1547813"/>
            <a:ext cx="684213" cy="2203450"/>
            <a:chOff x="1192" y="2282"/>
            <a:chExt cx="500" cy="1434"/>
          </a:xfrm>
        </p:grpSpPr>
        <p:sp>
          <p:nvSpPr>
            <p:cNvPr id="1033" name="Rectangle 5"/>
            <p:cNvSpPr>
              <a:spLocks noChangeArrowheads="1"/>
            </p:cNvSpPr>
            <p:nvPr/>
          </p:nvSpPr>
          <p:spPr bwMode="auto">
            <a:xfrm>
              <a:off x="1192" y="2514"/>
              <a:ext cx="288" cy="363"/>
            </a:xfrm>
            <a:prstGeom prst="rect">
              <a:avLst/>
            </a:prstGeom>
            <a:noFill/>
            <a:ln w="12700">
              <a:noFill/>
              <a:miter lim="800000"/>
              <a:headEnd/>
              <a:tailEnd/>
            </a:ln>
          </p:spPr>
          <p:txBody>
            <a:bodyPr wrap="none" lIns="87754" tIns="43108" rIns="87754" bIns="43108">
              <a:spAutoFit/>
            </a:bodyPr>
            <a:lstStyle/>
            <a:p>
              <a:pPr defTabSz="887413" eaLnBrk="0" hangingPunct="0">
                <a:spcBef>
                  <a:spcPct val="20000"/>
                </a:spcBef>
              </a:pPr>
              <a:r>
                <a:rPr lang="en-US" sz="3100" b="1">
                  <a:latin typeface="Arial" pitchFamily="34" charset="0"/>
                </a:rPr>
                <a:t>2</a:t>
              </a:r>
            </a:p>
          </p:txBody>
        </p:sp>
        <p:graphicFrame>
          <p:nvGraphicFramePr>
            <p:cNvPr id="1027" name="Object 3"/>
            <p:cNvGraphicFramePr>
              <a:graphicFrameLocks/>
            </p:cNvGraphicFramePr>
            <p:nvPr/>
          </p:nvGraphicFramePr>
          <p:xfrm>
            <a:off x="1433" y="2282"/>
            <a:ext cx="259" cy="1434"/>
          </p:xfrm>
          <a:graphic>
            <a:graphicData uri="http://schemas.openxmlformats.org/presentationml/2006/ole">
              <p:oleObj spid="_x0000_s1027" name="Microsoft ClipArt Gallery" r:id="rId3" imgW="635000" imgH="3416300" progId="MS_ClipArt_Gallery">
                <p:embed/>
              </p:oleObj>
            </a:graphicData>
          </a:graphic>
        </p:graphicFrame>
      </p:grpSp>
      <p:grpSp>
        <p:nvGrpSpPr>
          <p:cNvPr id="1031" name="Group 7"/>
          <p:cNvGrpSpPr>
            <a:grpSpLocks/>
          </p:cNvGrpSpPr>
          <p:nvPr/>
        </p:nvGrpSpPr>
        <p:grpSpPr bwMode="auto">
          <a:xfrm>
            <a:off x="7620000" y="1547813"/>
            <a:ext cx="681038" cy="2203450"/>
            <a:chOff x="340" y="2282"/>
            <a:chExt cx="497" cy="1434"/>
          </a:xfrm>
        </p:grpSpPr>
        <p:sp>
          <p:nvSpPr>
            <p:cNvPr id="1032" name="Rectangle 8"/>
            <p:cNvSpPr>
              <a:spLocks noChangeArrowheads="1"/>
            </p:cNvSpPr>
            <p:nvPr/>
          </p:nvSpPr>
          <p:spPr bwMode="auto">
            <a:xfrm>
              <a:off x="340" y="2514"/>
              <a:ext cx="288" cy="363"/>
            </a:xfrm>
            <a:prstGeom prst="rect">
              <a:avLst/>
            </a:prstGeom>
            <a:noFill/>
            <a:ln w="12700">
              <a:noFill/>
              <a:miter lim="800000"/>
              <a:headEnd/>
              <a:tailEnd/>
            </a:ln>
          </p:spPr>
          <p:txBody>
            <a:bodyPr wrap="none" lIns="87754" tIns="43108" rIns="87754" bIns="43108">
              <a:spAutoFit/>
            </a:bodyPr>
            <a:lstStyle/>
            <a:p>
              <a:pPr defTabSz="887413" eaLnBrk="0" hangingPunct="0">
                <a:spcBef>
                  <a:spcPct val="20000"/>
                </a:spcBef>
              </a:pPr>
              <a:r>
                <a:rPr lang="en-US" sz="3100" b="1">
                  <a:latin typeface="Arial" pitchFamily="34" charset="0"/>
                </a:rPr>
                <a:t>1</a:t>
              </a:r>
            </a:p>
          </p:txBody>
        </p:sp>
        <p:graphicFrame>
          <p:nvGraphicFramePr>
            <p:cNvPr id="1026" name="Object 2"/>
            <p:cNvGraphicFramePr>
              <a:graphicFrameLocks/>
            </p:cNvGraphicFramePr>
            <p:nvPr/>
          </p:nvGraphicFramePr>
          <p:xfrm>
            <a:off x="578" y="2282"/>
            <a:ext cx="259" cy="1434"/>
          </p:xfrm>
          <a:graphic>
            <a:graphicData uri="http://schemas.openxmlformats.org/presentationml/2006/ole">
              <p:oleObj spid="_x0000_s1026" name="Microsoft ClipArt Gallery" r:id="rId4" imgW="635000" imgH="3416300" progId="MS_ClipArt_Gallery">
                <p:embed/>
              </p:oleObj>
            </a:graphicData>
          </a:graphic>
        </p:graphicFrame>
      </p:grpSp>
    </p:spTree>
  </p:cSld>
  <p:clrMapOvr>
    <a:masterClrMapping/>
  </p:clrMapOvr>
  <p:transition spd="med">
    <p:checke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tr-TR" smtClean="0">
                <a:ea typeface="ＭＳ Ｐゴシック" pitchFamily="34" charset="-128"/>
              </a:rPr>
              <a:t>Aşı Uygulaması</a:t>
            </a:r>
            <a:endParaRPr lang="en-US" smtClean="0">
              <a:ea typeface="ＭＳ Ｐゴシック" pitchFamily="34" charset="-128"/>
            </a:endParaRPr>
          </a:p>
        </p:txBody>
      </p:sp>
      <p:sp>
        <p:nvSpPr>
          <p:cNvPr id="2052" name="Rectangle 3"/>
          <p:cNvSpPr>
            <a:spLocks noGrp="1" noChangeArrowheads="1"/>
          </p:cNvSpPr>
          <p:nvPr>
            <p:ph sz="quarter" idx="1"/>
          </p:nvPr>
        </p:nvSpPr>
        <p:spPr/>
        <p:txBody>
          <a:bodyPr/>
          <a:lstStyle/>
          <a:p>
            <a:pPr eaLnBrk="1" hangingPunct="1"/>
            <a:r>
              <a:rPr lang="tr-TR" smtClean="0">
                <a:ea typeface="ＭＳ Ｐゴシック" pitchFamily="34" charset="-128"/>
              </a:rPr>
              <a:t>Çocuklara uygulanabilir</a:t>
            </a:r>
          </a:p>
          <a:p>
            <a:pPr lvl="1" eaLnBrk="1" hangingPunct="1"/>
            <a:r>
              <a:rPr lang="tr-TR" smtClean="0">
                <a:ea typeface="ＭＳ Ｐゴシック" pitchFamily="34" charset="-128"/>
              </a:rPr>
              <a:t>&gt; 2 yaş</a:t>
            </a:r>
          </a:p>
          <a:p>
            <a:pPr eaLnBrk="1" hangingPunct="1"/>
            <a:r>
              <a:rPr lang="tr-TR" smtClean="0">
                <a:ea typeface="ＭＳ Ｐゴシック" pitchFamily="34" charset="-128"/>
              </a:rPr>
              <a:t>Koruyuculuğu &gt; % 95</a:t>
            </a:r>
          </a:p>
          <a:p>
            <a:pPr eaLnBrk="1" hangingPunct="1"/>
            <a:r>
              <a:rPr lang="tr-TR" smtClean="0">
                <a:ea typeface="ＭＳ Ｐゴシック" pitchFamily="34" charset="-128"/>
              </a:rPr>
              <a:t>Uzun süreli </a:t>
            </a:r>
            <a:r>
              <a:rPr lang="tr-TR" smtClean="0">
                <a:ea typeface="ＭＳ Ｐゴシック" pitchFamily="34" charset="-128"/>
                <a:sym typeface="Symbol" pitchFamily="18" charset="2"/>
              </a:rPr>
              <a:t> 35 yıl koruma</a:t>
            </a:r>
            <a:endParaRPr lang="tr-TR" smtClean="0">
              <a:ea typeface="ＭＳ Ｐゴシック" pitchFamily="34" charset="-128"/>
            </a:endParaRPr>
          </a:p>
          <a:p>
            <a:pPr eaLnBrk="1" hangingPunct="1"/>
            <a:r>
              <a:rPr lang="tr-TR" smtClean="0">
                <a:ea typeface="ＭＳ Ｐゴシック" pitchFamily="34" charset="-128"/>
              </a:rPr>
              <a:t>Salgınlar sırasında yapılması koruyucudur</a:t>
            </a:r>
          </a:p>
        </p:txBody>
      </p:sp>
      <p:graphicFrame>
        <p:nvGraphicFramePr>
          <p:cNvPr id="2050" name="Object 2"/>
          <p:cNvGraphicFramePr>
            <a:graphicFrameLocks/>
          </p:cNvGraphicFramePr>
          <p:nvPr/>
        </p:nvGraphicFramePr>
        <p:xfrm>
          <a:off x="444500" y="1401763"/>
          <a:ext cx="331788" cy="2100262"/>
        </p:xfrm>
        <a:graphic>
          <a:graphicData uri="http://schemas.openxmlformats.org/presentationml/2006/ole">
            <p:oleObj spid="_x0000_s2050" name="Microsoft ClipArt Gallery" r:id="rId3" imgW="635000" imgH="3416300" progId="MS_ClipArt_Gallery">
              <p:embed/>
            </p:oleObj>
          </a:graphicData>
        </a:graphic>
      </p:graphicFrame>
    </p:spTree>
  </p:cSld>
  <p:clrMapOvr>
    <a:masterClrMapping/>
  </p:clrMapOvr>
  <p:transition spd="med">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9698" name="Rectangle 2"/>
          <p:cNvSpPr>
            <a:spLocks noChangeArrowheads="1"/>
          </p:cNvSpPr>
          <p:nvPr/>
        </p:nvSpPr>
        <p:spPr bwMode="auto">
          <a:xfrm>
            <a:off x="762000" y="3733800"/>
            <a:ext cx="8743950" cy="4191000"/>
          </a:xfrm>
          <a:prstGeom prst="rect">
            <a:avLst/>
          </a:prstGeom>
          <a:noFill/>
          <a:ln w="9525">
            <a:noFill/>
            <a:miter lim="800000"/>
            <a:headEnd/>
            <a:tailEnd/>
          </a:ln>
          <a:effectLst>
            <a:outerShdw blurRad="63500" dist="38099" dir="2700000" algn="ctr" rotWithShape="0">
              <a:schemeClr val="bg2">
                <a:alpha val="74998"/>
              </a:schemeClr>
            </a:outerShdw>
          </a:effectLst>
        </p:spPr>
        <p:txBody>
          <a:bodyPr/>
          <a:lstStyle/>
          <a:p>
            <a:pPr marL="342900" indent="-342900">
              <a:spcBef>
                <a:spcPct val="50000"/>
              </a:spcBef>
              <a:buClr>
                <a:schemeClr val="folHlink"/>
              </a:buClr>
              <a:buSzPct val="60000"/>
              <a:buFont typeface="Wingdings" pitchFamily="2" charset="2"/>
              <a:buChar char="n"/>
              <a:defRPr/>
            </a:pPr>
            <a:endParaRPr lang="tr-TR" sz="2800">
              <a:solidFill>
                <a:schemeClr val="bg1"/>
              </a:solidFill>
              <a:latin typeface="Arial" pitchFamily="34" charset="0"/>
              <a:ea typeface="ＭＳ Ｐゴシック" charset="-128"/>
            </a:endParaRPr>
          </a:p>
        </p:txBody>
      </p:sp>
      <p:sp>
        <p:nvSpPr>
          <p:cNvPr id="24579" name="Rectangle 3"/>
          <p:cNvSpPr>
            <a:spLocks noGrp="1" noChangeArrowheads="1"/>
          </p:cNvSpPr>
          <p:nvPr>
            <p:ph type="title"/>
          </p:nvPr>
        </p:nvSpPr>
        <p:spPr/>
        <p:txBody>
          <a:bodyPr/>
          <a:lstStyle/>
          <a:p>
            <a:pPr eaLnBrk="1" hangingPunct="1"/>
            <a:r>
              <a:rPr lang="tr-TR" smtClean="0">
                <a:ea typeface="ＭＳ Ｐゴシック" pitchFamily="34" charset="-128"/>
              </a:rPr>
              <a:t>Hepatit B</a:t>
            </a:r>
            <a:endParaRPr lang="en-US" smtClean="0">
              <a:ea typeface="ＭＳ Ｐゴシック" pitchFamily="34" charset="-128"/>
            </a:endParaRPr>
          </a:p>
        </p:txBody>
      </p:sp>
      <p:sp>
        <p:nvSpPr>
          <p:cNvPr id="24580" name="Rectangle 4"/>
          <p:cNvSpPr>
            <a:spLocks noGrp="1" noChangeArrowheads="1"/>
          </p:cNvSpPr>
          <p:nvPr>
            <p:ph sz="quarter" idx="1"/>
          </p:nvPr>
        </p:nvSpPr>
        <p:spPr/>
        <p:txBody>
          <a:bodyPr/>
          <a:lstStyle/>
          <a:p>
            <a:pPr eaLnBrk="1" hangingPunct="1">
              <a:lnSpc>
                <a:spcPct val="90000"/>
              </a:lnSpc>
            </a:pPr>
            <a:r>
              <a:rPr lang="en-AU" smtClean="0">
                <a:ea typeface="ＭＳ Ｐゴシック" pitchFamily="34" charset="-128"/>
              </a:rPr>
              <a:t>Dünya nüfusunun 2/5’i (2 milyar kişi) HBV ile karşılaşmıştır</a:t>
            </a:r>
          </a:p>
          <a:p>
            <a:pPr eaLnBrk="1" hangingPunct="1">
              <a:lnSpc>
                <a:spcPct val="90000"/>
              </a:lnSpc>
            </a:pPr>
            <a:r>
              <a:rPr lang="en-AU" smtClean="0">
                <a:ea typeface="ＭＳ Ｐゴシック" pitchFamily="34" charset="-128"/>
              </a:rPr>
              <a:t>350 milyon kişi taşıyıcıdır</a:t>
            </a:r>
          </a:p>
          <a:p>
            <a:pPr eaLnBrk="1" hangingPunct="1">
              <a:lnSpc>
                <a:spcPct val="90000"/>
              </a:lnSpc>
            </a:pPr>
            <a:r>
              <a:rPr lang="en-AU" smtClean="0">
                <a:ea typeface="ＭＳ Ｐゴシック" pitchFamily="34" charset="-128"/>
              </a:rPr>
              <a:t>Her yıl 50 milyon kişi hepatit B ile infekte olmaktadır</a:t>
            </a:r>
          </a:p>
          <a:p>
            <a:pPr eaLnBrk="1" hangingPunct="1">
              <a:lnSpc>
                <a:spcPct val="90000"/>
              </a:lnSpc>
            </a:pPr>
            <a:r>
              <a:rPr lang="en-AU" smtClean="0">
                <a:ea typeface="ＭＳ Ｐゴシック" pitchFamily="34" charset="-128"/>
              </a:rPr>
              <a:t>Kronik HBV infeksiyonu, siroz ve karaciğer kanseri gibi ölümcül hastalıklara neden olabilir</a:t>
            </a:r>
            <a:endParaRPr lang="tr-TR" smtClean="0">
              <a:ea typeface="ＭＳ Ｐゴシック" pitchFamily="34" charset="-128"/>
            </a:endParaRPr>
          </a:p>
          <a:p>
            <a:pPr eaLnBrk="1" hangingPunct="1">
              <a:lnSpc>
                <a:spcPct val="90000"/>
              </a:lnSpc>
            </a:pPr>
            <a:endParaRPr lang="en-US" smtClean="0">
              <a:ea typeface="ＭＳ Ｐゴシック" pitchFamily="34" charset="-128"/>
            </a:endParaRPr>
          </a:p>
        </p:txBody>
      </p:sp>
    </p:spTree>
  </p:cSld>
  <p:clrMapOvr>
    <a:masterClrMapping/>
  </p:clrMapOvr>
  <p:transition>
    <p:checke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tr-TR" smtClean="0">
                <a:ea typeface="ＭＳ Ｐゴシック" pitchFamily="34" charset="-128"/>
              </a:rPr>
              <a:t>Hepatit A Aşısı Test</a:t>
            </a:r>
            <a:endParaRPr lang="en-US" smtClean="0">
              <a:ea typeface="ＭＳ Ｐゴシック" pitchFamily="34" charset="-128"/>
            </a:endParaRPr>
          </a:p>
        </p:txBody>
      </p:sp>
      <p:sp>
        <p:nvSpPr>
          <p:cNvPr id="3076" name="Rectangle 3"/>
          <p:cNvSpPr>
            <a:spLocks noGrp="1" noChangeArrowheads="1"/>
          </p:cNvSpPr>
          <p:nvPr>
            <p:ph sz="quarter" idx="1"/>
          </p:nvPr>
        </p:nvSpPr>
        <p:spPr/>
        <p:txBody>
          <a:bodyPr/>
          <a:lstStyle/>
          <a:p>
            <a:pPr eaLnBrk="1" hangingPunct="1"/>
            <a:r>
              <a:rPr lang="tr-TR" smtClean="0">
                <a:ea typeface="ＭＳ Ｐゴシック" pitchFamily="34" charset="-128"/>
              </a:rPr>
              <a:t>Çocuklarda aşı öncesi teste gerek yoktur</a:t>
            </a:r>
          </a:p>
          <a:p>
            <a:pPr eaLnBrk="1" hangingPunct="1"/>
            <a:r>
              <a:rPr lang="tr-TR" smtClean="0">
                <a:ea typeface="ＭＳ Ｐゴシック" pitchFamily="34" charset="-128"/>
              </a:rPr>
              <a:t>Erişkinde test yapılabilir</a:t>
            </a:r>
          </a:p>
          <a:p>
            <a:pPr eaLnBrk="1" hangingPunct="1"/>
            <a:r>
              <a:rPr lang="tr-TR" smtClean="0">
                <a:ea typeface="ＭＳ Ｐゴシック" pitchFamily="34" charset="-128"/>
              </a:rPr>
              <a:t>Aşılama sonrası teste gerek yoktur</a:t>
            </a:r>
            <a:endParaRPr lang="en-US" smtClean="0">
              <a:ea typeface="ＭＳ Ｐゴシック" pitchFamily="34" charset="-128"/>
            </a:endParaRPr>
          </a:p>
        </p:txBody>
      </p:sp>
      <p:graphicFrame>
        <p:nvGraphicFramePr>
          <p:cNvPr id="3074" name="Object 2"/>
          <p:cNvGraphicFramePr>
            <a:graphicFrameLocks/>
          </p:cNvGraphicFramePr>
          <p:nvPr/>
        </p:nvGraphicFramePr>
        <p:xfrm>
          <a:off x="444500" y="1401763"/>
          <a:ext cx="331788" cy="2100262"/>
        </p:xfrm>
        <a:graphic>
          <a:graphicData uri="http://schemas.openxmlformats.org/presentationml/2006/ole">
            <p:oleObj spid="_x0000_s3074" name="Microsoft ClipArt Gallery" r:id="rId3" imgW="635000" imgH="3416300" progId="MS_ClipArt_Gallery">
              <p:embed/>
            </p:oleObj>
          </a:graphicData>
        </a:graphic>
      </p:graphicFrame>
    </p:spTree>
  </p:cSld>
  <p:clrMapOvr>
    <a:masterClrMapping/>
  </p:clrMapOvr>
  <p:transition spd="med">
    <p:checke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tr-TR" smtClean="0">
                <a:ea typeface="ＭＳ Ｐゴシック" pitchFamily="34" charset="-128"/>
              </a:rPr>
              <a:t>Hepatit A Aşısı Endikasyonları</a:t>
            </a:r>
            <a:endParaRPr lang="en-US" smtClean="0">
              <a:ea typeface="ＭＳ Ｐゴシック" pitchFamily="34" charset="-128"/>
            </a:endParaRPr>
          </a:p>
        </p:txBody>
      </p:sp>
      <p:sp>
        <p:nvSpPr>
          <p:cNvPr id="4100" name="Rectangle 3"/>
          <p:cNvSpPr>
            <a:spLocks noGrp="1" noChangeArrowheads="1"/>
          </p:cNvSpPr>
          <p:nvPr>
            <p:ph sz="quarter" idx="1"/>
          </p:nvPr>
        </p:nvSpPr>
        <p:spPr/>
        <p:txBody>
          <a:bodyPr/>
          <a:lstStyle/>
          <a:p>
            <a:pPr eaLnBrk="1" hangingPunct="1"/>
            <a:r>
              <a:rPr lang="tr-TR" sz="2800" smtClean="0">
                <a:ea typeface="ＭＳ Ｐゴシック" pitchFamily="34" charset="-128"/>
              </a:rPr>
              <a:t>İnfekte kişiler ile teması olanlar</a:t>
            </a:r>
          </a:p>
          <a:p>
            <a:pPr eaLnBrk="1" hangingPunct="1"/>
            <a:r>
              <a:rPr lang="en-US" sz="2800" smtClean="0">
                <a:ea typeface="ＭＳ Ｐゴシック" pitchFamily="34" charset="-128"/>
              </a:rPr>
              <a:t>Endemik bölgelere seyahat edecek ki</a:t>
            </a:r>
            <a:r>
              <a:rPr lang="tr-TR" sz="2800" smtClean="0">
                <a:ea typeface="ＭＳ Ｐゴシック" pitchFamily="34" charset="-128"/>
              </a:rPr>
              <a:t>ş</a:t>
            </a:r>
            <a:r>
              <a:rPr lang="en-US" sz="2800" smtClean="0">
                <a:ea typeface="ＭＳ Ｐゴシック" pitchFamily="34" charset="-128"/>
              </a:rPr>
              <a:t>iler</a:t>
            </a:r>
          </a:p>
          <a:p>
            <a:pPr eaLnBrk="1" hangingPunct="1"/>
            <a:r>
              <a:rPr lang="tr-TR" sz="2800" smtClean="0">
                <a:ea typeface="ＭＳ Ｐゴシック" pitchFamily="34" charset="-128"/>
              </a:rPr>
              <a:t>Uyuşturucu kullananlar</a:t>
            </a:r>
            <a:endParaRPr lang="en-US" sz="2800" smtClean="0">
              <a:ea typeface="ＭＳ Ｐゴシック" pitchFamily="34" charset="-128"/>
            </a:endParaRPr>
          </a:p>
          <a:p>
            <a:pPr eaLnBrk="1" hangingPunct="1"/>
            <a:r>
              <a:rPr lang="en-US" sz="2800" smtClean="0">
                <a:ea typeface="ＭＳ Ｐゴシック" pitchFamily="34" charset="-128"/>
              </a:rPr>
              <a:t>Homoseksüeller</a:t>
            </a:r>
          </a:p>
          <a:p>
            <a:pPr eaLnBrk="1" hangingPunct="1"/>
            <a:r>
              <a:rPr lang="en-US" sz="2800" smtClean="0">
                <a:ea typeface="ＭＳ Ｐゴシック" pitchFamily="34" charset="-128"/>
              </a:rPr>
              <a:t>Laboratuvar personeli</a:t>
            </a:r>
            <a:endParaRPr lang="tr-TR" sz="2800" smtClean="0">
              <a:ea typeface="ＭＳ Ｐゴシック" pitchFamily="34" charset="-128"/>
            </a:endParaRPr>
          </a:p>
          <a:p>
            <a:pPr eaLnBrk="1" hangingPunct="1"/>
            <a:r>
              <a:rPr lang="en-US" sz="2800" smtClean="0">
                <a:ea typeface="ＭＳ Ｐゴシック" pitchFamily="34" charset="-128"/>
              </a:rPr>
              <a:t>HAV infeksiyonundan korunmak isteyenler</a:t>
            </a:r>
            <a:endParaRPr lang="tr-TR" sz="2800" smtClean="0">
              <a:ea typeface="ＭＳ Ｐゴシック" pitchFamily="34" charset="-128"/>
            </a:endParaRPr>
          </a:p>
          <a:p>
            <a:pPr eaLnBrk="1" hangingPunct="1"/>
            <a:r>
              <a:rPr lang="tr-TR" sz="2800" smtClean="0">
                <a:ea typeface="ＭＳ Ｐゴシック" pitchFamily="34" charset="-128"/>
              </a:rPr>
              <a:t>Kronik Hepatit B ve C olgularına uygulanmalıdır</a:t>
            </a:r>
          </a:p>
        </p:txBody>
      </p:sp>
      <p:graphicFrame>
        <p:nvGraphicFramePr>
          <p:cNvPr id="4098" name="Object 2"/>
          <p:cNvGraphicFramePr>
            <a:graphicFrameLocks/>
          </p:cNvGraphicFramePr>
          <p:nvPr/>
        </p:nvGraphicFramePr>
        <p:xfrm>
          <a:off x="444500" y="1401763"/>
          <a:ext cx="331788" cy="2100262"/>
        </p:xfrm>
        <a:graphic>
          <a:graphicData uri="http://schemas.openxmlformats.org/presentationml/2006/ole">
            <p:oleObj spid="_x0000_s4098" name="Microsoft ClipArt Gallery" r:id="rId3" imgW="635000" imgH="3416300" progId="MS_ClipArt_Gallery">
              <p:embed/>
            </p:oleObj>
          </a:graphicData>
        </a:graphic>
      </p:graphicFrame>
    </p:spTree>
  </p:cSld>
  <p:clrMapOvr>
    <a:masterClrMapping/>
  </p:clrMapOvr>
  <p:transition spd="med">
    <p:checke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ea typeface="ＭＳ Ｐゴシック" pitchFamily="34" charset="-128"/>
              </a:rPr>
              <a:t>Epidemiyoloji ve </a:t>
            </a:r>
            <a:r>
              <a:rPr lang="tr-TR" smtClean="0">
                <a:ea typeface="ＭＳ Ｐゴシック" pitchFamily="34" charset="-128"/>
              </a:rPr>
              <a:t>A</a:t>
            </a:r>
            <a:r>
              <a:rPr lang="en-US" smtClean="0">
                <a:ea typeface="ＭＳ Ｐゴシック" pitchFamily="34" charset="-128"/>
              </a:rPr>
              <a:t>şılama</a:t>
            </a:r>
          </a:p>
        </p:txBody>
      </p:sp>
      <p:sp>
        <p:nvSpPr>
          <p:cNvPr id="59395" name="Rectangle 3"/>
          <p:cNvSpPr>
            <a:spLocks noGrp="1" noChangeArrowheads="1"/>
          </p:cNvSpPr>
          <p:nvPr>
            <p:ph sz="quarter" idx="1"/>
          </p:nvPr>
        </p:nvSpPr>
        <p:spPr/>
        <p:txBody>
          <a:bodyPr/>
          <a:lstStyle/>
          <a:p>
            <a:pPr eaLnBrk="1" hangingPunct="1"/>
            <a:r>
              <a:rPr lang="en-US" smtClean="0">
                <a:ea typeface="ＭＳ Ｐゴシック" pitchFamily="34" charset="-128"/>
              </a:rPr>
              <a:t>Yüksek endemisit</a:t>
            </a:r>
            <a:r>
              <a:rPr lang="tr-TR" smtClean="0">
                <a:ea typeface="ＭＳ Ｐゴシック" pitchFamily="34" charset="-128"/>
              </a:rPr>
              <a:t>e 	</a:t>
            </a:r>
            <a:r>
              <a:rPr lang="tr-TR" smtClean="0">
                <a:ea typeface="ＭＳ Ｐゴシック" pitchFamily="34" charset="-128"/>
                <a:sym typeface="Symbol" pitchFamily="18" charset="2"/>
              </a:rPr>
              <a:t></a:t>
            </a:r>
            <a:r>
              <a:rPr lang="en-US" smtClean="0">
                <a:ea typeface="ＭＳ Ｐゴシック" pitchFamily="34" charset="-128"/>
              </a:rPr>
              <a:t> </a:t>
            </a:r>
            <a:r>
              <a:rPr lang="tr-TR" smtClean="0">
                <a:ea typeface="ＭＳ Ｐゴシック" pitchFamily="34" charset="-128"/>
              </a:rPr>
              <a:t>seçici aşılama</a:t>
            </a:r>
          </a:p>
          <a:p>
            <a:pPr eaLnBrk="1" hangingPunct="1"/>
            <a:r>
              <a:rPr lang="en-US" smtClean="0">
                <a:ea typeface="ＭＳ Ｐゴシック" pitchFamily="34" charset="-128"/>
              </a:rPr>
              <a:t>Orta endemisit</a:t>
            </a:r>
            <a:r>
              <a:rPr lang="tr-TR" smtClean="0">
                <a:ea typeface="ＭＳ Ｐゴシック" pitchFamily="34" charset="-128"/>
              </a:rPr>
              <a:t>e 		</a:t>
            </a:r>
            <a:r>
              <a:rPr lang="tr-TR" smtClean="0">
                <a:ea typeface="ＭＳ Ｐゴシック" pitchFamily="34" charset="-128"/>
                <a:sym typeface="Symbol" pitchFamily="18" charset="2"/>
              </a:rPr>
              <a:t> </a:t>
            </a:r>
            <a:r>
              <a:rPr lang="tr-TR" smtClean="0">
                <a:ea typeface="ＭＳ Ｐゴシック" pitchFamily="34" charset="-128"/>
              </a:rPr>
              <a:t>?</a:t>
            </a:r>
          </a:p>
          <a:p>
            <a:pPr eaLnBrk="1" hangingPunct="1"/>
            <a:r>
              <a:rPr lang="en-US" smtClean="0">
                <a:ea typeface="ＭＳ Ｐゴシック" pitchFamily="34" charset="-128"/>
              </a:rPr>
              <a:t>Düşük endemisit</a:t>
            </a:r>
            <a:r>
              <a:rPr lang="tr-TR" smtClean="0">
                <a:ea typeface="ＭＳ Ｐゴシック" pitchFamily="34" charset="-128"/>
              </a:rPr>
              <a:t>e 		</a:t>
            </a:r>
            <a:r>
              <a:rPr lang="tr-TR" smtClean="0">
                <a:ea typeface="ＭＳ Ｐゴシック" pitchFamily="34" charset="-128"/>
                <a:sym typeface="Symbol" pitchFamily="18" charset="2"/>
              </a:rPr>
              <a:t></a:t>
            </a:r>
            <a:r>
              <a:rPr lang="en-US" smtClean="0">
                <a:ea typeface="ＭＳ Ｐゴシック" pitchFamily="34" charset="-128"/>
              </a:rPr>
              <a:t> </a:t>
            </a:r>
            <a:r>
              <a:rPr lang="tr-TR" smtClean="0">
                <a:ea typeface="ＭＳ Ｐゴシック" pitchFamily="34" charset="-128"/>
              </a:rPr>
              <a:t>rutin aşılama</a:t>
            </a:r>
          </a:p>
        </p:txBody>
      </p:sp>
    </p:spTree>
  </p:cSld>
  <p:clrMapOvr>
    <a:masterClrMapping/>
  </p:clrMapOvr>
  <p:transition>
    <p:checke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pPr eaLnBrk="1" hangingPunct="1"/>
            <a:r>
              <a:rPr lang="en-US" smtClean="0">
                <a:ea typeface="ＭＳ Ｐゴシック" pitchFamily="34" charset="-128"/>
              </a:rPr>
              <a:t>Korunma</a:t>
            </a:r>
            <a:br>
              <a:rPr lang="en-US" smtClean="0">
                <a:ea typeface="ＭＳ Ｐゴシック" pitchFamily="34" charset="-128"/>
              </a:rPr>
            </a:br>
            <a:r>
              <a:rPr lang="en-US" smtClean="0">
                <a:ea typeface="ＭＳ Ｐゴシック" pitchFamily="34" charset="-128"/>
              </a:rPr>
              <a:t>Kan yolu ile bulaş</a:t>
            </a:r>
          </a:p>
        </p:txBody>
      </p:sp>
      <p:sp>
        <p:nvSpPr>
          <p:cNvPr id="60419" name="Rectangle 3"/>
          <p:cNvSpPr>
            <a:spLocks noGrp="1" noChangeArrowheads="1"/>
          </p:cNvSpPr>
          <p:nvPr>
            <p:ph sz="quarter" idx="1"/>
          </p:nvPr>
        </p:nvSpPr>
        <p:spPr/>
        <p:txBody>
          <a:bodyPr/>
          <a:lstStyle/>
          <a:p>
            <a:pPr eaLnBrk="1" hangingPunct="1"/>
            <a:r>
              <a:rPr lang="en-US" smtClean="0">
                <a:ea typeface="ＭＳ Ｐゴシック" pitchFamily="34" charset="-128"/>
              </a:rPr>
              <a:t>Kontrolsüz kan nakli yapılmamalı</a:t>
            </a:r>
          </a:p>
          <a:p>
            <a:pPr eaLnBrk="1" hangingPunct="1"/>
            <a:r>
              <a:rPr lang="en-US" smtClean="0">
                <a:ea typeface="ＭＳ Ｐゴシック" pitchFamily="34" charset="-128"/>
              </a:rPr>
              <a:t>Kanla temas olasılığı yüksek aletler ortak kullanılmamalı</a:t>
            </a:r>
          </a:p>
          <a:p>
            <a:pPr lvl="1" eaLnBrk="1" hangingPunct="1"/>
            <a:r>
              <a:rPr lang="en-US" smtClean="0">
                <a:ea typeface="ＭＳ Ｐゴシック" pitchFamily="34" charset="-128"/>
              </a:rPr>
              <a:t>Enjektör, iğne, jilet</a:t>
            </a:r>
          </a:p>
          <a:p>
            <a:pPr lvl="1" eaLnBrk="1" hangingPunct="1"/>
            <a:r>
              <a:rPr lang="en-US" smtClean="0">
                <a:ea typeface="ＭＳ Ｐゴシック" pitchFamily="34" charset="-128"/>
              </a:rPr>
              <a:t>Diş fırçası</a:t>
            </a:r>
          </a:p>
          <a:p>
            <a:pPr lvl="1" eaLnBrk="1" hangingPunct="1"/>
            <a:r>
              <a:rPr lang="en-US" smtClean="0">
                <a:ea typeface="ＭＳ Ｐゴシック" pitchFamily="34" charset="-128"/>
              </a:rPr>
              <a:t>Akupunktur aletleri</a:t>
            </a:r>
          </a:p>
          <a:p>
            <a:pPr lvl="1" eaLnBrk="1" hangingPunct="1"/>
            <a:r>
              <a:rPr lang="en-US" smtClean="0">
                <a:ea typeface="ＭＳ Ｐゴシック" pitchFamily="34" charset="-128"/>
              </a:rPr>
              <a:t>Manikür- pedikür aletleri</a:t>
            </a:r>
          </a:p>
        </p:txBody>
      </p:sp>
      <p:grpSp>
        <p:nvGrpSpPr>
          <p:cNvPr id="60420" name="Group 4"/>
          <p:cNvGrpSpPr>
            <a:grpSpLocks/>
          </p:cNvGrpSpPr>
          <p:nvPr/>
        </p:nvGrpSpPr>
        <p:grpSpPr bwMode="auto">
          <a:xfrm>
            <a:off x="6661150" y="4833938"/>
            <a:ext cx="3209925" cy="1065212"/>
            <a:chOff x="4320" y="3146"/>
            <a:chExt cx="2082" cy="694"/>
          </a:xfrm>
        </p:grpSpPr>
        <p:sp>
          <p:nvSpPr>
            <p:cNvPr id="60421" name="AutoShape 5"/>
            <p:cNvSpPr>
              <a:spLocks/>
            </p:cNvSpPr>
            <p:nvPr/>
          </p:nvSpPr>
          <p:spPr bwMode="auto">
            <a:xfrm>
              <a:off x="4320" y="3146"/>
              <a:ext cx="198" cy="694"/>
            </a:xfrm>
            <a:prstGeom prst="rightBrace">
              <a:avLst>
                <a:gd name="adj1" fmla="val 29209"/>
                <a:gd name="adj2" fmla="val 50000"/>
              </a:avLst>
            </a:prstGeom>
            <a:noFill/>
            <a:ln w="28575">
              <a:solidFill>
                <a:srgbClr val="0000FF"/>
              </a:solidFill>
              <a:round/>
              <a:headEnd/>
              <a:tailEnd/>
            </a:ln>
          </p:spPr>
          <p:txBody>
            <a:bodyPr wrap="none" anchor="ctr"/>
            <a:lstStyle/>
            <a:p>
              <a:endParaRPr lang="tr-TR"/>
            </a:p>
          </p:txBody>
        </p:sp>
        <p:sp>
          <p:nvSpPr>
            <p:cNvPr id="60422" name="Rectangle 6"/>
            <p:cNvSpPr>
              <a:spLocks noChangeArrowheads="1"/>
            </p:cNvSpPr>
            <p:nvPr/>
          </p:nvSpPr>
          <p:spPr bwMode="auto">
            <a:xfrm>
              <a:off x="4656" y="3338"/>
              <a:ext cx="1746" cy="377"/>
            </a:xfrm>
            <a:prstGeom prst="rect">
              <a:avLst/>
            </a:prstGeom>
            <a:noFill/>
            <a:ln w="9525">
              <a:noFill/>
              <a:miter lim="800000"/>
              <a:headEnd/>
              <a:tailEnd/>
            </a:ln>
          </p:spPr>
          <p:txBody>
            <a:bodyPr wrap="none" lIns="91437" tIns="45718" rIns="91437" bIns="45718">
              <a:spAutoFit/>
            </a:bodyPr>
            <a:lstStyle/>
            <a:p>
              <a:pPr eaLnBrk="0" hangingPunct="0"/>
              <a:r>
                <a:rPr lang="en-US" sz="3200" b="1">
                  <a:solidFill>
                    <a:srgbClr val="0000FF"/>
                  </a:solidFill>
                  <a:latin typeface="Arial" pitchFamily="34" charset="0"/>
                </a:rPr>
                <a:t>Sterilizasyon</a:t>
              </a:r>
            </a:p>
          </p:txBody>
        </p:sp>
      </p:grpSp>
    </p:spTree>
  </p:cSld>
  <p:clrMapOvr>
    <a:masterClrMapping/>
  </p:clrMapOvr>
  <p:transition spd="med">
    <p:checke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tr-TR" smtClean="0">
                <a:ea typeface="ＭＳ Ｐゴシック" pitchFamily="34" charset="-128"/>
              </a:rPr>
              <a:t>Neden Hepatit B Aşısı</a:t>
            </a:r>
            <a:endParaRPr lang="en-US" smtClean="0">
              <a:ea typeface="ＭＳ Ｐゴシック" pitchFamily="34" charset="-128"/>
            </a:endParaRPr>
          </a:p>
        </p:txBody>
      </p:sp>
      <p:sp>
        <p:nvSpPr>
          <p:cNvPr id="5124" name="Rectangle 3"/>
          <p:cNvSpPr>
            <a:spLocks noGrp="1" noChangeArrowheads="1"/>
          </p:cNvSpPr>
          <p:nvPr>
            <p:ph sz="quarter" idx="1"/>
          </p:nvPr>
        </p:nvSpPr>
        <p:spPr/>
        <p:txBody>
          <a:bodyPr/>
          <a:lstStyle/>
          <a:p>
            <a:pPr eaLnBrk="1" hangingPunct="1">
              <a:lnSpc>
                <a:spcPct val="120000"/>
              </a:lnSpc>
              <a:buFont typeface="Wingdings" pitchFamily="2" charset="2"/>
              <a:buNone/>
            </a:pPr>
            <a:r>
              <a:rPr lang="tr-TR" smtClean="0">
                <a:ea typeface="ＭＳ Ｐゴシック" pitchFamily="34" charset="-128"/>
              </a:rPr>
              <a:t>Akut hepatit</a:t>
            </a:r>
          </a:p>
          <a:p>
            <a:pPr eaLnBrk="1" hangingPunct="1">
              <a:lnSpc>
                <a:spcPct val="120000"/>
              </a:lnSpc>
              <a:buFont typeface="Wingdings" pitchFamily="2" charset="2"/>
              <a:buNone/>
            </a:pPr>
            <a:r>
              <a:rPr lang="tr-TR" smtClean="0">
                <a:ea typeface="ＭＳ Ｐゴシック" pitchFamily="34" charset="-128"/>
              </a:rPr>
              <a:t>Kronik hepatit gelişimi</a:t>
            </a:r>
          </a:p>
          <a:p>
            <a:pPr eaLnBrk="1" hangingPunct="1">
              <a:lnSpc>
                <a:spcPct val="120000"/>
              </a:lnSpc>
              <a:buFont typeface="Wingdings" pitchFamily="2" charset="2"/>
              <a:buNone/>
            </a:pPr>
            <a:r>
              <a:rPr lang="tr-TR" smtClean="0">
                <a:ea typeface="ＭＳ Ｐゴシック" pitchFamily="34" charset="-128"/>
              </a:rPr>
              <a:t>Kronik karaciğer hastalığı</a:t>
            </a:r>
          </a:p>
          <a:p>
            <a:pPr eaLnBrk="1" hangingPunct="1">
              <a:lnSpc>
                <a:spcPct val="120000"/>
              </a:lnSpc>
              <a:buFont typeface="Wingdings" pitchFamily="2" charset="2"/>
              <a:buNone/>
            </a:pPr>
            <a:r>
              <a:rPr lang="tr-TR" smtClean="0">
                <a:ea typeface="ＭＳ Ｐゴシック" pitchFamily="34" charset="-128"/>
              </a:rPr>
              <a:t>Karaciğer kanseri</a:t>
            </a:r>
            <a:endParaRPr lang="en-US" smtClean="0">
              <a:ea typeface="ＭＳ Ｐゴシック" pitchFamily="34" charset="-128"/>
            </a:endParaRPr>
          </a:p>
        </p:txBody>
      </p:sp>
      <p:sp>
        <p:nvSpPr>
          <p:cNvPr id="5125" name="AutoShape 4"/>
          <p:cNvSpPr>
            <a:spLocks/>
          </p:cNvSpPr>
          <p:nvPr/>
        </p:nvSpPr>
        <p:spPr bwMode="auto">
          <a:xfrm>
            <a:off x="6883400" y="1917700"/>
            <a:ext cx="812800" cy="2874963"/>
          </a:xfrm>
          <a:prstGeom prst="rightBrace">
            <a:avLst>
              <a:gd name="adj1" fmla="val 29476"/>
              <a:gd name="adj2" fmla="val 50000"/>
            </a:avLst>
          </a:prstGeom>
          <a:noFill/>
          <a:ln w="28575">
            <a:solidFill>
              <a:srgbClr val="0000FF"/>
            </a:solidFill>
            <a:round/>
            <a:headEnd/>
            <a:tailEnd/>
          </a:ln>
        </p:spPr>
        <p:txBody>
          <a:bodyPr wrap="none" anchor="ctr"/>
          <a:lstStyle/>
          <a:p>
            <a:endParaRPr lang="tr-TR"/>
          </a:p>
        </p:txBody>
      </p:sp>
      <p:sp>
        <p:nvSpPr>
          <p:cNvPr id="5126" name="Rectangle 5"/>
          <p:cNvSpPr>
            <a:spLocks noChangeArrowheads="1"/>
          </p:cNvSpPr>
          <p:nvPr/>
        </p:nvSpPr>
        <p:spPr bwMode="auto">
          <a:xfrm>
            <a:off x="7993063" y="3024188"/>
            <a:ext cx="1917700" cy="884237"/>
          </a:xfrm>
          <a:prstGeom prst="rect">
            <a:avLst/>
          </a:prstGeom>
          <a:noFill/>
          <a:ln w="9525">
            <a:noFill/>
            <a:miter lim="800000"/>
            <a:headEnd/>
            <a:tailEnd/>
          </a:ln>
        </p:spPr>
        <p:txBody>
          <a:bodyPr wrap="none" lIns="88679" tIns="44339" rIns="88679" bIns="44339">
            <a:spAutoFit/>
          </a:bodyPr>
          <a:lstStyle/>
          <a:p>
            <a:pPr defTabSz="887413" eaLnBrk="0" hangingPunct="0"/>
            <a:r>
              <a:rPr lang="tr-TR" sz="5200" b="1">
                <a:solidFill>
                  <a:srgbClr val="0000FF"/>
                </a:solidFill>
                <a:latin typeface="Arial" pitchFamily="34" charset="0"/>
              </a:rPr>
              <a:t>Önler</a:t>
            </a:r>
            <a:endParaRPr lang="en-US" sz="5200" b="1">
              <a:solidFill>
                <a:srgbClr val="0000FF"/>
              </a:solidFill>
              <a:latin typeface="Arial" pitchFamily="34" charset="0"/>
            </a:endParaRPr>
          </a:p>
        </p:txBody>
      </p:sp>
      <p:graphicFrame>
        <p:nvGraphicFramePr>
          <p:cNvPr id="5122" name="Object 2"/>
          <p:cNvGraphicFramePr>
            <a:graphicFrameLocks/>
          </p:cNvGraphicFramePr>
          <p:nvPr/>
        </p:nvGraphicFramePr>
        <p:xfrm>
          <a:off x="7770813" y="4203700"/>
          <a:ext cx="333375" cy="2101850"/>
        </p:xfrm>
        <a:graphic>
          <a:graphicData uri="http://schemas.openxmlformats.org/presentationml/2006/ole">
            <p:oleObj spid="_x0000_s5122" name="Microsoft ClipArt Gallery" r:id="rId3" imgW="635000" imgH="3416300" progId="MS_ClipArt_Gallery">
              <p:embed/>
            </p:oleObj>
          </a:graphicData>
        </a:graphic>
      </p:graphicFrame>
    </p:spTree>
  </p:cSld>
  <p:clrMapOvr>
    <a:masterClrMapping/>
  </p:clrMapOvr>
  <p:transition spd="med">
    <p:checke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p:txBody>
          <a:bodyPr/>
          <a:lstStyle/>
          <a:p>
            <a:pPr eaLnBrk="1" hangingPunct="1"/>
            <a:r>
              <a:rPr lang="en-US" smtClean="0">
                <a:ea typeface="ＭＳ Ｐゴシック" pitchFamily="34" charset="-128"/>
              </a:rPr>
              <a:t>Hepatit B Aşısı</a:t>
            </a:r>
          </a:p>
        </p:txBody>
      </p:sp>
      <p:sp>
        <p:nvSpPr>
          <p:cNvPr id="6150" name="Rectangle 3"/>
          <p:cNvSpPr>
            <a:spLocks noGrp="1" noChangeArrowheads="1"/>
          </p:cNvSpPr>
          <p:nvPr>
            <p:ph sz="quarter" idx="1"/>
          </p:nvPr>
        </p:nvSpPr>
        <p:spPr/>
        <p:txBody>
          <a:bodyPr/>
          <a:lstStyle/>
          <a:p>
            <a:pPr eaLnBrk="1" hangingPunct="1"/>
            <a:r>
              <a:rPr lang="tr-TR" smtClean="0">
                <a:ea typeface="ＭＳ Ｐゴシック" pitchFamily="34" charset="-128"/>
              </a:rPr>
              <a:t>Sentetik aşı</a:t>
            </a:r>
          </a:p>
          <a:p>
            <a:pPr eaLnBrk="1" hangingPunct="1"/>
            <a:r>
              <a:rPr lang="en-US" smtClean="0">
                <a:ea typeface="ＭＳ Ｐゴシック" pitchFamily="34" charset="-128"/>
              </a:rPr>
              <a:t>% 95 koruyucu</a:t>
            </a:r>
          </a:p>
          <a:p>
            <a:pPr eaLnBrk="1" hangingPunct="1"/>
            <a:r>
              <a:rPr lang="en-US" smtClean="0">
                <a:ea typeface="ＭＳ Ｐゴシック" pitchFamily="34" charset="-128"/>
              </a:rPr>
              <a:t>Virus alma tehlikesi yok</a:t>
            </a:r>
          </a:p>
          <a:p>
            <a:pPr eaLnBrk="1" hangingPunct="1"/>
            <a:r>
              <a:rPr lang="en-US" smtClean="0">
                <a:ea typeface="ＭＳ Ｐゴシック" pitchFamily="34" charset="-128"/>
              </a:rPr>
              <a:t>Kanser riski yok</a:t>
            </a:r>
          </a:p>
          <a:p>
            <a:pPr eaLnBrk="1" hangingPunct="1"/>
            <a:r>
              <a:rPr lang="en-US" smtClean="0">
                <a:ea typeface="ＭＳ Ｐゴシック" pitchFamily="34" charset="-128"/>
              </a:rPr>
              <a:t>Tüm yaşlarda uygulanabilir</a:t>
            </a:r>
            <a:endParaRPr lang="tr-TR" smtClean="0">
              <a:ea typeface="ＭＳ Ｐゴシック" pitchFamily="34" charset="-128"/>
            </a:endParaRPr>
          </a:p>
          <a:p>
            <a:pPr eaLnBrk="1" hangingPunct="1"/>
            <a:r>
              <a:rPr lang="tr-TR" smtClean="0">
                <a:ea typeface="ＭＳ Ｐゴシック" pitchFamily="34" charset="-128"/>
              </a:rPr>
              <a:t>IM uygulama</a:t>
            </a:r>
            <a:endParaRPr lang="en-US" smtClean="0">
              <a:ea typeface="ＭＳ Ｐゴシック" pitchFamily="34" charset="-128"/>
            </a:endParaRPr>
          </a:p>
        </p:txBody>
      </p:sp>
      <p:grpSp>
        <p:nvGrpSpPr>
          <p:cNvPr id="6151" name="Group 4"/>
          <p:cNvGrpSpPr>
            <a:grpSpLocks/>
          </p:cNvGrpSpPr>
          <p:nvPr/>
        </p:nvGrpSpPr>
        <p:grpSpPr bwMode="auto">
          <a:xfrm>
            <a:off x="9083675" y="2443163"/>
            <a:ext cx="676275" cy="2201862"/>
            <a:chOff x="2043" y="2282"/>
            <a:chExt cx="493" cy="1434"/>
          </a:xfrm>
        </p:grpSpPr>
        <p:graphicFrame>
          <p:nvGraphicFramePr>
            <p:cNvPr id="6148" name="Object 4"/>
            <p:cNvGraphicFramePr>
              <a:graphicFrameLocks/>
            </p:cNvGraphicFramePr>
            <p:nvPr/>
          </p:nvGraphicFramePr>
          <p:xfrm>
            <a:off x="2277" y="2282"/>
            <a:ext cx="259" cy="1434"/>
          </p:xfrm>
          <a:graphic>
            <a:graphicData uri="http://schemas.openxmlformats.org/presentationml/2006/ole">
              <p:oleObj spid="_x0000_s6148" name="Microsoft ClipArt Gallery" r:id="rId3" imgW="635000" imgH="3416300" progId="MS_ClipArt_Gallery">
                <p:embed/>
              </p:oleObj>
            </a:graphicData>
          </a:graphic>
        </p:graphicFrame>
        <p:sp>
          <p:nvSpPr>
            <p:cNvPr id="6156" name="Rectangle 6"/>
            <p:cNvSpPr>
              <a:spLocks noChangeArrowheads="1"/>
            </p:cNvSpPr>
            <p:nvPr/>
          </p:nvSpPr>
          <p:spPr bwMode="auto">
            <a:xfrm>
              <a:off x="2043" y="2514"/>
              <a:ext cx="288" cy="363"/>
            </a:xfrm>
            <a:prstGeom prst="rect">
              <a:avLst/>
            </a:prstGeom>
            <a:noFill/>
            <a:ln w="12700">
              <a:noFill/>
              <a:miter lim="800000"/>
              <a:headEnd/>
              <a:tailEnd/>
            </a:ln>
          </p:spPr>
          <p:txBody>
            <a:bodyPr wrap="none" lIns="87754" tIns="43108" rIns="87754" bIns="43108">
              <a:spAutoFit/>
            </a:bodyPr>
            <a:lstStyle/>
            <a:p>
              <a:pPr defTabSz="887413" eaLnBrk="0" hangingPunct="0">
                <a:spcBef>
                  <a:spcPct val="20000"/>
                </a:spcBef>
              </a:pPr>
              <a:r>
                <a:rPr lang="en-US" sz="3100" b="1">
                  <a:solidFill>
                    <a:srgbClr val="0000FF"/>
                  </a:solidFill>
                  <a:latin typeface="Arial" pitchFamily="34" charset="0"/>
                </a:rPr>
                <a:t>3</a:t>
              </a:r>
            </a:p>
          </p:txBody>
        </p:sp>
      </p:grpSp>
      <p:grpSp>
        <p:nvGrpSpPr>
          <p:cNvPr id="6152" name="Group 7"/>
          <p:cNvGrpSpPr>
            <a:grpSpLocks/>
          </p:cNvGrpSpPr>
          <p:nvPr/>
        </p:nvGrpSpPr>
        <p:grpSpPr bwMode="auto">
          <a:xfrm>
            <a:off x="7918450" y="2443163"/>
            <a:ext cx="684213" cy="2201862"/>
            <a:chOff x="1192" y="2282"/>
            <a:chExt cx="500" cy="1434"/>
          </a:xfrm>
        </p:grpSpPr>
        <p:sp>
          <p:nvSpPr>
            <p:cNvPr id="6155" name="Rectangle 8"/>
            <p:cNvSpPr>
              <a:spLocks noChangeArrowheads="1"/>
            </p:cNvSpPr>
            <p:nvPr/>
          </p:nvSpPr>
          <p:spPr bwMode="auto">
            <a:xfrm>
              <a:off x="1192" y="2514"/>
              <a:ext cx="288" cy="363"/>
            </a:xfrm>
            <a:prstGeom prst="rect">
              <a:avLst/>
            </a:prstGeom>
            <a:noFill/>
            <a:ln w="12700">
              <a:noFill/>
              <a:miter lim="800000"/>
              <a:headEnd/>
              <a:tailEnd/>
            </a:ln>
          </p:spPr>
          <p:txBody>
            <a:bodyPr wrap="none" lIns="87754" tIns="43108" rIns="87754" bIns="43108">
              <a:spAutoFit/>
            </a:bodyPr>
            <a:lstStyle/>
            <a:p>
              <a:pPr defTabSz="887413" eaLnBrk="0" hangingPunct="0">
                <a:spcBef>
                  <a:spcPct val="20000"/>
                </a:spcBef>
              </a:pPr>
              <a:r>
                <a:rPr lang="en-US" sz="3100" b="1">
                  <a:solidFill>
                    <a:srgbClr val="0000FF"/>
                  </a:solidFill>
                  <a:latin typeface="Arial" pitchFamily="34" charset="0"/>
                </a:rPr>
                <a:t>2</a:t>
              </a:r>
            </a:p>
          </p:txBody>
        </p:sp>
        <p:graphicFrame>
          <p:nvGraphicFramePr>
            <p:cNvPr id="6147" name="Object 3"/>
            <p:cNvGraphicFramePr>
              <a:graphicFrameLocks/>
            </p:cNvGraphicFramePr>
            <p:nvPr/>
          </p:nvGraphicFramePr>
          <p:xfrm>
            <a:off x="1433" y="2282"/>
            <a:ext cx="259" cy="1434"/>
          </p:xfrm>
          <a:graphic>
            <a:graphicData uri="http://schemas.openxmlformats.org/presentationml/2006/ole">
              <p:oleObj spid="_x0000_s6147" name="Microsoft ClipArt Gallery" r:id="rId4" imgW="635000" imgH="3416300" progId="MS_ClipArt_Gallery">
                <p:embed/>
              </p:oleObj>
            </a:graphicData>
          </a:graphic>
        </p:graphicFrame>
      </p:grpSp>
      <p:grpSp>
        <p:nvGrpSpPr>
          <p:cNvPr id="6153" name="Group 10"/>
          <p:cNvGrpSpPr>
            <a:grpSpLocks/>
          </p:cNvGrpSpPr>
          <p:nvPr/>
        </p:nvGrpSpPr>
        <p:grpSpPr bwMode="auto">
          <a:xfrm>
            <a:off x="6750050" y="2443163"/>
            <a:ext cx="681038" cy="2201862"/>
            <a:chOff x="340" y="2282"/>
            <a:chExt cx="497" cy="1434"/>
          </a:xfrm>
        </p:grpSpPr>
        <p:sp>
          <p:nvSpPr>
            <p:cNvPr id="6154" name="Rectangle 11"/>
            <p:cNvSpPr>
              <a:spLocks noChangeArrowheads="1"/>
            </p:cNvSpPr>
            <p:nvPr/>
          </p:nvSpPr>
          <p:spPr bwMode="auto">
            <a:xfrm>
              <a:off x="340" y="2514"/>
              <a:ext cx="288" cy="363"/>
            </a:xfrm>
            <a:prstGeom prst="rect">
              <a:avLst/>
            </a:prstGeom>
            <a:noFill/>
            <a:ln w="12700">
              <a:noFill/>
              <a:miter lim="800000"/>
              <a:headEnd/>
              <a:tailEnd/>
            </a:ln>
          </p:spPr>
          <p:txBody>
            <a:bodyPr wrap="none" lIns="87754" tIns="43108" rIns="87754" bIns="43108">
              <a:spAutoFit/>
            </a:bodyPr>
            <a:lstStyle/>
            <a:p>
              <a:pPr defTabSz="887413" eaLnBrk="0" hangingPunct="0">
                <a:spcBef>
                  <a:spcPct val="20000"/>
                </a:spcBef>
              </a:pPr>
              <a:r>
                <a:rPr lang="en-US" sz="3100" b="1">
                  <a:solidFill>
                    <a:srgbClr val="0000FF"/>
                  </a:solidFill>
                  <a:latin typeface="Arial" pitchFamily="34" charset="0"/>
                </a:rPr>
                <a:t>1</a:t>
              </a:r>
            </a:p>
          </p:txBody>
        </p:sp>
        <p:graphicFrame>
          <p:nvGraphicFramePr>
            <p:cNvPr id="6146" name="Object 2"/>
            <p:cNvGraphicFramePr>
              <a:graphicFrameLocks/>
            </p:cNvGraphicFramePr>
            <p:nvPr/>
          </p:nvGraphicFramePr>
          <p:xfrm>
            <a:off x="578" y="2282"/>
            <a:ext cx="259" cy="1434"/>
          </p:xfrm>
          <a:graphic>
            <a:graphicData uri="http://schemas.openxmlformats.org/presentationml/2006/ole">
              <p:oleObj spid="_x0000_s6146" name="Microsoft ClipArt Gallery" r:id="rId5" imgW="635000" imgH="3416300" progId="MS_ClipArt_Gallery">
                <p:embed/>
              </p:oleObj>
            </a:graphicData>
          </a:graphic>
        </p:graphicFrame>
      </p:grpSp>
    </p:spTree>
  </p:cSld>
  <p:clrMapOvr>
    <a:masterClrMapping/>
  </p:clrMapOvr>
  <p:transition spd="med">
    <p:checke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smtClean="0">
                <a:ea typeface="ＭＳ Ｐゴシック" pitchFamily="34" charset="-128"/>
              </a:rPr>
              <a:t>Hepatit B Aşısı</a:t>
            </a:r>
          </a:p>
        </p:txBody>
      </p:sp>
      <p:sp>
        <p:nvSpPr>
          <p:cNvPr id="61443" name="Rectangle 3"/>
          <p:cNvSpPr>
            <a:spLocks noGrp="1" noChangeArrowheads="1"/>
          </p:cNvSpPr>
          <p:nvPr>
            <p:ph sz="quarter" idx="1"/>
          </p:nvPr>
        </p:nvSpPr>
        <p:spPr/>
        <p:txBody>
          <a:bodyPr/>
          <a:lstStyle/>
          <a:p>
            <a:pPr eaLnBrk="1" hangingPunct="1"/>
            <a:r>
              <a:rPr lang="en-US" smtClean="0">
                <a:ea typeface="ＭＳ Ｐゴシック" pitchFamily="34" charset="-128"/>
              </a:rPr>
              <a:t>Rutin aşılama şemasına entegre edilebilir</a:t>
            </a:r>
          </a:p>
          <a:p>
            <a:pPr eaLnBrk="1" hangingPunct="1"/>
            <a:r>
              <a:rPr lang="en-US" smtClean="0">
                <a:ea typeface="ＭＳ Ｐゴシック" pitchFamily="34" charset="-128"/>
              </a:rPr>
              <a:t>Diğer aşılar ile geçimsizliği yoktur</a:t>
            </a:r>
          </a:p>
          <a:p>
            <a:pPr eaLnBrk="1" hangingPunct="1"/>
            <a:r>
              <a:rPr lang="en-US" smtClean="0">
                <a:ea typeface="ＭＳ Ｐゴシック" pitchFamily="34" charset="-128"/>
              </a:rPr>
              <a:t>HBIG ile birlikte (farklı alana) uygulanabilir</a:t>
            </a:r>
          </a:p>
          <a:p>
            <a:pPr eaLnBrk="1" hangingPunct="1"/>
            <a:r>
              <a:rPr lang="en-US" smtClean="0">
                <a:ea typeface="ＭＳ Ｐゴシック" pitchFamily="34" charset="-128"/>
              </a:rPr>
              <a:t>İmmun yetmezlikte kullanılabilir</a:t>
            </a:r>
          </a:p>
        </p:txBody>
      </p:sp>
    </p:spTree>
  </p:cSld>
  <p:clrMapOvr>
    <a:masterClrMapping/>
  </p:clrMapOvr>
  <p:transition>
    <p:checke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tr-TR" smtClean="0">
                <a:ea typeface="ＭＳ Ｐゴシック" pitchFamily="34" charset="-128"/>
              </a:rPr>
              <a:t>Hepatit B Aşısı Yan Etki</a:t>
            </a:r>
            <a:endParaRPr lang="en-US" smtClean="0">
              <a:ea typeface="ＭＳ Ｐゴシック" pitchFamily="34" charset="-128"/>
            </a:endParaRPr>
          </a:p>
        </p:txBody>
      </p:sp>
      <p:sp>
        <p:nvSpPr>
          <p:cNvPr id="7172" name="Rectangle 3"/>
          <p:cNvSpPr>
            <a:spLocks noGrp="1" noChangeArrowheads="1"/>
          </p:cNvSpPr>
          <p:nvPr>
            <p:ph sz="quarter" idx="1"/>
          </p:nvPr>
        </p:nvSpPr>
        <p:spPr/>
        <p:txBody>
          <a:bodyPr/>
          <a:lstStyle/>
          <a:p>
            <a:pPr eaLnBrk="1" hangingPunct="1"/>
            <a:r>
              <a:rPr lang="tr-TR" smtClean="0">
                <a:ea typeface="ＭＳ Ｐゴシック" pitchFamily="34" charset="-128"/>
              </a:rPr>
              <a:t>Yan etkiler hafiftir</a:t>
            </a:r>
          </a:p>
          <a:p>
            <a:pPr eaLnBrk="1" hangingPunct="1"/>
            <a:r>
              <a:rPr lang="en-US" smtClean="0">
                <a:ea typeface="ＭＳ Ｐゴシック" pitchFamily="34" charset="-128"/>
              </a:rPr>
              <a:t>En sık uygulama yerinde ağrı </a:t>
            </a:r>
            <a:r>
              <a:rPr lang="en-GB" smtClean="0">
                <a:ea typeface="ＭＳ Ｐゴシック" pitchFamily="34" charset="-128"/>
              </a:rPr>
              <a:t>( %</a:t>
            </a:r>
            <a:r>
              <a:rPr lang="tr-TR" smtClean="0">
                <a:ea typeface="ＭＳ Ｐゴシック" pitchFamily="34" charset="-128"/>
              </a:rPr>
              <a:t> </a:t>
            </a:r>
            <a:r>
              <a:rPr lang="en-GB" smtClean="0">
                <a:ea typeface="ＭＳ Ｐゴシック" pitchFamily="34" charset="-128"/>
              </a:rPr>
              <a:t>12)</a:t>
            </a:r>
          </a:p>
          <a:p>
            <a:pPr eaLnBrk="1" hangingPunct="1"/>
            <a:r>
              <a:rPr lang="en-GB" smtClean="0">
                <a:ea typeface="ＭＳ Ｐゴシック" pitchFamily="34" charset="-128"/>
              </a:rPr>
              <a:t>Ateş (%</a:t>
            </a:r>
            <a:r>
              <a:rPr lang="tr-TR" smtClean="0">
                <a:ea typeface="ＭＳ Ｐゴシック" pitchFamily="34" charset="-128"/>
              </a:rPr>
              <a:t> </a:t>
            </a:r>
            <a:r>
              <a:rPr lang="en-GB" smtClean="0">
                <a:ea typeface="ＭＳ Ｐゴシック" pitchFamily="34" charset="-128"/>
              </a:rPr>
              <a:t>2)</a:t>
            </a:r>
          </a:p>
          <a:p>
            <a:pPr eaLnBrk="1" hangingPunct="1"/>
            <a:r>
              <a:rPr lang="tr-TR" smtClean="0">
                <a:ea typeface="ＭＳ Ｐゴシック" pitchFamily="34" charset="-128"/>
              </a:rPr>
              <a:t>Kas ağrısı</a:t>
            </a:r>
            <a:endParaRPr lang="en-GB" smtClean="0">
              <a:ea typeface="ＭＳ Ｐゴシック" pitchFamily="34" charset="-128"/>
            </a:endParaRPr>
          </a:p>
          <a:p>
            <a:pPr eaLnBrk="1" hangingPunct="1"/>
            <a:r>
              <a:rPr lang="tr-TR" smtClean="0">
                <a:ea typeface="ＭＳ Ｐゴシック" pitchFamily="34" charset="-128"/>
              </a:rPr>
              <a:t>Eklem ağrısı</a:t>
            </a:r>
            <a:endParaRPr lang="en-GB" smtClean="0">
              <a:ea typeface="ＭＳ Ｐゴシック" pitchFamily="34" charset="-128"/>
            </a:endParaRPr>
          </a:p>
          <a:p>
            <a:pPr eaLnBrk="1" hangingPunct="1"/>
            <a:r>
              <a:rPr lang="en-GB" smtClean="0">
                <a:ea typeface="ＭＳ Ｐゴシック" pitchFamily="34" charset="-128"/>
              </a:rPr>
              <a:t>Deri döküntüsü</a:t>
            </a:r>
            <a:endParaRPr lang="en-US" smtClean="0">
              <a:ea typeface="ＭＳ Ｐゴシック" pitchFamily="34" charset="-128"/>
            </a:endParaRPr>
          </a:p>
        </p:txBody>
      </p:sp>
      <p:graphicFrame>
        <p:nvGraphicFramePr>
          <p:cNvPr id="7170" name="Object 2"/>
          <p:cNvGraphicFramePr>
            <a:graphicFrameLocks/>
          </p:cNvGraphicFramePr>
          <p:nvPr/>
        </p:nvGraphicFramePr>
        <p:xfrm>
          <a:off x="444500" y="2433638"/>
          <a:ext cx="331788" cy="2101850"/>
        </p:xfrm>
        <a:graphic>
          <a:graphicData uri="http://schemas.openxmlformats.org/presentationml/2006/ole">
            <p:oleObj spid="_x0000_s7170" name="Microsoft ClipArt Gallery" r:id="rId3" imgW="635000" imgH="3416300" progId="MS_ClipArt_Gallery">
              <p:embed/>
            </p:oleObj>
          </a:graphicData>
        </a:graphic>
      </p:graphicFrame>
    </p:spTree>
  </p:cSld>
  <p:clrMapOvr>
    <a:masterClrMapping/>
  </p:clrMapOvr>
  <p:transition spd="med">
    <p:checke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tr-TR" smtClean="0">
                <a:ea typeface="ＭＳ Ｐゴシック" pitchFamily="34" charset="-128"/>
              </a:rPr>
              <a:t>Aşı Öncesi Test</a:t>
            </a:r>
            <a:endParaRPr lang="en-US" smtClean="0">
              <a:ea typeface="ＭＳ Ｐゴシック" pitchFamily="34" charset="-128"/>
            </a:endParaRPr>
          </a:p>
        </p:txBody>
      </p:sp>
      <p:sp>
        <p:nvSpPr>
          <p:cNvPr id="8196" name="Rectangle 3"/>
          <p:cNvSpPr>
            <a:spLocks noGrp="1" noChangeArrowheads="1"/>
          </p:cNvSpPr>
          <p:nvPr>
            <p:ph sz="quarter" idx="1"/>
          </p:nvPr>
        </p:nvSpPr>
        <p:spPr/>
        <p:txBody>
          <a:bodyPr/>
          <a:lstStyle/>
          <a:p>
            <a:pPr eaLnBrk="1" hangingPunct="1"/>
            <a:r>
              <a:rPr lang="en-US" smtClean="0">
                <a:ea typeface="ＭＳ Ｐゴシック" pitchFamily="34" charset="-128"/>
              </a:rPr>
              <a:t>Erişkinde aşı öncesi test yapıl</a:t>
            </a:r>
            <a:r>
              <a:rPr lang="tr-TR" smtClean="0">
                <a:ea typeface="ＭＳ Ｐゴシック" pitchFamily="34" charset="-128"/>
              </a:rPr>
              <a:t>abilir</a:t>
            </a:r>
            <a:endParaRPr lang="en-US" smtClean="0">
              <a:ea typeface="ＭＳ Ｐゴシック" pitchFamily="34" charset="-128"/>
            </a:endParaRPr>
          </a:p>
          <a:p>
            <a:pPr eaLnBrk="1" hangingPunct="1"/>
            <a:r>
              <a:rPr lang="en-US" smtClean="0">
                <a:ea typeface="ＭＳ Ｐゴシック" pitchFamily="34" charset="-128"/>
              </a:rPr>
              <a:t>Çocuklarda teste gerek yok</a:t>
            </a:r>
            <a:endParaRPr lang="tr-TR" smtClean="0">
              <a:ea typeface="ＭＳ Ｐゴシック" pitchFamily="34" charset="-128"/>
            </a:endParaRPr>
          </a:p>
        </p:txBody>
      </p:sp>
      <p:graphicFrame>
        <p:nvGraphicFramePr>
          <p:cNvPr id="8194" name="Object 2"/>
          <p:cNvGraphicFramePr>
            <a:graphicFrameLocks/>
          </p:cNvGraphicFramePr>
          <p:nvPr/>
        </p:nvGraphicFramePr>
        <p:xfrm>
          <a:off x="444500" y="2876550"/>
          <a:ext cx="331788" cy="2100263"/>
        </p:xfrm>
        <a:graphic>
          <a:graphicData uri="http://schemas.openxmlformats.org/presentationml/2006/ole">
            <p:oleObj spid="_x0000_s8194" name="Microsoft ClipArt Gallery" r:id="rId3" imgW="635000" imgH="3416300" progId="MS_ClipArt_Gallery">
              <p:embed/>
            </p:oleObj>
          </a:graphicData>
        </a:graphic>
      </p:graphicFrame>
    </p:spTree>
  </p:cSld>
  <p:clrMapOvr>
    <a:masterClrMapping/>
  </p:clrMapOvr>
  <p:transition spd="med">
    <p:checke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tr-TR" smtClean="0">
                <a:ea typeface="ＭＳ Ｐゴシック" pitchFamily="34" charset="-128"/>
              </a:rPr>
              <a:t>Aşı Öncesi Testler</a:t>
            </a:r>
            <a:endParaRPr lang="en-US" smtClean="0">
              <a:ea typeface="ＭＳ Ｐゴシック" pitchFamily="34" charset="-128"/>
            </a:endParaRPr>
          </a:p>
        </p:txBody>
      </p:sp>
      <p:sp>
        <p:nvSpPr>
          <p:cNvPr id="62467" name="Rectangle 3"/>
          <p:cNvSpPr>
            <a:spLocks noGrp="1" noChangeArrowheads="1"/>
          </p:cNvSpPr>
          <p:nvPr>
            <p:ph sz="quarter" idx="1"/>
          </p:nvPr>
        </p:nvSpPr>
        <p:spPr/>
        <p:txBody>
          <a:bodyPr/>
          <a:lstStyle/>
          <a:p>
            <a:pPr eaLnBrk="1" hangingPunct="1"/>
            <a:r>
              <a:rPr lang="en-US" smtClean="0">
                <a:solidFill>
                  <a:srgbClr val="0000FF"/>
                </a:solidFill>
                <a:ea typeface="ＭＳ Ｐゴシック" pitchFamily="34" charset="-128"/>
              </a:rPr>
              <a:t>Anti HBc Total</a:t>
            </a:r>
          </a:p>
          <a:p>
            <a:pPr eaLnBrk="1" hangingPunct="1"/>
            <a:r>
              <a:rPr lang="en-US" smtClean="0">
                <a:ea typeface="ＭＳ Ｐゴシック" pitchFamily="34" charset="-128"/>
              </a:rPr>
              <a:t>HBsAg</a:t>
            </a:r>
          </a:p>
          <a:p>
            <a:pPr eaLnBrk="1" hangingPunct="1"/>
            <a:r>
              <a:rPr lang="en-US" smtClean="0">
                <a:ea typeface="ＭＳ Ｐゴシック" pitchFamily="34" charset="-128"/>
              </a:rPr>
              <a:t>Anti HBs</a:t>
            </a:r>
            <a:endParaRPr lang="tr-TR" smtClean="0">
              <a:ea typeface="ＭＳ Ｐゴシック" pitchFamily="34" charset="-128"/>
            </a:endParaRPr>
          </a:p>
          <a:p>
            <a:pPr lvl="1" eaLnBrk="1" hangingPunct="1"/>
            <a:r>
              <a:rPr lang="en-US" smtClean="0">
                <a:ea typeface="ＭＳ Ｐゴシック" pitchFamily="34" charset="-128"/>
              </a:rPr>
              <a:t>HBsAg veya Anti HBs pozitiflerin aşı olmasına gerek yoktur</a:t>
            </a:r>
            <a:endParaRPr lang="tr-TR" smtClean="0">
              <a:ea typeface="ＭＳ Ｐゴシック" pitchFamily="34" charset="-128"/>
            </a:endParaRPr>
          </a:p>
          <a:p>
            <a:pPr lvl="1" eaLnBrk="1" hangingPunct="1"/>
            <a:r>
              <a:rPr lang="en-US" smtClean="0">
                <a:ea typeface="ＭＳ Ｐゴシック" pitchFamily="34" charset="-128"/>
              </a:rPr>
              <a:t>Aşılı olmayanlarda tek başına anti HBs anlamlı değildir</a:t>
            </a:r>
          </a:p>
        </p:txBody>
      </p:sp>
    </p:spTree>
  </p:cSld>
  <p:clrMapOvr>
    <a:masterClrMapping/>
  </p:clrMapOvr>
  <p:transition>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rot="-235887">
            <a:off x="923925" y="2133600"/>
            <a:ext cx="8143875" cy="3124200"/>
            <a:chOff x="2010" y="3171"/>
            <a:chExt cx="2443" cy="1119"/>
          </a:xfrm>
        </p:grpSpPr>
        <p:sp>
          <p:nvSpPr>
            <p:cNvPr id="25610" name="Freeform 3"/>
            <p:cNvSpPr>
              <a:spLocks/>
            </p:cNvSpPr>
            <p:nvPr/>
          </p:nvSpPr>
          <p:spPr bwMode="auto">
            <a:xfrm>
              <a:off x="2017" y="3178"/>
              <a:ext cx="2436" cy="1112"/>
            </a:xfrm>
            <a:custGeom>
              <a:avLst/>
              <a:gdLst>
                <a:gd name="T0" fmla="*/ 4 w 7307"/>
                <a:gd name="T1" fmla="*/ 0 h 3336"/>
                <a:gd name="T2" fmla="*/ 3 w 7307"/>
                <a:gd name="T3" fmla="*/ 0 h 3336"/>
                <a:gd name="T4" fmla="*/ 3 w 7307"/>
                <a:gd name="T5" fmla="*/ 1 h 3336"/>
                <a:gd name="T6" fmla="*/ 2 w 7307"/>
                <a:gd name="T7" fmla="*/ 1 h 3336"/>
                <a:gd name="T8" fmla="*/ 2 w 7307"/>
                <a:gd name="T9" fmla="*/ 1 h 3336"/>
                <a:gd name="T10" fmla="*/ 2 w 7307"/>
                <a:gd name="T11" fmla="*/ 1 h 3336"/>
                <a:gd name="T12" fmla="*/ 1 w 7307"/>
                <a:gd name="T13" fmla="*/ 1 h 3336"/>
                <a:gd name="T14" fmla="*/ 1 w 7307"/>
                <a:gd name="T15" fmla="*/ 1 h 3336"/>
                <a:gd name="T16" fmla="*/ 1 w 7307"/>
                <a:gd name="T17" fmla="*/ 1 h 3336"/>
                <a:gd name="T18" fmla="*/ 0 w 7307"/>
                <a:gd name="T19" fmla="*/ 1 h 3336"/>
                <a:gd name="T20" fmla="*/ 0 w 7307"/>
                <a:gd name="T21" fmla="*/ 1 h 3336"/>
                <a:gd name="T22" fmla="*/ 0 w 7307"/>
                <a:gd name="T23" fmla="*/ 2 h 3336"/>
                <a:gd name="T24" fmla="*/ 0 w 7307"/>
                <a:gd name="T25" fmla="*/ 2 h 3336"/>
                <a:gd name="T26" fmla="*/ 0 w 7307"/>
                <a:gd name="T27" fmla="*/ 2 h 3336"/>
                <a:gd name="T28" fmla="*/ 0 w 7307"/>
                <a:gd name="T29" fmla="*/ 2 h 3336"/>
                <a:gd name="T30" fmla="*/ 0 w 7307"/>
                <a:gd name="T31" fmla="*/ 3 h 3336"/>
                <a:gd name="T32" fmla="*/ 0 w 7307"/>
                <a:gd name="T33" fmla="*/ 3 h 3336"/>
                <a:gd name="T34" fmla="*/ 1 w 7307"/>
                <a:gd name="T35" fmla="*/ 3 h 3336"/>
                <a:gd name="T36" fmla="*/ 1 w 7307"/>
                <a:gd name="T37" fmla="*/ 4 h 3336"/>
                <a:gd name="T38" fmla="*/ 1 w 7307"/>
                <a:gd name="T39" fmla="*/ 4 h 3336"/>
                <a:gd name="T40" fmla="*/ 1 w 7307"/>
                <a:gd name="T41" fmla="*/ 4 h 3336"/>
                <a:gd name="T42" fmla="*/ 1 w 7307"/>
                <a:gd name="T43" fmla="*/ 4 h 3336"/>
                <a:gd name="T44" fmla="*/ 2 w 7307"/>
                <a:gd name="T45" fmla="*/ 4 h 3336"/>
                <a:gd name="T46" fmla="*/ 3 w 7307"/>
                <a:gd name="T47" fmla="*/ 4 h 3336"/>
                <a:gd name="T48" fmla="*/ 3 w 7307"/>
                <a:gd name="T49" fmla="*/ 4 h 3336"/>
                <a:gd name="T50" fmla="*/ 4 w 7307"/>
                <a:gd name="T51" fmla="*/ 4 h 3336"/>
                <a:gd name="T52" fmla="*/ 4 w 7307"/>
                <a:gd name="T53" fmla="*/ 4 h 3336"/>
                <a:gd name="T54" fmla="*/ 5 w 7307"/>
                <a:gd name="T55" fmla="*/ 4 h 3336"/>
                <a:gd name="T56" fmla="*/ 5 w 7307"/>
                <a:gd name="T57" fmla="*/ 4 h 3336"/>
                <a:gd name="T58" fmla="*/ 5 w 7307"/>
                <a:gd name="T59" fmla="*/ 4 h 3336"/>
                <a:gd name="T60" fmla="*/ 5 w 7307"/>
                <a:gd name="T61" fmla="*/ 5 h 3336"/>
                <a:gd name="T62" fmla="*/ 5 w 7307"/>
                <a:gd name="T63" fmla="*/ 4 h 3336"/>
                <a:gd name="T64" fmla="*/ 6 w 7307"/>
                <a:gd name="T65" fmla="*/ 4 h 3336"/>
                <a:gd name="T66" fmla="*/ 6 w 7307"/>
                <a:gd name="T67" fmla="*/ 4 h 3336"/>
                <a:gd name="T68" fmla="*/ 7 w 7307"/>
                <a:gd name="T69" fmla="*/ 4 h 3336"/>
                <a:gd name="T70" fmla="*/ 8 w 7307"/>
                <a:gd name="T71" fmla="*/ 4 h 3336"/>
                <a:gd name="T72" fmla="*/ 8 w 7307"/>
                <a:gd name="T73" fmla="*/ 3 h 3336"/>
                <a:gd name="T74" fmla="*/ 9 w 7307"/>
                <a:gd name="T75" fmla="*/ 3 h 3336"/>
                <a:gd name="T76" fmla="*/ 9 w 7307"/>
                <a:gd name="T77" fmla="*/ 3 h 3336"/>
                <a:gd name="T78" fmla="*/ 10 w 7307"/>
                <a:gd name="T79" fmla="*/ 3 h 3336"/>
                <a:gd name="T80" fmla="*/ 10 w 7307"/>
                <a:gd name="T81" fmla="*/ 3 h 3336"/>
                <a:gd name="T82" fmla="*/ 10 w 7307"/>
                <a:gd name="T83" fmla="*/ 2 h 3336"/>
                <a:gd name="T84" fmla="*/ 10 w 7307"/>
                <a:gd name="T85" fmla="*/ 2 h 3336"/>
                <a:gd name="T86" fmla="*/ 10 w 7307"/>
                <a:gd name="T87" fmla="*/ 2 h 3336"/>
                <a:gd name="T88" fmla="*/ 10 w 7307"/>
                <a:gd name="T89" fmla="*/ 1 h 3336"/>
                <a:gd name="T90" fmla="*/ 9 w 7307"/>
                <a:gd name="T91" fmla="*/ 1 h 3336"/>
                <a:gd name="T92" fmla="*/ 9 w 7307"/>
                <a:gd name="T93" fmla="*/ 0 h 3336"/>
                <a:gd name="T94" fmla="*/ 9 w 7307"/>
                <a:gd name="T95" fmla="*/ 0 h 3336"/>
                <a:gd name="T96" fmla="*/ 9 w 7307"/>
                <a:gd name="T97" fmla="*/ 0 h 3336"/>
                <a:gd name="T98" fmla="*/ 8 w 7307"/>
                <a:gd name="T99" fmla="*/ 0 h 3336"/>
                <a:gd name="T100" fmla="*/ 8 w 7307"/>
                <a:gd name="T101" fmla="*/ 0 h 3336"/>
                <a:gd name="T102" fmla="*/ 7 w 7307"/>
                <a:gd name="T103" fmla="*/ 1 h 3336"/>
                <a:gd name="T104" fmla="*/ 7 w 7307"/>
                <a:gd name="T105" fmla="*/ 1 h 3336"/>
                <a:gd name="T106" fmla="*/ 6 w 7307"/>
                <a:gd name="T107" fmla="*/ 1 h 3336"/>
                <a:gd name="T108" fmla="*/ 6 w 7307"/>
                <a:gd name="T109" fmla="*/ 0 h 3336"/>
                <a:gd name="T110" fmla="*/ 5 w 7307"/>
                <a:gd name="T111" fmla="*/ 0 h 3336"/>
                <a:gd name="T112" fmla="*/ 5 w 7307"/>
                <a:gd name="T113" fmla="*/ 0 h 33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307"/>
                <a:gd name="T172" fmla="*/ 0 h 3336"/>
                <a:gd name="T173" fmla="*/ 7307 w 7307"/>
                <a:gd name="T174" fmla="*/ 3336 h 33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307" h="3336">
                  <a:moveTo>
                    <a:pt x="3534" y="0"/>
                  </a:moveTo>
                  <a:lnTo>
                    <a:pt x="3430" y="87"/>
                  </a:lnTo>
                  <a:lnTo>
                    <a:pt x="3159" y="52"/>
                  </a:lnTo>
                  <a:lnTo>
                    <a:pt x="3068" y="75"/>
                  </a:lnTo>
                  <a:lnTo>
                    <a:pt x="2877" y="35"/>
                  </a:lnTo>
                  <a:lnTo>
                    <a:pt x="2837" y="86"/>
                  </a:lnTo>
                  <a:lnTo>
                    <a:pt x="2650" y="142"/>
                  </a:lnTo>
                  <a:lnTo>
                    <a:pt x="2403" y="275"/>
                  </a:lnTo>
                  <a:lnTo>
                    <a:pt x="2127" y="330"/>
                  </a:lnTo>
                  <a:lnTo>
                    <a:pt x="2116" y="394"/>
                  </a:lnTo>
                  <a:lnTo>
                    <a:pt x="2003" y="478"/>
                  </a:lnTo>
                  <a:lnTo>
                    <a:pt x="1885" y="464"/>
                  </a:lnTo>
                  <a:lnTo>
                    <a:pt x="1877" y="444"/>
                  </a:lnTo>
                  <a:lnTo>
                    <a:pt x="1785" y="434"/>
                  </a:lnTo>
                  <a:lnTo>
                    <a:pt x="1665" y="452"/>
                  </a:lnTo>
                  <a:lnTo>
                    <a:pt x="1598" y="413"/>
                  </a:lnTo>
                  <a:lnTo>
                    <a:pt x="1471" y="392"/>
                  </a:lnTo>
                  <a:lnTo>
                    <a:pt x="1377" y="408"/>
                  </a:lnTo>
                  <a:lnTo>
                    <a:pt x="1318" y="377"/>
                  </a:lnTo>
                  <a:lnTo>
                    <a:pt x="1218" y="493"/>
                  </a:lnTo>
                  <a:lnTo>
                    <a:pt x="1282" y="558"/>
                  </a:lnTo>
                  <a:lnTo>
                    <a:pt x="1525" y="604"/>
                  </a:lnTo>
                  <a:lnTo>
                    <a:pt x="1530" y="660"/>
                  </a:lnTo>
                  <a:lnTo>
                    <a:pt x="1296" y="619"/>
                  </a:lnTo>
                  <a:lnTo>
                    <a:pt x="1231" y="672"/>
                  </a:lnTo>
                  <a:lnTo>
                    <a:pt x="1160" y="653"/>
                  </a:lnTo>
                  <a:lnTo>
                    <a:pt x="1094" y="680"/>
                  </a:lnTo>
                  <a:lnTo>
                    <a:pt x="1084" y="767"/>
                  </a:lnTo>
                  <a:lnTo>
                    <a:pt x="1012" y="795"/>
                  </a:lnTo>
                  <a:lnTo>
                    <a:pt x="961" y="767"/>
                  </a:lnTo>
                  <a:lnTo>
                    <a:pt x="851" y="797"/>
                  </a:lnTo>
                  <a:lnTo>
                    <a:pt x="836" y="739"/>
                  </a:lnTo>
                  <a:lnTo>
                    <a:pt x="785" y="712"/>
                  </a:lnTo>
                  <a:lnTo>
                    <a:pt x="716" y="717"/>
                  </a:lnTo>
                  <a:lnTo>
                    <a:pt x="713" y="775"/>
                  </a:lnTo>
                  <a:lnTo>
                    <a:pt x="580" y="725"/>
                  </a:lnTo>
                  <a:lnTo>
                    <a:pt x="537" y="687"/>
                  </a:lnTo>
                  <a:lnTo>
                    <a:pt x="398" y="705"/>
                  </a:lnTo>
                  <a:lnTo>
                    <a:pt x="236" y="776"/>
                  </a:lnTo>
                  <a:lnTo>
                    <a:pt x="207" y="842"/>
                  </a:lnTo>
                  <a:lnTo>
                    <a:pt x="106" y="888"/>
                  </a:lnTo>
                  <a:lnTo>
                    <a:pt x="114" y="960"/>
                  </a:lnTo>
                  <a:lnTo>
                    <a:pt x="42" y="1078"/>
                  </a:lnTo>
                  <a:lnTo>
                    <a:pt x="248" y="1062"/>
                  </a:lnTo>
                  <a:lnTo>
                    <a:pt x="291" y="1102"/>
                  </a:lnTo>
                  <a:lnTo>
                    <a:pt x="306" y="1189"/>
                  </a:lnTo>
                  <a:lnTo>
                    <a:pt x="243" y="1165"/>
                  </a:lnTo>
                  <a:lnTo>
                    <a:pt x="186" y="1245"/>
                  </a:lnTo>
                  <a:lnTo>
                    <a:pt x="232" y="1292"/>
                  </a:lnTo>
                  <a:lnTo>
                    <a:pt x="219" y="1405"/>
                  </a:lnTo>
                  <a:lnTo>
                    <a:pt x="315" y="1488"/>
                  </a:lnTo>
                  <a:lnTo>
                    <a:pt x="218" y="1555"/>
                  </a:lnTo>
                  <a:lnTo>
                    <a:pt x="247" y="1670"/>
                  </a:lnTo>
                  <a:lnTo>
                    <a:pt x="303" y="1710"/>
                  </a:lnTo>
                  <a:lnTo>
                    <a:pt x="208" y="1747"/>
                  </a:lnTo>
                  <a:lnTo>
                    <a:pt x="134" y="1714"/>
                  </a:lnTo>
                  <a:lnTo>
                    <a:pt x="123" y="1601"/>
                  </a:lnTo>
                  <a:lnTo>
                    <a:pt x="91" y="1603"/>
                  </a:lnTo>
                  <a:lnTo>
                    <a:pt x="75" y="1712"/>
                  </a:lnTo>
                  <a:lnTo>
                    <a:pt x="0" y="1768"/>
                  </a:lnTo>
                  <a:lnTo>
                    <a:pt x="66" y="1818"/>
                  </a:lnTo>
                  <a:lnTo>
                    <a:pt x="95" y="1869"/>
                  </a:lnTo>
                  <a:lnTo>
                    <a:pt x="174" y="1804"/>
                  </a:lnTo>
                  <a:lnTo>
                    <a:pt x="195" y="1854"/>
                  </a:lnTo>
                  <a:lnTo>
                    <a:pt x="184" y="1885"/>
                  </a:lnTo>
                  <a:lnTo>
                    <a:pt x="331" y="1986"/>
                  </a:lnTo>
                  <a:lnTo>
                    <a:pt x="297" y="2054"/>
                  </a:lnTo>
                  <a:lnTo>
                    <a:pt x="210" y="2130"/>
                  </a:lnTo>
                  <a:lnTo>
                    <a:pt x="258" y="2132"/>
                  </a:lnTo>
                  <a:lnTo>
                    <a:pt x="279" y="2351"/>
                  </a:lnTo>
                  <a:lnTo>
                    <a:pt x="379" y="2289"/>
                  </a:lnTo>
                  <a:lnTo>
                    <a:pt x="451" y="2367"/>
                  </a:lnTo>
                  <a:lnTo>
                    <a:pt x="394" y="2415"/>
                  </a:lnTo>
                  <a:lnTo>
                    <a:pt x="299" y="2429"/>
                  </a:lnTo>
                  <a:lnTo>
                    <a:pt x="281" y="2498"/>
                  </a:lnTo>
                  <a:lnTo>
                    <a:pt x="429" y="2570"/>
                  </a:lnTo>
                  <a:lnTo>
                    <a:pt x="626" y="2500"/>
                  </a:lnTo>
                  <a:lnTo>
                    <a:pt x="660" y="2552"/>
                  </a:lnTo>
                  <a:lnTo>
                    <a:pt x="544" y="2615"/>
                  </a:lnTo>
                  <a:lnTo>
                    <a:pt x="438" y="2599"/>
                  </a:lnTo>
                  <a:lnTo>
                    <a:pt x="351" y="2660"/>
                  </a:lnTo>
                  <a:lnTo>
                    <a:pt x="383" y="2725"/>
                  </a:lnTo>
                  <a:lnTo>
                    <a:pt x="613" y="2648"/>
                  </a:lnTo>
                  <a:lnTo>
                    <a:pt x="561" y="2769"/>
                  </a:lnTo>
                  <a:lnTo>
                    <a:pt x="738" y="2671"/>
                  </a:lnTo>
                  <a:lnTo>
                    <a:pt x="977" y="2765"/>
                  </a:lnTo>
                  <a:lnTo>
                    <a:pt x="863" y="2809"/>
                  </a:lnTo>
                  <a:lnTo>
                    <a:pt x="983" y="2862"/>
                  </a:lnTo>
                  <a:lnTo>
                    <a:pt x="1088" y="3021"/>
                  </a:lnTo>
                  <a:lnTo>
                    <a:pt x="1318" y="3032"/>
                  </a:lnTo>
                  <a:lnTo>
                    <a:pt x="1519" y="3024"/>
                  </a:lnTo>
                  <a:lnTo>
                    <a:pt x="1668" y="2841"/>
                  </a:lnTo>
                  <a:lnTo>
                    <a:pt x="1652" y="2727"/>
                  </a:lnTo>
                  <a:lnTo>
                    <a:pt x="1782" y="2684"/>
                  </a:lnTo>
                  <a:lnTo>
                    <a:pt x="1956" y="2717"/>
                  </a:lnTo>
                  <a:lnTo>
                    <a:pt x="2079" y="2790"/>
                  </a:lnTo>
                  <a:lnTo>
                    <a:pt x="2142" y="2891"/>
                  </a:lnTo>
                  <a:lnTo>
                    <a:pt x="2262" y="2913"/>
                  </a:lnTo>
                  <a:lnTo>
                    <a:pt x="2402" y="3098"/>
                  </a:lnTo>
                  <a:lnTo>
                    <a:pt x="2482" y="3064"/>
                  </a:lnTo>
                  <a:lnTo>
                    <a:pt x="2626" y="3072"/>
                  </a:lnTo>
                  <a:lnTo>
                    <a:pt x="2748" y="3048"/>
                  </a:lnTo>
                  <a:lnTo>
                    <a:pt x="2845" y="3090"/>
                  </a:lnTo>
                  <a:lnTo>
                    <a:pt x="2996" y="3034"/>
                  </a:lnTo>
                  <a:lnTo>
                    <a:pt x="3051" y="3049"/>
                  </a:lnTo>
                  <a:lnTo>
                    <a:pt x="3031" y="2988"/>
                  </a:lnTo>
                  <a:lnTo>
                    <a:pt x="3155" y="2879"/>
                  </a:lnTo>
                  <a:lnTo>
                    <a:pt x="3230" y="2802"/>
                  </a:lnTo>
                  <a:lnTo>
                    <a:pt x="3319" y="2814"/>
                  </a:lnTo>
                  <a:lnTo>
                    <a:pt x="3382" y="2855"/>
                  </a:lnTo>
                  <a:lnTo>
                    <a:pt x="3482" y="2895"/>
                  </a:lnTo>
                  <a:lnTo>
                    <a:pt x="3550" y="2878"/>
                  </a:lnTo>
                  <a:lnTo>
                    <a:pt x="3631" y="2894"/>
                  </a:lnTo>
                  <a:lnTo>
                    <a:pt x="3659" y="2781"/>
                  </a:lnTo>
                  <a:lnTo>
                    <a:pt x="3742" y="2770"/>
                  </a:lnTo>
                  <a:lnTo>
                    <a:pt x="3814" y="2679"/>
                  </a:lnTo>
                  <a:lnTo>
                    <a:pt x="3877" y="2781"/>
                  </a:lnTo>
                  <a:lnTo>
                    <a:pt x="3950" y="2795"/>
                  </a:lnTo>
                  <a:lnTo>
                    <a:pt x="3861" y="2940"/>
                  </a:lnTo>
                  <a:lnTo>
                    <a:pt x="3757" y="2934"/>
                  </a:lnTo>
                  <a:lnTo>
                    <a:pt x="3681" y="3052"/>
                  </a:lnTo>
                  <a:lnTo>
                    <a:pt x="3768" y="3188"/>
                  </a:lnTo>
                  <a:lnTo>
                    <a:pt x="3701" y="3324"/>
                  </a:lnTo>
                  <a:lnTo>
                    <a:pt x="3733" y="3336"/>
                  </a:lnTo>
                  <a:lnTo>
                    <a:pt x="3800" y="3289"/>
                  </a:lnTo>
                  <a:lnTo>
                    <a:pt x="3868" y="3321"/>
                  </a:lnTo>
                  <a:lnTo>
                    <a:pt x="3914" y="3265"/>
                  </a:lnTo>
                  <a:lnTo>
                    <a:pt x="3966" y="3145"/>
                  </a:lnTo>
                  <a:lnTo>
                    <a:pt x="4032" y="3139"/>
                  </a:lnTo>
                  <a:lnTo>
                    <a:pt x="4063" y="3066"/>
                  </a:lnTo>
                  <a:lnTo>
                    <a:pt x="4020" y="2922"/>
                  </a:lnTo>
                  <a:lnTo>
                    <a:pt x="4109" y="2873"/>
                  </a:lnTo>
                  <a:lnTo>
                    <a:pt x="4127" y="2773"/>
                  </a:lnTo>
                  <a:lnTo>
                    <a:pt x="4196" y="2763"/>
                  </a:lnTo>
                  <a:lnTo>
                    <a:pt x="4312" y="2805"/>
                  </a:lnTo>
                  <a:lnTo>
                    <a:pt x="4488" y="2790"/>
                  </a:lnTo>
                  <a:lnTo>
                    <a:pt x="4553" y="2815"/>
                  </a:lnTo>
                  <a:lnTo>
                    <a:pt x="4611" y="2793"/>
                  </a:lnTo>
                  <a:lnTo>
                    <a:pt x="4727" y="2730"/>
                  </a:lnTo>
                  <a:lnTo>
                    <a:pt x="4925" y="2741"/>
                  </a:lnTo>
                  <a:lnTo>
                    <a:pt x="5155" y="2763"/>
                  </a:lnTo>
                  <a:lnTo>
                    <a:pt x="5292" y="2762"/>
                  </a:lnTo>
                  <a:lnTo>
                    <a:pt x="5368" y="2680"/>
                  </a:lnTo>
                  <a:lnTo>
                    <a:pt x="5506" y="2709"/>
                  </a:lnTo>
                  <a:lnTo>
                    <a:pt x="5787" y="2512"/>
                  </a:lnTo>
                  <a:lnTo>
                    <a:pt x="5918" y="2542"/>
                  </a:lnTo>
                  <a:lnTo>
                    <a:pt x="5969" y="2428"/>
                  </a:lnTo>
                  <a:lnTo>
                    <a:pt x="6165" y="2397"/>
                  </a:lnTo>
                  <a:lnTo>
                    <a:pt x="6280" y="2332"/>
                  </a:lnTo>
                  <a:lnTo>
                    <a:pt x="6335" y="2421"/>
                  </a:lnTo>
                  <a:lnTo>
                    <a:pt x="6466" y="2412"/>
                  </a:lnTo>
                  <a:lnTo>
                    <a:pt x="6484" y="2329"/>
                  </a:lnTo>
                  <a:lnTo>
                    <a:pt x="6558" y="2228"/>
                  </a:lnTo>
                  <a:lnTo>
                    <a:pt x="6786" y="2281"/>
                  </a:lnTo>
                  <a:lnTo>
                    <a:pt x="6861" y="2242"/>
                  </a:lnTo>
                  <a:lnTo>
                    <a:pt x="6907" y="2257"/>
                  </a:lnTo>
                  <a:lnTo>
                    <a:pt x="7030" y="2188"/>
                  </a:lnTo>
                  <a:lnTo>
                    <a:pt x="7098" y="2186"/>
                  </a:lnTo>
                  <a:lnTo>
                    <a:pt x="7090" y="2296"/>
                  </a:lnTo>
                  <a:lnTo>
                    <a:pt x="7120" y="2312"/>
                  </a:lnTo>
                  <a:lnTo>
                    <a:pt x="7185" y="2260"/>
                  </a:lnTo>
                  <a:lnTo>
                    <a:pt x="7220" y="2164"/>
                  </a:lnTo>
                  <a:lnTo>
                    <a:pt x="7307" y="2108"/>
                  </a:lnTo>
                  <a:lnTo>
                    <a:pt x="7276" y="2019"/>
                  </a:lnTo>
                  <a:lnTo>
                    <a:pt x="7211" y="1974"/>
                  </a:lnTo>
                  <a:lnTo>
                    <a:pt x="7065" y="1953"/>
                  </a:lnTo>
                  <a:lnTo>
                    <a:pt x="7094" y="1824"/>
                  </a:lnTo>
                  <a:lnTo>
                    <a:pt x="7142" y="1762"/>
                  </a:lnTo>
                  <a:lnTo>
                    <a:pt x="7110" y="1687"/>
                  </a:lnTo>
                  <a:lnTo>
                    <a:pt x="7069" y="1619"/>
                  </a:lnTo>
                  <a:lnTo>
                    <a:pt x="7090" y="1597"/>
                  </a:lnTo>
                  <a:lnTo>
                    <a:pt x="7056" y="1513"/>
                  </a:lnTo>
                  <a:lnTo>
                    <a:pt x="7078" y="1453"/>
                  </a:lnTo>
                  <a:lnTo>
                    <a:pt x="7058" y="1360"/>
                  </a:lnTo>
                  <a:lnTo>
                    <a:pt x="7004" y="1238"/>
                  </a:lnTo>
                  <a:lnTo>
                    <a:pt x="6961" y="1213"/>
                  </a:lnTo>
                  <a:lnTo>
                    <a:pt x="7060" y="1177"/>
                  </a:lnTo>
                  <a:lnTo>
                    <a:pt x="7129" y="1098"/>
                  </a:lnTo>
                  <a:lnTo>
                    <a:pt x="7113" y="1050"/>
                  </a:lnTo>
                  <a:lnTo>
                    <a:pt x="7153" y="992"/>
                  </a:lnTo>
                  <a:lnTo>
                    <a:pt x="7150" y="940"/>
                  </a:lnTo>
                  <a:lnTo>
                    <a:pt x="7138" y="902"/>
                  </a:lnTo>
                  <a:lnTo>
                    <a:pt x="7025" y="847"/>
                  </a:lnTo>
                  <a:lnTo>
                    <a:pt x="6838" y="820"/>
                  </a:lnTo>
                  <a:lnTo>
                    <a:pt x="6774" y="747"/>
                  </a:lnTo>
                  <a:lnTo>
                    <a:pt x="6701" y="510"/>
                  </a:lnTo>
                  <a:lnTo>
                    <a:pt x="6767" y="436"/>
                  </a:lnTo>
                  <a:lnTo>
                    <a:pt x="6591" y="286"/>
                  </a:lnTo>
                  <a:lnTo>
                    <a:pt x="6464" y="277"/>
                  </a:lnTo>
                  <a:lnTo>
                    <a:pt x="6423" y="225"/>
                  </a:lnTo>
                  <a:lnTo>
                    <a:pt x="6435" y="233"/>
                  </a:lnTo>
                  <a:lnTo>
                    <a:pt x="6536" y="213"/>
                  </a:lnTo>
                  <a:lnTo>
                    <a:pt x="6454" y="159"/>
                  </a:lnTo>
                  <a:lnTo>
                    <a:pt x="6410" y="164"/>
                  </a:lnTo>
                  <a:lnTo>
                    <a:pt x="6432" y="142"/>
                  </a:lnTo>
                  <a:lnTo>
                    <a:pt x="6371" y="110"/>
                  </a:lnTo>
                  <a:lnTo>
                    <a:pt x="6269" y="152"/>
                  </a:lnTo>
                  <a:lnTo>
                    <a:pt x="6122" y="146"/>
                  </a:lnTo>
                  <a:lnTo>
                    <a:pt x="6085" y="114"/>
                  </a:lnTo>
                  <a:lnTo>
                    <a:pt x="6033" y="195"/>
                  </a:lnTo>
                  <a:lnTo>
                    <a:pt x="5981" y="166"/>
                  </a:lnTo>
                  <a:lnTo>
                    <a:pt x="5826" y="249"/>
                  </a:lnTo>
                  <a:lnTo>
                    <a:pt x="5773" y="343"/>
                  </a:lnTo>
                  <a:lnTo>
                    <a:pt x="5711" y="326"/>
                  </a:lnTo>
                  <a:lnTo>
                    <a:pt x="5539" y="464"/>
                  </a:lnTo>
                  <a:lnTo>
                    <a:pt x="5463" y="476"/>
                  </a:lnTo>
                  <a:lnTo>
                    <a:pt x="5418" y="537"/>
                  </a:lnTo>
                  <a:lnTo>
                    <a:pt x="5259" y="512"/>
                  </a:lnTo>
                  <a:lnTo>
                    <a:pt x="5144" y="458"/>
                  </a:lnTo>
                  <a:lnTo>
                    <a:pt x="5014" y="462"/>
                  </a:lnTo>
                  <a:lnTo>
                    <a:pt x="4878" y="474"/>
                  </a:lnTo>
                  <a:lnTo>
                    <a:pt x="4782" y="550"/>
                  </a:lnTo>
                  <a:lnTo>
                    <a:pt x="4713" y="560"/>
                  </a:lnTo>
                  <a:lnTo>
                    <a:pt x="4545" y="534"/>
                  </a:lnTo>
                  <a:lnTo>
                    <a:pt x="4534" y="456"/>
                  </a:lnTo>
                  <a:lnTo>
                    <a:pt x="4483" y="530"/>
                  </a:lnTo>
                  <a:lnTo>
                    <a:pt x="4399" y="445"/>
                  </a:lnTo>
                  <a:lnTo>
                    <a:pt x="4284" y="502"/>
                  </a:lnTo>
                  <a:lnTo>
                    <a:pt x="4244" y="424"/>
                  </a:lnTo>
                  <a:lnTo>
                    <a:pt x="4111" y="362"/>
                  </a:lnTo>
                  <a:lnTo>
                    <a:pt x="4021" y="449"/>
                  </a:lnTo>
                  <a:lnTo>
                    <a:pt x="3868" y="338"/>
                  </a:lnTo>
                  <a:lnTo>
                    <a:pt x="3872" y="221"/>
                  </a:lnTo>
                  <a:lnTo>
                    <a:pt x="3773" y="245"/>
                  </a:lnTo>
                  <a:lnTo>
                    <a:pt x="3689" y="235"/>
                  </a:lnTo>
                  <a:lnTo>
                    <a:pt x="3567" y="118"/>
                  </a:lnTo>
                  <a:lnTo>
                    <a:pt x="3590" y="18"/>
                  </a:lnTo>
                  <a:lnTo>
                    <a:pt x="3534" y="0"/>
                  </a:lnTo>
                  <a:close/>
                </a:path>
              </a:pathLst>
            </a:custGeom>
            <a:solidFill>
              <a:schemeClr val="tx2"/>
            </a:solidFill>
            <a:ln w="9525">
              <a:noFill/>
              <a:round/>
              <a:headEnd/>
              <a:tailEnd/>
            </a:ln>
          </p:spPr>
          <p:txBody>
            <a:bodyPr/>
            <a:lstStyle/>
            <a:p>
              <a:endParaRPr lang="tr-TR"/>
            </a:p>
          </p:txBody>
        </p:sp>
        <p:sp>
          <p:nvSpPr>
            <p:cNvPr id="25611" name="Freeform 4"/>
            <p:cNvSpPr>
              <a:spLocks/>
            </p:cNvSpPr>
            <p:nvPr/>
          </p:nvSpPr>
          <p:spPr bwMode="auto">
            <a:xfrm>
              <a:off x="2010" y="3171"/>
              <a:ext cx="2436" cy="1112"/>
            </a:xfrm>
            <a:custGeom>
              <a:avLst/>
              <a:gdLst>
                <a:gd name="T0" fmla="*/ 4 w 7306"/>
                <a:gd name="T1" fmla="*/ 0 h 3336"/>
                <a:gd name="T2" fmla="*/ 3 w 7306"/>
                <a:gd name="T3" fmla="*/ 0 h 3336"/>
                <a:gd name="T4" fmla="*/ 3 w 7306"/>
                <a:gd name="T5" fmla="*/ 1 h 3336"/>
                <a:gd name="T6" fmla="*/ 2 w 7306"/>
                <a:gd name="T7" fmla="*/ 1 h 3336"/>
                <a:gd name="T8" fmla="*/ 2 w 7306"/>
                <a:gd name="T9" fmla="*/ 1 h 3336"/>
                <a:gd name="T10" fmla="*/ 2 w 7306"/>
                <a:gd name="T11" fmla="*/ 1 h 3336"/>
                <a:gd name="T12" fmla="*/ 1 w 7306"/>
                <a:gd name="T13" fmla="*/ 1 h 3336"/>
                <a:gd name="T14" fmla="*/ 1 w 7306"/>
                <a:gd name="T15" fmla="*/ 1 h 3336"/>
                <a:gd name="T16" fmla="*/ 1 w 7306"/>
                <a:gd name="T17" fmla="*/ 1 h 3336"/>
                <a:gd name="T18" fmla="*/ 0 w 7306"/>
                <a:gd name="T19" fmla="*/ 1 h 3336"/>
                <a:gd name="T20" fmla="*/ 0 w 7306"/>
                <a:gd name="T21" fmla="*/ 1 h 3336"/>
                <a:gd name="T22" fmla="*/ 0 w 7306"/>
                <a:gd name="T23" fmla="*/ 2 h 3336"/>
                <a:gd name="T24" fmla="*/ 0 w 7306"/>
                <a:gd name="T25" fmla="*/ 2 h 3336"/>
                <a:gd name="T26" fmla="*/ 0 w 7306"/>
                <a:gd name="T27" fmla="*/ 2 h 3336"/>
                <a:gd name="T28" fmla="*/ 0 w 7306"/>
                <a:gd name="T29" fmla="*/ 2 h 3336"/>
                <a:gd name="T30" fmla="*/ 0 w 7306"/>
                <a:gd name="T31" fmla="*/ 3 h 3336"/>
                <a:gd name="T32" fmla="*/ 0 w 7306"/>
                <a:gd name="T33" fmla="*/ 3 h 3336"/>
                <a:gd name="T34" fmla="*/ 1 w 7306"/>
                <a:gd name="T35" fmla="*/ 3 h 3336"/>
                <a:gd name="T36" fmla="*/ 1 w 7306"/>
                <a:gd name="T37" fmla="*/ 4 h 3336"/>
                <a:gd name="T38" fmla="*/ 1 w 7306"/>
                <a:gd name="T39" fmla="*/ 4 h 3336"/>
                <a:gd name="T40" fmla="*/ 1 w 7306"/>
                <a:gd name="T41" fmla="*/ 4 h 3336"/>
                <a:gd name="T42" fmla="*/ 1 w 7306"/>
                <a:gd name="T43" fmla="*/ 4 h 3336"/>
                <a:gd name="T44" fmla="*/ 2 w 7306"/>
                <a:gd name="T45" fmla="*/ 4 h 3336"/>
                <a:gd name="T46" fmla="*/ 3 w 7306"/>
                <a:gd name="T47" fmla="*/ 4 h 3336"/>
                <a:gd name="T48" fmla="*/ 3 w 7306"/>
                <a:gd name="T49" fmla="*/ 4 h 3336"/>
                <a:gd name="T50" fmla="*/ 4 w 7306"/>
                <a:gd name="T51" fmla="*/ 4 h 3336"/>
                <a:gd name="T52" fmla="*/ 4 w 7306"/>
                <a:gd name="T53" fmla="*/ 4 h 3336"/>
                <a:gd name="T54" fmla="*/ 5 w 7306"/>
                <a:gd name="T55" fmla="*/ 4 h 3336"/>
                <a:gd name="T56" fmla="*/ 5 w 7306"/>
                <a:gd name="T57" fmla="*/ 4 h 3336"/>
                <a:gd name="T58" fmla="*/ 5 w 7306"/>
                <a:gd name="T59" fmla="*/ 4 h 3336"/>
                <a:gd name="T60" fmla="*/ 5 w 7306"/>
                <a:gd name="T61" fmla="*/ 5 h 3336"/>
                <a:gd name="T62" fmla="*/ 5 w 7306"/>
                <a:gd name="T63" fmla="*/ 4 h 3336"/>
                <a:gd name="T64" fmla="*/ 6 w 7306"/>
                <a:gd name="T65" fmla="*/ 4 h 3336"/>
                <a:gd name="T66" fmla="*/ 6 w 7306"/>
                <a:gd name="T67" fmla="*/ 4 h 3336"/>
                <a:gd name="T68" fmla="*/ 7 w 7306"/>
                <a:gd name="T69" fmla="*/ 4 h 3336"/>
                <a:gd name="T70" fmla="*/ 8 w 7306"/>
                <a:gd name="T71" fmla="*/ 4 h 3336"/>
                <a:gd name="T72" fmla="*/ 8 w 7306"/>
                <a:gd name="T73" fmla="*/ 3 h 3336"/>
                <a:gd name="T74" fmla="*/ 9 w 7306"/>
                <a:gd name="T75" fmla="*/ 3 h 3336"/>
                <a:gd name="T76" fmla="*/ 9 w 7306"/>
                <a:gd name="T77" fmla="*/ 3 h 3336"/>
                <a:gd name="T78" fmla="*/ 10 w 7306"/>
                <a:gd name="T79" fmla="*/ 3 h 3336"/>
                <a:gd name="T80" fmla="*/ 10 w 7306"/>
                <a:gd name="T81" fmla="*/ 3 h 3336"/>
                <a:gd name="T82" fmla="*/ 10 w 7306"/>
                <a:gd name="T83" fmla="*/ 2 h 3336"/>
                <a:gd name="T84" fmla="*/ 10 w 7306"/>
                <a:gd name="T85" fmla="*/ 2 h 3336"/>
                <a:gd name="T86" fmla="*/ 10 w 7306"/>
                <a:gd name="T87" fmla="*/ 2 h 3336"/>
                <a:gd name="T88" fmla="*/ 10 w 7306"/>
                <a:gd name="T89" fmla="*/ 1 h 3336"/>
                <a:gd name="T90" fmla="*/ 9 w 7306"/>
                <a:gd name="T91" fmla="*/ 1 h 3336"/>
                <a:gd name="T92" fmla="*/ 9 w 7306"/>
                <a:gd name="T93" fmla="*/ 0 h 3336"/>
                <a:gd name="T94" fmla="*/ 9 w 7306"/>
                <a:gd name="T95" fmla="*/ 0 h 3336"/>
                <a:gd name="T96" fmla="*/ 9 w 7306"/>
                <a:gd name="T97" fmla="*/ 0 h 3336"/>
                <a:gd name="T98" fmla="*/ 8 w 7306"/>
                <a:gd name="T99" fmla="*/ 0 h 3336"/>
                <a:gd name="T100" fmla="*/ 8 w 7306"/>
                <a:gd name="T101" fmla="*/ 0 h 3336"/>
                <a:gd name="T102" fmla="*/ 7 w 7306"/>
                <a:gd name="T103" fmla="*/ 1 h 3336"/>
                <a:gd name="T104" fmla="*/ 7 w 7306"/>
                <a:gd name="T105" fmla="*/ 1 h 3336"/>
                <a:gd name="T106" fmla="*/ 6 w 7306"/>
                <a:gd name="T107" fmla="*/ 1 h 3336"/>
                <a:gd name="T108" fmla="*/ 6 w 7306"/>
                <a:gd name="T109" fmla="*/ 0 h 3336"/>
                <a:gd name="T110" fmla="*/ 5 w 7306"/>
                <a:gd name="T111" fmla="*/ 0 h 3336"/>
                <a:gd name="T112" fmla="*/ 5 w 7306"/>
                <a:gd name="T113" fmla="*/ 0 h 33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306"/>
                <a:gd name="T172" fmla="*/ 0 h 3336"/>
                <a:gd name="T173" fmla="*/ 7306 w 7306"/>
                <a:gd name="T174" fmla="*/ 3336 h 33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306" h="3336">
                  <a:moveTo>
                    <a:pt x="3534" y="0"/>
                  </a:moveTo>
                  <a:lnTo>
                    <a:pt x="3429" y="87"/>
                  </a:lnTo>
                  <a:lnTo>
                    <a:pt x="3158" y="52"/>
                  </a:lnTo>
                  <a:lnTo>
                    <a:pt x="3068" y="75"/>
                  </a:lnTo>
                  <a:lnTo>
                    <a:pt x="2877" y="35"/>
                  </a:lnTo>
                  <a:lnTo>
                    <a:pt x="2837" y="85"/>
                  </a:lnTo>
                  <a:lnTo>
                    <a:pt x="2650" y="141"/>
                  </a:lnTo>
                  <a:lnTo>
                    <a:pt x="2403" y="275"/>
                  </a:lnTo>
                  <a:lnTo>
                    <a:pt x="2126" y="330"/>
                  </a:lnTo>
                  <a:lnTo>
                    <a:pt x="2116" y="394"/>
                  </a:lnTo>
                  <a:lnTo>
                    <a:pt x="2002" y="478"/>
                  </a:lnTo>
                  <a:lnTo>
                    <a:pt x="1885" y="463"/>
                  </a:lnTo>
                  <a:lnTo>
                    <a:pt x="1877" y="443"/>
                  </a:lnTo>
                  <a:lnTo>
                    <a:pt x="1785" y="434"/>
                  </a:lnTo>
                  <a:lnTo>
                    <a:pt x="1665" y="451"/>
                  </a:lnTo>
                  <a:lnTo>
                    <a:pt x="1598" y="413"/>
                  </a:lnTo>
                  <a:lnTo>
                    <a:pt x="1471" y="391"/>
                  </a:lnTo>
                  <a:lnTo>
                    <a:pt x="1376" y="407"/>
                  </a:lnTo>
                  <a:lnTo>
                    <a:pt x="1317" y="376"/>
                  </a:lnTo>
                  <a:lnTo>
                    <a:pt x="1217" y="493"/>
                  </a:lnTo>
                  <a:lnTo>
                    <a:pt x="1281" y="558"/>
                  </a:lnTo>
                  <a:lnTo>
                    <a:pt x="1524" y="603"/>
                  </a:lnTo>
                  <a:lnTo>
                    <a:pt x="1530" y="660"/>
                  </a:lnTo>
                  <a:lnTo>
                    <a:pt x="1296" y="618"/>
                  </a:lnTo>
                  <a:lnTo>
                    <a:pt x="1231" y="672"/>
                  </a:lnTo>
                  <a:lnTo>
                    <a:pt x="1160" y="653"/>
                  </a:lnTo>
                  <a:lnTo>
                    <a:pt x="1093" y="680"/>
                  </a:lnTo>
                  <a:lnTo>
                    <a:pt x="1084" y="766"/>
                  </a:lnTo>
                  <a:lnTo>
                    <a:pt x="1012" y="794"/>
                  </a:lnTo>
                  <a:lnTo>
                    <a:pt x="961" y="766"/>
                  </a:lnTo>
                  <a:lnTo>
                    <a:pt x="850" y="797"/>
                  </a:lnTo>
                  <a:lnTo>
                    <a:pt x="836" y="738"/>
                  </a:lnTo>
                  <a:lnTo>
                    <a:pt x="785" y="712"/>
                  </a:lnTo>
                  <a:lnTo>
                    <a:pt x="715" y="717"/>
                  </a:lnTo>
                  <a:lnTo>
                    <a:pt x="713" y="774"/>
                  </a:lnTo>
                  <a:lnTo>
                    <a:pt x="579" y="725"/>
                  </a:lnTo>
                  <a:lnTo>
                    <a:pt x="536" y="686"/>
                  </a:lnTo>
                  <a:lnTo>
                    <a:pt x="398" y="705"/>
                  </a:lnTo>
                  <a:lnTo>
                    <a:pt x="236" y="776"/>
                  </a:lnTo>
                  <a:lnTo>
                    <a:pt x="207" y="841"/>
                  </a:lnTo>
                  <a:lnTo>
                    <a:pt x="105" y="888"/>
                  </a:lnTo>
                  <a:lnTo>
                    <a:pt x="113" y="960"/>
                  </a:lnTo>
                  <a:lnTo>
                    <a:pt x="41" y="1078"/>
                  </a:lnTo>
                  <a:lnTo>
                    <a:pt x="248" y="1062"/>
                  </a:lnTo>
                  <a:lnTo>
                    <a:pt x="291" y="1102"/>
                  </a:lnTo>
                  <a:lnTo>
                    <a:pt x="306" y="1188"/>
                  </a:lnTo>
                  <a:lnTo>
                    <a:pt x="243" y="1164"/>
                  </a:lnTo>
                  <a:lnTo>
                    <a:pt x="185" y="1245"/>
                  </a:lnTo>
                  <a:lnTo>
                    <a:pt x="232" y="1291"/>
                  </a:lnTo>
                  <a:lnTo>
                    <a:pt x="219" y="1405"/>
                  </a:lnTo>
                  <a:lnTo>
                    <a:pt x="315" y="1488"/>
                  </a:lnTo>
                  <a:lnTo>
                    <a:pt x="217" y="1554"/>
                  </a:lnTo>
                  <a:lnTo>
                    <a:pt x="247" y="1669"/>
                  </a:lnTo>
                  <a:lnTo>
                    <a:pt x="303" y="1709"/>
                  </a:lnTo>
                  <a:lnTo>
                    <a:pt x="208" y="1747"/>
                  </a:lnTo>
                  <a:lnTo>
                    <a:pt x="133" y="1713"/>
                  </a:lnTo>
                  <a:lnTo>
                    <a:pt x="123" y="1601"/>
                  </a:lnTo>
                  <a:lnTo>
                    <a:pt x="91" y="1602"/>
                  </a:lnTo>
                  <a:lnTo>
                    <a:pt x="75" y="1712"/>
                  </a:lnTo>
                  <a:lnTo>
                    <a:pt x="0" y="1768"/>
                  </a:lnTo>
                  <a:lnTo>
                    <a:pt x="65" y="1817"/>
                  </a:lnTo>
                  <a:lnTo>
                    <a:pt x="95" y="1868"/>
                  </a:lnTo>
                  <a:lnTo>
                    <a:pt x="173" y="1804"/>
                  </a:lnTo>
                  <a:lnTo>
                    <a:pt x="195" y="1853"/>
                  </a:lnTo>
                  <a:lnTo>
                    <a:pt x="184" y="1884"/>
                  </a:lnTo>
                  <a:lnTo>
                    <a:pt x="331" y="1986"/>
                  </a:lnTo>
                  <a:lnTo>
                    <a:pt x="296" y="2054"/>
                  </a:lnTo>
                  <a:lnTo>
                    <a:pt x="209" y="2130"/>
                  </a:lnTo>
                  <a:lnTo>
                    <a:pt x="257" y="2131"/>
                  </a:lnTo>
                  <a:lnTo>
                    <a:pt x="279" y="2350"/>
                  </a:lnTo>
                  <a:lnTo>
                    <a:pt x="379" y="2289"/>
                  </a:lnTo>
                  <a:lnTo>
                    <a:pt x="451" y="2366"/>
                  </a:lnTo>
                  <a:lnTo>
                    <a:pt x="394" y="2414"/>
                  </a:lnTo>
                  <a:lnTo>
                    <a:pt x="299" y="2429"/>
                  </a:lnTo>
                  <a:lnTo>
                    <a:pt x="280" y="2497"/>
                  </a:lnTo>
                  <a:lnTo>
                    <a:pt x="428" y="2569"/>
                  </a:lnTo>
                  <a:lnTo>
                    <a:pt x="626" y="2500"/>
                  </a:lnTo>
                  <a:lnTo>
                    <a:pt x="659" y="2552"/>
                  </a:lnTo>
                  <a:lnTo>
                    <a:pt x="543" y="2615"/>
                  </a:lnTo>
                  <a:lnTo>
                    <a:pt x="438" y="2599"/>
                  </a:lnTo>
                  <a:lnTo>
                    <a:pt x="351" y="2660"/>
                  </a:lnTo>
                  <a:lnTo>
                    <a:pt x="383" y="2724"/>
                  </a:lnTo>
                  <a:lnTo>
                    <a:pt x="613" y="2648"/>
                  </a:lnTo>
                  <a:lnTo>
                    <a:pt x="561" y="2768"/>
                  </a:lnTo>
                  <a:lnTo>
                    <a:pt x="738" y="2671"/>
                  </a:lnTo>
                  <a:lnTo>
                    <a:pt x="977" y="2764"/>
                  </a:lnTo>
                  <a:lnTo>
                    <a:pt x="862" y="2808"/>
                  </a:lnTo>
                  <a:lnTo>
                    <a:pt x="982" y="2862"/>
                  </a:lnTo>
                  <a:lnTo>
                    <a:pt x="1088" y="3021"/>
                  </a:lnTo>
                  <a:lnTo>
                    <a:pt x="1317" y="3031"/>
                  </a:lnTo>
                  <a:lnTo>
                    <a:pt x="1519" y="3023"/>
                  </a:lnTo>
                  <a:lnTo>
                    <a:pt x="1667" y="2840"/>
                  </a:lnTo>
                  <a:lnTo>
                    <a:pt x="1651" y="2727"/>
                  </a:lnTo>
                  <a:lnTo>
                    <a:pt x="1782" y="2684"/>
                  </a:lnTo>
                  <a:lnTo>
                    <a:pt x="1956" y="2716"/>
                  </a:lnTo>
                  <a:lnTo>
                    <a:pt x="2078" y="2790"/>
                  </a:lnTo>
                  <a:lnTo>
                    <a:pt x="2141" y="2891"/>
                  </a:lnTo>
                  <a:lnTo>
                    <a:pt x="2261" y="2912"/>
                  </a:lnTo>
                  <a:lnTo>
                    <a:pt x="2401" y="3098"/>
                  </a:lnTo>
                  <a:lnTo>
                    <a:pt x="2482" y="3063"/>
                  </a:lnTo>
                  <a:lnTo>
                    <a:pt x="2626" y="3071"/>
                  </a:lnTo>
                  <a:lnTo>
                    <a:pt x="2747" y="3047"/>
                  </a:lnTo>
                  <a:lnTo>
                    <a:pt x="2845" y="3090"/>
                  </a:lnTo>
                  <a:lnTo>
                    <a:pt x="2996" y="3034"/>
                  </a:lnTo>
                  <a:lnTo>
                    <a:pt x="3050" y="3049"/>
                  </a:lnTo>
                  <a:lnTo>
                    <a:pt x="3030" y="2987"/>
                  </a:lnTo>
                  <a:lnTo>
                    <a:pt x="3154" y="2879"/>
                  </a:lnTo>
                  <a:lnTo>
                    <a:pt x="3229" y="2802"/>
                  </a:lnTo>
                  <a:lnTo>
                    <a:pt x="3319" y="2814"/>
                  </a:lnTo>
                  <a:lnTo>
                    <a:pt x="3381" y="2855"/>
                  </a:lnTo>
                  <a:lnTo>
                    <a:pt x="3481" y="2895"/>
                  </a:lnTo>
                  <a:lnTo>
                    <a:pt x="3550" y="2878"/>
                  </a:lnTo>
                  <a:lnTo>
                    <a:pt x="3631" y="2894"/>
                  </a:lnTo>
                  <a:lnTo>
                    <a:pt x="3659" y="2780"/>
                  </a:lnTo>
                  <a:lnTo>
                    <a:pt x="3742" y="2770"/>
                  </a:lnTo>
                  <a:lnTo>
                    <a:pt x="3814" y="2679"/>
                  </a:lnTo>
                  <a:lnTo>
                    <a:pt x="3877" y="2780"/>
                  </a:lnTo>
                  <a:lnTo>
                    <a:pt x="3950" y="2795"/>
                  </a:lnTo>
                  <a:lnTo>
                    <a:pt x="3861" y="2939"/>
                  </a:lnTo>
                  <a:lnTo>
                    <a:pt x="3757" y="2934"/>
                  </a:lnTo>
                  <a:lnTo>
                    <a:pt x="3680" y="3051"/>
                  </a:lnTo>
                  <a:lnTo>
                    <a:pt x="3767" y="3188"/>
                  </a:lnTo>
                  <a:lnTo>
                    <a:pt x="3700" y="3324"/>
                  </a:lnTo>
                  <a:lnTo>
                    <a:pt x="3732" y="3336"/>
                  </a:lnTo>
                  <a:lnTo>
                    <a:pt x="3799" y="3289"/>
                  </a:lnTo>
                  <a:lnTo>
                    <a:pt x="3867" y="3321"/>
                  </a:lnTo>
                  <a:lnTo>
                    <a:pt x="3914" y="3265"/>
                  </a:lnTo>
                  <a:lnTo>
                    <a:pt x="3966" y="3145"/>
                  </a:lnTo>
                  <a:lnTo>
                    <a:pt x="4032" y="3138"/>
                  </a:lnTo>
                  <a:lnTo>
                    <a:pt x="4062" y="3066"/>
                  </a:lnTo>
                  <a:lnTo>
                    <a:pt x="4020" y="2922"/>
                  </a:lnTo>
                  <a:lnTo>
                    <a:pt x="4109" y="2872"/>
                  </a:lnTo>
                  <a:lnTo>
                    <a:pt x="4126" y="2772"/>
                  </a:lnTo>
                  <a:lnTo>
                    <a:pt x="4196" y="2763"/>
                  </a:lnTo>
                  <a:lnTo>
                    <a:pt x="4312" y="2804"/>
                  </a:lnTo>
                  <a:lnTo>
                    <a:pt x="4488" y="2790"/>
                  </a:lnTo>
                  <a:lnTo>
                    <a:pt x="4552" y="2815"/>
                  </a:lnTo>
                  <a:lnTo>
                    <a:pt x="4611" y="2792"/>
                  </a:lnTo>
                  <a:lnTo>
                    <a:pt x="4727" y="2730"/>
                  </a:lnTo>
                  <a:lnTo>
                    <a:pt x="4925" y="2740"/>
                  </a:lnTo>
                  <a:lnTo>
                    <a:pt x="5154" y="2763"/>
                  </a:lnTo>
                  <a:lnTo>
                    <a:pt x="5292" y="2762"/>
                  </a:lnTo>
                  <a:lnTo>
                    <a:pt x="5368" y="2680"/>
                  </a:lnTo>
                  <a:lnTo>
                    <a:pt x="5505" y="2708"/>
                  </a:lnTo>
                  <a:lnTo>
                    <a:pt x="5787" y="2512"/>
                  </a:lnTo>
                  <a:lnTo>
                    <a:pt x="5918" y="2541"/>
                  </a:lnTo>
                  <a:lnTo>
                    <a:pt x="5969" y="2428"/>
                  </a:lnTo>
                  <a:lnTo>
                    <a:pt x="6165" y="2397"/>
                  </a:lnTo>
                  <a:lnTo>
                    <a:pt x="6280" y="2332"/>
                  </a:lnTo>
                  <a:lnTo>
                    <a:pt x="6334" y="2421"/>
                  </a:lnTo>
                  <a:lnTo>
                    <a:pt x="6465" y="2412"/>
                  </a:lnTo>
                  <a:lnTo>
                    <a:pt x="6484" y="2329"/>
                  </a:lnTo>
                  <a:lnTo>
                    <a:pt x="6557" y="2227"/>
                  </a:lnTo>
                  <a:lnTo>
                    <a:pt x="6786" y="2281"/>
                  </a:lnTo>
                  <a:lnTo>
                    <a:pt x="6860" y="2242"/>
                  </a:lnTo>
                  <a:lnTo>
                    <a:pt x="6907" y="2257"/>
                  </a:lnTo>
                  <a:lnTo>
                    <a:pt x="7030" y="2187"/>
                  </a:lnTo>
                  <a:lnTo>
                    <a:pt x="7098" y="2186"/>
                  </a:lnTo>
                  <a:lnTo>
                    <a:pt x="7090" y="2296"/>
                  </a:lnTo>
                  <a:lnTo>
                    <a:pt x="7119" y="2312"/>
                  </a:lnTo>
                  <a:lnTo>
                    <a:pt x="7185" y="2259"/>
                  </a:lnTo>
                  <a:lnTo>
                    <a:pt x="7219" y="2163"/>
                  </a:lnTo>
                  <a:lnTo>
                    <a:pt x="7306" y="2107"/>
                  </a:lnTo>
                  <a:lnTo>
                    <a:pt x="7276" y="2019"/>
                  </a:lnTo>
                  <a:lnTo>
                    <a:pt x="7210" y="1974"/>
                  </a:lnTo>
                  <a:lnTo>
                    <a:pt x="7065" y="1952"/>
                  </a:lnTo>
                  <a:lnTo>
                    <a:pt x="7094" y="1824"/>
                  </a:lnTo>
                  <a:lnTo>
                    <a:pt x="7142" y="1761"/>
                  </a:lnTo>
                  <a:lnTo>
                    <a:pt x="7110" y="1687"/>
                  </a:lnTo>
                  <a:lnTo>
                    <a:pt x="7069" y="1618"/>
                  </a:lnTo>
                  <a:lnTo>
                    <a:pt x="7090" y="1597"/>
                  </a:lnTo>
                  <a:lnTo>
                    <a:pt x="7055" y="1513"/>
                  </a:lnTo>
                  <a:lnTo>
                    <a:pt x="7078" y="1453"/>
                  </a:lnTo>
                  <a:lnTo>
                    <a:pt x="7058" y="1359"/>
                  </a:lnTo>
                  <a:lnTo>
                    <a:pt x="7003" y="1238"/>
                  </a:lnTo>
                  <a:lnTo>
                    <a:pt x="6961" y="1212"/>
                  </a:lnTo>
                  <a:lnTo>
                    <a:pt x="7059" y="1176"/>
                  </a:lnTo>
                  <a:lnTo>
                    <a:pt x="7129" y="1098"/>
                  </a:lnTo>
                  <a:lnTo>
                    <a:pt x="7113" y="1050"/>
                  </a:lnTo>
                  <a:lnTo>
                    <a:pt x="7153" y="992"/>
                  </a:lnTo>
                  <a:lnTo>
                    <a:pt x="7150" y="940"/>
                  </a:lnTo>
                  <a:lnTo>
                    <a:pt x="7138" y="901"/>
                  </a:lnTo>
                  <a:lnTo>
                    <a:pt x="7025" y="847"/>
                  </a:lnTo>
                  <a:lnTo>
                    <a:pt x="6838" y="820"/>
                  </a:lnTo>
                  <a:lnTo>
                    <a:pt x="6774" y="746"/>
                  </a:lnTo>
                  <a:lnTo>
                    <a:pt x="6700" y="510"/>
                  </a:lnTo>
                  <a:lnTo>
                    <a:pt x="6767" y="435"/>
                  </a:lnTo>
                  <a:lnTo>
                    <a:pt x="6591" y="286"/>
                  </a:lnTo>
                  <a:lnTo>
                    <a:pt x="6464" y="276"/>
                  </a:lnTo>
                  <a:lnTo>
                    <a:pt x="6422" y="224"/>
                  </a:lnTo>
                  <a:lnTo>
                    <a:pt x="6435" y="232"/>
                  </a:lnTo>
                  <a:lnTo>
                    <a:pt x="6536" y="212"/>
                  </a:lnTo>
                  <a:lnTo>
                    <a:pt x="6453" y="159"/>
                  </a:lnTo>
                  <a:lnTo>
                    <a:pt x="6409" y="164"/>
                  </a:lnTo>
                  <a:lnTo>
                    <a:pt x="6432" y="141"/>
                  </a:lnTo>
                  <a:lnTo>
                    <a:pt x="6370" y="109"/>
                  </a:lnTo>
                  <a:lnTo>
                    <a:pt x="6269" y="152"/>
                  </a:lnTo>
                  <a:lnTo>
                    <a:pt x="6122" y="145"/>
                  </a:lnTo>
                  <a:lnTo>
                    <a:pt x="6085" y="113"/>
                  </a:lnTo>
                  <a:lnTo>
                    <a:pt x="6033" y="195"/>
                  </a:lnTo>
                  <a:lnTo>
                    <a:pt x="5981" y="165"/>
                  </a:lnTo>
                  <a:lnTo>
                    <a:pt x="5826" y="248"/>
                  </a:lnTo>
                  <a:lnTo>
                    <a:pt x="5772" y="343"/>
                  </a:lnTo>
                  <a:lnTo>
                    <a:pt x="5711" y="326"/>
                  </a:lnTo>
                  <a:lnTo>
                    <a:pt x="5539" y="463"/>
                  </a:lnTo>
                  <a:lnTo>
                    <a:pt x="5463" y="475"/>
                  </a:lnTo>
                  <a:lnTo>
                    <a:pt x="5417" y="537"/>
                  </a:lnTo>
                  <a:lnTo>
                    <a:pt x="5258" y="511"/>
                  </a:lnTo>
                  <a:lnTo>
                    <a:pt x="5144" y="458"/>
                  </a:lnTo>
                  <a:lnTo>
                    <a:pt x="5014" y="462"/>
                  </a:lnTo>
                  <a:lnTo>
                    <a:pt x="4878" y="474"/>
                  </a:lnTo>
                  <a:lnTo>
                    <a:pt x="4782" y="550"/>
                  </a:lnTo>
                  <a:lnTo>
                    <a:pt x="4712" y="559"/>
                  </a:lnTo>
                  <a:lnTo>
                    <a:pt x="4544" y="534"/>
                  </a:lnTo>
                  <a:lnTo>
                    <a:pt x="4533" y="455"/>
                  </a:lnTo>
                  <a:lnTo>
                    <a:pt x="4483" y="530"/>
                  </a:lnTo>
                  <a:lnTo>
                    <a:pt x="4399" y="445"/>
                  </a:lnTo>
                  <a:lnTo>
                    <a:pt x="4284" y="502"/>
                  </a:lnTo>
                  <a:lnTo>
                    <a:pt x="4244" y="423"/>
                  </a:lnTo>
                  <a:lnTo>
                    <a:pt x="4110" y="362"/>
                  </a:lnTo>
                  <a:lnTo>
                    <a:pt x="4021" y="449"/>
                  </a:lnTo>
                  <a:lnTo>
                    <a:pt x="3867" y="338"/>
                  </a:lnTo>
                  <a:lnTo>
                    <a:pt x="3871" y="220"/>
                  </a:lnTo>
                  <a:lnTo>
                    <a:pt x="3773" y="244"/>
                  </a:lnTo>
                  <a:lnTo>
                    <a:pt x="3688" y="235"/>
                  </a:lnTo>
                  <a:lnTo>
                    <a:pt x="3567" y="117"/>
                  </a:lnTo>
                  <a:lnTo>
                    <a:pt x="3590" y="17"/>
                  </a:lnTo>
                  <a:lnTo>
                    <a:pt x="3534" y="0"/>
                  </a:lnTo>
                  <a:close/>
                </a:path>
              </a:pathLst>
            </a:custGeom>
            <a:solidFill>
              <a:schemeClr val="tx2"/>
            </a:solidFill>
            <a:ln w="9525">
              <a:noFill/>
              <a:round/>
              <a:headEnd/>
              <a:tailEnd/>
            </a:ln>
          </p:spPr>
          <p:txBody>
            <a:bodyPr/>
            <a:lstStyle/>
            <a:p>
              <a:endParaRPr lang="tr-TR"/>
            </a:p>
          </p:txBody>
        </p:sp>
        <p:sp>
          <p:nvSpPr>
            <p:cNvPr id="25612" name="Freeform 5"/>
            <p:cNvSpPr>
              <a:spLocks/>
            </p:cNvSpPr>
            <p:nvPr/>
          </p:nvSpPr>
          <p:spPr bwMode="auto">
            <a:xfrm>
              <a:off x="2014" y="3174"/>
              <a:ext cx="2435" cy="1112"/>
            </a:xfrm>
            <a:custGeom>
              <a:avLst/>
              <a:gdLst>
                <a:gd name="T0" fmla="*/ 4 w 7306"/>
                <a:gd name="T1" fmla="*/ 0 h 3336"/>
                <a:gd name="T2" fmla="*/ 3 w 7306"/>
                <a:gd name="T3" fmla="*/ 0 h 3336"/>
                <a:gd name="T4" fmla="*/ 3 w 7306"/>
                <a:gd name="T5" fmla="*/ 1 h 3336"/>
                <a:gd name="T6" fmla="*/ 2 w 7306"/>
                <a:gd name="T7" fmla="*/ 1 h 3336"/>
                <a:gd name="T8" fmla="*/ 2 w 7306"/>
                <a:gd name="T9" fmla="*/ 1 h 3336"/>
                <a:gd name="T10" fmla="*/ 2 w 7306"/>
                <a:gd name="T11" fmla="*/ 1 h 3336"/>
                <a:gd name="T12" fmla="*/ 1 w 7306"/>
                <a:gd name="T13" fmla="*/ 1 h 3336"/>
                <a:gd name="T14" fmla="*/ 1 w 7306"/>
                <a:gd name="T15" fmla="*/ 1 h 3336"/>
                <a:gd name="T16" fmla="*/ 1 w 7306"/>
                <a:gd name="T17" fmla="*/ 1 h 3336"/>
                <a:gd name="T18" fmla="*/ 0 w 7306"/>
                <a:gd name="T19" fmla="*/ 1 h 3336"/>
                <a:gd name="T20" fmla="*/ 0 w 7306"/>
                <a:gd name="T21" fmla="*/ 1 h 3336"/>
                <a:gd name="T22" fmla="*/ 0 w 7306"/>
                <a:gd name="T23" fmla="*/ 2 h 3336"/>
                <a:gd name="T24" fmla="*/ 0 w 7306"/>
                <a:gd name="T25" fmla="*/ 2 h 3336"/>
                <a:gd name="T26" fmla="*/ 0 w 7306"/>
                <a:gd name="T27" fmla="*/ 2 h 3336"/>
                <a:gd name="T28" fmla="*/ 0 w 7306"/>
                <a:gd name="T29" fmla="*/ 2 h 3336"/>
                <a:gd name="T30" fmla="*/ 0 w 7306"/>
                <a:gd name="T31" fmla="*/ 3 h 3336"/>
                <a:gd name="T32" fmla="*/ 0 w 7306"/>
                <a:gd name="T33" fmla="*/ 3 h 3336"/>
                <a:gd name="T34" fmla="*/ 1 w 7306"/>
                <a:gd name="T35" fmla="*/ 3 h 3336"/>
                <a:gd name="T36" fmla="*/ 1 w 7306"/>
                <a:gd name="T37" fmla="*/ 4 h 3336"/>
                <a:gd name="T38" fmla="*/ 1 w 7306"/>
                <a:gd name="T39" fmla="*/ 4 h 3336"/>
                <a:gd name="T40" fmla="*/ 1 w 7306"/>
                <a:gd name="T41" fmla="*/ 4 h 3336"/>
                <a:gd name="T42" fmla="*/ 1 w 7306"/>
                <a:gd name="T43" fmla="*/ 4 h 3336"/>
                <a:gd name="T44" fmla="*/ 2 w 7306"/>
                <a:gd name="T45" fmla="*/ 4 h 3336"/>
                <a:gd name="T46" fmla="*/ 3 w 7306"/>
                <a:gd name="T47" fmla="*/ 4 h 3336"/>
                <a:gd name="T48" fmla="*/ 3 w 7306"/>
                <a:gd name="T49" fmla="*/ 4 h 3336"/>
                <a:gd name="T50" fmla="*/ 4 w 7306"/>
                <a:gd name="T51" fmla="*/ 4 h 3336"/>
                <a:gd name="T52" fmla="*/ 4 w 7306"/>
                <a:gd name="T53" fmla="*/ 4 h 3336"/>
                <a:gd name="T54" fmla="*/ 5 w 7306"/>
                <a:gd name="T55" fmla="*/ 4 h 3336"/>
                <a:gd name="T56" fmla="*/ 5 w 7306"/>
                <a:gd name="T57" fmla="*/ 4 h 3336"/>
                <a:gd name="T58" fmla="*/ 5 w 7306"/>
                <a:gd name="T59" fmla="*/ 4 h 3336"/>
                <a:gd name="T60" fmla="*/ 5 w 7306"/>
                <a:gd name="T61" fmla="*/ 5 h 3336"/>
                <a:gd name="T62" fmla="*/ 5 w 7306"/>
                <a:gd name="T63" fmla="*/ 4 h 3336"/>
                <a:gd name="T64" fmla="*/ 6 w 7306"/>
                <a:gd name="T65" fmla="*/ 4 h 3336"/>
                <a:gd name="T66" fmla="*/ 6 w 7306"/>
                <a:gd name="T67" fmla="*/ 4 h 3336"/>
                <a:gd name="T68" fmla="*/ 7 w 7306"/>
                <a:gd name="T69" fmla="*/ 4 h 3336"/>
                <a:gd name="T70" fmla="*/ 8 w 7306"/>
                <a:gd name="T71" fmla="*/ 4 h 3336"/>
                <a:gd name="T72" fmla="*/ 8 w 7306"/>
                <a:gd name="T73" fmla="*/ 3 h 3336"/>
                <a:gd name="T74" fmla="*/ 9 w 7306"/>
                <a:gd name="T75" fmla="*/ 3 h 3336"/>
                <a:gd name="T76" fmla="*/ 9 w 7306"/>
                <a:gd name="T77" fmla="*/ 3 h 3336"/>
                <a:gd name="T78" fmla="*/ 10 w 7306"/>
                <a:gd name="T79" fmla="*/ 3 h 3336"/>
                <a:gd name="T80" fmla="*/ 10 w 7306"/>
                <a:gd name="T81" fmla="*/ 3 h 3336"/>
                <a:gd name="T82" fmla="*/ 10 w 7306"/>
                <a:gd name="T83" fmla="*/ 2 h 3336"/>
                <a:gd name="T84" fmla="*/ 10 w 7306"/>
                <a:gd name="T85" fmla="*/ 2 h 3336"/>
                <a:gd name="T86" fmla="*/ 10 w 7306"/>
                <a:gd name="T87" fmla="*/ 2 h 3336"/>
                <a:gd name="T88" fmla="*/ 10 w 7306"/>
                <a:gd name="T89" fmla="*/ 1 h 3336"/>
                <a:gd name="T90" fmla="*/ 9 w 7306"/>
                <a:gd name="T91" fmla="*/ 1 h 3336"/>
                <a:gd name="T92" fmla="*/ 9 w 7306"/>
                <a:gd name="T93" fmla="*/ 0 h 3336"/>
                <a:gd name="T94" fmla="*/ 9 w 7306"/>
                <a:gd name="T95" fmla="*/ 0 h 3336"/>
                <a:gd name="T96" fmla="*/ 9 w 7306"/>
                <a:gd name="T97" fmla="*/ 0 h 3336"/>
                <a:gd name="T98" fmla="*/ 8 w 7306"/>
                <a:gd name="T99" fmla="*/ 0 h 3336"/>
                <a:gd name="T100" fmla="*/ 8 w 7306"/>
                <a:gd name="T101" fmla="*/ 0 h 3336"/>
                <a:gd name="T102" fmla="*/ 7 w 7306"/>
                <a:gd name="T103" fmla="*/ 1 h 3336"/>
                <a:gd name="T104" fmla="*/ 7 w 7306"/>
                <a:gd name="T105" fmla="*/ 1 h 3336"/>
                <a:gd name="T106" fmla="*/ 6 w 7306"/>
                <a:gd name="T107" fmla="*/ 1 h 3336"/>
                <a:gd name="T108" fmla="*/ 6 w 7306"/>
                <a:gd name="T109" fmla="*/ 0 h 3336"/>
                <a:gd name="T110" fmla="*/ 5 w 7306"/>
                <a:gd name="T111" fmla="*/ 0 h 3336"/>
                <a:gd name="T112" fmla="*/ 5 w 7306"/>
                <a:gd name="T113" fmla="*/ 0 h 33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306"/>
                <a:gd name="T172" fmla="*/ 0 h 3336"/>
                <a:gd name="T173" fmla="*/ 7306 w 7306"/>
                <a:gd name="T174" fmla="*/ 3336 h 33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306" h="3336">
                  <a:moveTo>
                    <a:pt x="3533" y="0"/>
                  </a:moveTo>
                  <a:lnTo>
                    <a:pt x="3429" y="86"/>
                  </a:lnTo>
                  <a:lnTo>
                    <a:pt x="3158" y="52"/>
                  </a:lnTo>
                  <a:lnTo>
                    <a:pt x="3067" y="74"/>
                  </a:lnTo>
                  <a:lnTo>
                    <a:pt x="2876" y="34"/>
                  </a:lnTo>
                  <a:lnTo>
                    <a:pt x="2836" y="85"/>
                  </a:lnTo>
                  <a:lnTo>
                    <a:pt x="2649" y="141"/>
                  </a:lnTo>
                  <a:lnTo>
                    <a:pt x="2402" y="275"/>
                  </a:lnTo>
                  <a:lnTo>
                    <a:pt x="2126" y="329"/>
                  </a:lnTo>
                  <a:lnTo>
                    <a:pt x="2115" y="394"/>
                  </a:lnTo>
                  <a:lnTo>
                    <a:pt x="2002" y="478"/>
                  </a:lnTo>
                  <a:lnTo>
                    <a:pt x="1885" y="463"/>
                  </a:lnTo>
                  <a:lnTo>
                    <a:pt x="1877" y="443"/>
                  </a:lnTo>
                  <a:lnTo>
                    <a:pt x="1784" y="434"/>
                  </a:lnTo>
                  <a:lnTo>
                    <a:pt x="1664" y="451"/>
                  </a:lnTo>
                  <a:lnTo>
                    <a:pt x="1597" y="412"/>
                  </a:lnTo>
                  <a:lnTo>
                    <a:pt x="1471" y="391"/>
                  </a:lnTo>
                  <a:lnTo>
                    <a:pt x="1376" y="407"/>
                  </a:lnTo>
                  <a:lnTo>
                    <a:pt x="1317" y="376"/>
                  </a:lnTo>
                  <a:lnTo>
                    <a:pt x="1217" y="492"/>
                  </a:lnTo>
                  <a:lnTo>
                    <a:pt x="1281" y="558"/>
                  </a:lnTo>
                  <a:lnTo>
                    <a:pt x="1524" y="603"/>
                  </a:lnTo>
                  <a:lnTo>
                    <a:pt x="1529" y="659"/>
                  </a:lnTo>
                  <a:lnTo>
                    <a:pt x="1296" y="618"/>
                  </a:lnTo>
                  <a:lnTo>
                    <a:pt x="1230" y="671"/>
                  </a:lnTo>
                  <a:lnTo>
                    <a:pt x="1160" y="653"/>
                  </a:lnTo>
                  <a:lnTo>
                    <a:pt x="1093" y="679"/>
                  </a:lnTo>
                  <a:lnTo>
                    <a:pt x="1084" y="766"/>
                  </a:lnTo>
                  <a:lnTo>
                    <a:pt x="1011" y="794"/>
                  </a:lnTo>
                  <a:lnTo>
                    <a:pt x="961" y="766"/>
                  </a:lnTo>
                  <a:lnTo>
                    <a:pt x="850" y="797"/>
                  </a:lnTo>
                  <a:lnTo>
                    <a:pt x="835" y="738"/>
                  </a:lnTo>
                  <a:lnTo>
                    <a:pt x="784" y="711"/>
                  </a:lnTo>
                  <a:lnTo>
                    <a:pt x="715" y="717"/>
                  </a:lnTo>
                  <a:lnTo>
                    <a:pt x="712" y="774"/>
                  </a:lnTo>
                  <a:lnTo>
                    <a:pt x="579" y="725"/>
                  </a:lnTo>
                  <a:lnTo>
                    <a:pt x="536" y="686"/>
                  </a:lnTo>
                  <a:lnTo>
                    <a:pt x="397" y="705"/>
                  </a:lnTo>
                  <a:lnTo>
                    <a:pt x="236" y="775"/>
                  </a:lnTo>
                  <a:lnTo>
                    <a:pt x="206" y="841"/>
                  </a:lnTo>
                  <a:lnTo>
                    <a:pt x="105" y="888"/>
                  </a:lnTo>
                  <a:lnTo>
                    <a:pt x="113" y="960"/>
                  </a:lnTo>
                  <a:lnTo>
                    <a:pt x="41" y="1077"/>
                  </a:lnTo>
                  <a:lnTo>
                    <a:pt x="248" y="1061"/>
                  </a:lnTo>
                  <a:lnTo>
                    <a:pt x="291" y="1101"/>
                  </a:lnTo>
                  <a:lnTo>
                    <a:pt x="305" y="1188"/>
                  </a:lnTo>
                  <a:lnTo>
                    <a:pt x="242" y="1164"/>
                  </a:lnTo>
                  <a:lnTo>
                    <a:pt x="185" y="1244"/>
                  </a:lnTo>
                  <a:lnTo>
                    <a:pt x="232" y="1291"/>
                  </a:lnTo>
                  <a:lnTo>
                    <a:pt x="218" y="1404"/>
                  </a:lnTo>
                  <a:lnTo>
                    <a:pt x="315" y="1487"/>
                  </a:lnTo>
                  <a:lnTo>
                    <a:pt x="217" y="1554"/>
                  </a:lnTo>
                  <a:lnTo>
                    <a:pt x="246" y="1669"/>
                  </a:lnTo>
                  <a:lnTo>
                    <a:pt x="303" y="1709"/>
                  </a:lnTo>
                  <a:lnTo>
                    <a:pt x="208" y="1746"/>
                  </a:lnTo>
                  <a:lnTo>
                    <a:pt x="133" y="1713"/>
                  </a:lnTo>
                  <a:lnTo>
                    <a:pt x="122" y="1601"/>
                  </a:lnTo>
                  <a:lnTo>
                    <a:pt x="90" y="1602"/>
                  </a:lnTo>
                  <a:lnTo>
                    <a:pt x="74" y="1712"/>
                  </a:lnTo>
                  <a:lnTo>
                    <a:pt x="0" y="1768"/>
                  </a:lnTo>
                  <a:lnTo>
                    <a:pt x="65" y="1817"/>
                  </a:lnTo>
                  <a:lnTo>
                    <a:pt x="94" y="1868"/>
                  </a:lnTo>
                  <a:lnTo>
                    <a:pt x="173" y="1804"/>
                  </a:lnTo>
                  <a:lnTo>
                    <a:pt x="194" y="1853"/>
                  </a:lnTo>
                  <a:lnTo>
                    <a:pt x="184" y="1884"/>
                  </a:lnTo>
                  <a:lnTo>
                    <a:pt x="331" y="1985"/>
                  </a:lnTo>
                  <a:lnTo>
                    <a:pt x="296" y="2053"/>
                  </a:lnTo>
                  <a:lnTo>
                    <a:pt x="209" y="2130"/>
                  </a:lnTo>
                  <a:lnTo>
                    <a:pt x="257" y="2131"/>
                  </a:lnTo>
                  <a:lnTo>
                    <a:pt x="279" y="2350"/>
                  </a:lnTo>
                  <a:lnTo>
                    <a:pt x="379" y="2289"/>
                  </a:lnTo>
                  <a:lnTo>
                    <a:pt x="451" y="2366"/>
                  </a:lnTo>
                  <a:lnTo>
                    <a:pt x="393" y="2414"/>
                  </a:lnTo>
                  <a:lnTo>
                    <a:pt x="299" y="2429"/>
                  </a:lnTo>
                  <a:lnTo>
                    <a:pt x="280" y="2497"/>
                  </a:lnTo>
                  <a:lnTo>
                    <a:pt x="428" y="2569"/>
                  </a:lnTo>
                  <a:lnTo>
                    <a:pt x="626" y="2500"/>
                  </a:lnTo>
                  <a:lnTo>
                    <a:pt x="659" y="2552"/>
                  </a:lnTo>
                  <a:lnTo>
                    <a:pt x="543" y="2614"/>
                  </a:lnTo>
                  <a:lnTo>
                    <a:pt x="437" y="2598"/>
                  </a:lnTo>
                  <a:lnTo>
                    <a:pt x="351" y="2660"/>
                  </a:lnTo>
                  <a:lnTo>
                    <a:pt x="383" y="2724"/>
                  </a:lnTo>
                  <a:lnTo>
                    <a:pt x="612" y="2648"/>
                  </a:lnTo>
                  <a:lnTo>
                    <a:pt x="560" y="2768"/>
                  </a:lnTo>
                  <a:lnTo>
                    <a:pt x="738" y="2670"/>
                  </a:lnTo>
                  <a:lnTo>
                    <a:pt x="977" y="2764"/>
                  </a:lnTo>
                  <a:lnTo>
                    <a:pt x="862" y="2808"/>
                  </a:lnTo>
                  <a:lnTo>
                    <a:pt x="982" y="2861"/>
                  </a:lnTo>
                  <a:lnTo>
                    <a:pt x="1088" y="3020"/>
                  </a:lnTo>
                  <a:lnTo>
                    <a:pt x="1317" y="3031"/>
                  </a:lnTo>
                  <a:lnTo>
                    <a:pt x="1519" y="3023"/>
                  </a:lnTo>
                  <a:lnTo>
                    <a:pt x="1667" y="2840"/>
                  </a:lnTo>
                  <a:lnTo>
                    <a:pt x="1651" y="2727"/>
                  </a:lnTo>
                  <a:lnTo>
                    <a:pt x="1782" y="2684"/>
                  </a:lnTo>
                  <a:lnTo>
                    <a:pt x="1955" y="2716"/>
                  </a:lnTo>
                  <a:lnTo>
                    <a:pt x="2078" y="2789"/>
                  </a:lnTo>
                  <a:lnTo>
                    <a:pt x="2141" y="2891"/>
                  </a:lnTo>
                  <a:lnTo>
                    <a:pt x="2261" y="2912"/>
                  </a:lnTo>
                  <a:lnTo>
                    <a:pt x="2401" y="3098"/>
                  </a:lnTo>
                  <a:lnTo>
                    <a:pt x="2481" y="3063"/>
                  </a:lnTo>
                  <a:lnTo>
                    <a:pt x="2625" y="3071"/>
                  </a:lnTo>
                  <a:lnTo>
                    <a:pt x="2747" y="3047"/>
                  </a:lnTo>
                  <a:lnTo>
                    <a:pt x="2844" y="3090"/>
                  </a:lnTo>
                  <a:lnTo>
                    <a:pt x="2995" y="3034"/>
                  </a:lnTo>
                  <a:lnTo>
                    <a:pt x="3050" y="3048"/>
                  </a:lnTo>
                  <a:lnTo>
                    <a:pt x="3030" y="2987"/>
                  </a:lnTo>
                  <a:lnTo>
                    <a:pt x="3154" y="2879"/>
                  </a:lnTo>
                  <a:lnTo>
                    <a:pt x="3229" y="2801"/>
                  </a:lnTo>
                  <a:lnTo>
                    <a:pt x="3318" y="2813"/>
                  </a:lnTo>
                  <a:lnTo>
                    <a:pt x="3381" y="2855"/>
                  </a:lnTo>
                  <a:lnTo>
                    <a:pt x="3481" y="2895"/>
                  </a:lnTo>
                  <a:lnTo>
                    <a:pt x="3549" y="2877"/>
                  </a:lnTo>
                  <a:lnTo>
                    <a:pt x="3631" y="2893"/>
                  </a:lnTo>
                  <a:lnTo>
                    <a:pt x="3659" y="2780"/>
                  </a:lnTo>
                  <a:lnTo>
                    <a:pt x="3742" y="2769"/>
                  </a:lnTo>
                  <a:lnTo>
                    <a:pt x="3814" y="2678"/>
                  </a:lnTo>
                  <a:lnTo>
                    <a:pt x="3876" y="2780"/>
                  </a:lnTo>
                  <a:lnTo>
                    <a:pt x="3950" y="2795"/>
                  </a:lnTo>
                  <a:lnTo>
                    <a:pt x="3860" y="2939"/>
                  </a:lnTo>
                  <a:lnTo>
                    <a:pt x="3756" y="2934"/>
                  </a:lnTo>
                  <a:lnTo>
                    <a:pt x="3680" y="3051"/>
                  </a:lnTo>
                  <a:lnTo>
                    <a:pt x="3767" y="3187"/>
                  </a:lnTo>
                  <a:lnTo>
                    <a:pt x="3700" y="3323"/>
                  </a:lnTo>
                  <a:lnTo>
                    <a:pt x="3732" y="3336"/>
                  </a:lnTo>
                  <a:lnTo>
                    <a:pt x="3799" y="3289"/>
                  </a:lnTo>
                  <a:lnTo>
                    <a:pt x="3867" y="3321"/>
                  </a:lnTo>
                  <a:lnTo>
                    <a:pt x="3914" y="3265"/>
                  </a:lnTo>
                  <a:lnTo>
                    <a:pt x="3966" y="3145"/>
                  </a:lnTo>
                  <a:lnTo>
                    <a:pt x="4031" y="3138"/>
                  </a:lnTo>
                  <a:lnTo>
                    <a:pt x="4062" y="3066"/>
                  </a:lnTo>
                  <a:lnTo>
                    <a:pt x="4019" y="2922"/>
                  </a:lnTo>
                  <a:lnTo>
                    <a:pt x="4109" y="2872"/>
                  </a:lnTo>
                  <a:lnTo>
                    <a:pt x="4126" y="2772"/>
                  </a:lnTo>
                  <a:lnTo>
                    <a:pt x="4195" y="2763"/>
                  </a:lnTo>
                  <a:lnTo>
                    <a:pt x="4312" y="2804"/>
                  </a:lnTo>
                  <a:lnTo>
                    <a:pt x="4488" y="2789"/>
                  </a:lnTo>
                  <a:lnTo>
                    <a:pt x="4552" y="2815"/>
                  </a:lnTo>
                  <a:lnTo>
                    <a:pt x="4611" y="2792"/>
                  </a:lnTo>
                  <a:lnTo>
                    <a:pt x="4727" y="2729"/>
                  </a:lnTo>
                  <a:lnTo>
                    <a:pt x="4924" y="2740"/>
                  </a:lnTo>
                  <a:lnTo>
                    <a:pt x="5154" y="2763"/>
                  </a:lnTo>
                  <a:lnTo>
                    <a:pt x="5291" y="2761"/>
                  </a:lnTo>
                  <a:lnTo>
                    <a:pt x="5368" y="2680"/>
                  </a:lnTo>
                  <a:lnTo>
                    <a:pt x="5505" y="2708"/>
                  </a:lnTo>
                  <a:lnTo>
                    <a:pt x="5787" y="2512"/>
                  </a:lnTo>
                  <a:lnTo>
                    <a:pt x="5918" y="2541"/>
                  </a:lnTo>
                  <a:lnTo>
                    <a:pt x="5968" y="2427"/>
                  </a:lnTo>
                  <a:lnTo>
                    <a:pt x="6165" y="2397"/>
                  </a:lnTo>
                  <a:lnTo>
                    <a:pt x="6279" y="2331"/>
                  </a:lnTo>
                  <a:lnTo>
                    <a:pt x="6334" y="2421"/>
                  </a:lnTo>
                  <a:lnTo>
                    <a:pt x="6465" y="2411"/>
                  </a:lnTo>
                  <a:lnTo>
                    <a:pt x="6484" y="2329"/>
                  </a:lnTo>
                  <a:lnTo>
                    <a:pt x="6557" y="2227"/>
                  </a:lnTo>
                  <a:lnTo>
                    <a:pt x="6785" y="2281"/>
                  </a:lnTo>
                  <a:lnTo>
                    <a:pt x="6860" y="2242"/>
                  </a:lnTo>
                  <a:lnTo>
                    <a:pt x="6907" y="2256"/>
                  </a:lnTo>
                  <a:lnTo>
                    <a:pt x="7030" y="2187"/>
                  </a:lnTo>
                  <a:lnTo>
                    <a:pt x="7098" y="2186"/>
                  </a:lnTo>
                  <a:lnTo>
                    <a:pt x="7090" y="2295"/>
                  </a:lnTo>
                  <a:lnTo>
                    <a:pt x="7119" y="2311"/>
                  </a:lnTo>
                  <a:lnTo>
                    <a:pt x="7184" y="2259"/>
                  </a:lnTo>
                  <a:lnTo>
                    <a:pt x="7219" y="2163"/>
                  </a:lnTo>
                  <a:lnTo>
                    <a:pt x="7306" y="2107"/>
                  </a:lnTo>
                  <a:lnTo>
                    <a:pt x="7275" y="2019"/>
                  </a:lnTo>
                  <a:lnTo>
                    <a:pt x="7210" y="1973"/>
                  </a:lnTo>
                  <a:lnTo>
                    <a:pt x="7064" y="1952"/>
                  </a:lnTo>
                  <a:lnTo>
                    <a:pt x="7094" y="1824"/>
                  </a:lnTo>
                  <a:lnTo>
                    <a:pt x="7142" y="1761"/>
                  </a:lnTo>
                  <a:lnTo>
                    <a:pt x="7110" y="1686"/>
                  </a:lnTo>
                  <a:lnTo>
                    <a:pt x="7068" y="1618"/>
                  </a:lnTo>
                  <a:lnTo>
                    <a:pt x="7090" y="1597"/>
                  </a:lnTo>
                  <a:lnTo>
                    <a:pt x="7055" y="1513"/>
                  </a:lnTo>
                  <a:lnTo>
                    <a:pt x="7078" y="1453"/>
                  </a:lnTo>
                  <a:lnTo>
                    <a:pt x="7058" y="1359"/>
                  </a:lnTo>
                  <a:lnTo>
                    <a:pt x="7003" y="1238"/>
                  </a:lnTo>
                  <a:lnTo>
                    <a:pt x="6960" y="1212"/>
                  </a:lnTo>
                  <a:lnTo>
                    <a:pt x="7059" y="1176"/>
                  </a:lnTo>
                  <a:lnTo>
                    <a:pt x="7128" y="1097"/>
                  </a:lnTo>
                  <a:lnTo>
                    <a:pt x="7112" y="1049"/>
                  </a:lnTo>
                  <a:lnTo>
                    <a:pt x="7152" y="992"/>
                  </a:lnTo>
                  <a:lnTo>
                    <a:pt x="7150" y="940"/>
                  </a:lnTo>
                  <a:lnTo>
                    <a:pt x="7138" y="901"/>
                  </a:lnTo>
                  <a:lnTo>
                    <a:pt x="7024" y="846"/>
                  </a:lnTo>
                  <a:lnTo>
                    <a:pt x="6837" y="820"/>
                  </a:lnTo>
                  <a:lnTo>
                    <a:pt x="6773" y="746"/>
                  </a:lnTo>
                  <a:lnTo>
                    <a:pt x="6700" y="510"/>
                  </a:lnTo>
                  <a:lnTo>
                    <a:pt x="6767" y="435"/>
                  </a:lnTo>
                  <a:lnTo>
                    <a:pt x="6590" y="285"/>
                  </a:lnTo>
                  <a:lnTo>
                    <a:pt x="6464" y="276"/>
                  </a:lnTo>
                  <a:lnTo>
                    <a:pt x="6422" y="224"/>
                  </a:lnTo>
                  <a:lnTo>
                    <a:pt x="6434" y="232"/>
                  </a:lnTo>
                  <a:lnTo>
                    <a:pt x="6536" y="212"/>
                  </a:lnTo>
                  <a:lnTo>
                    <a:pt x="6453" y="158"/>
                  </a:lnTo>
                  <a:lnTo>
                    <a:pt x="6409" y="164"/>
                  </a:lnTo>
                  <a:lnTo>
                    <a:pt x="6432" y="141"/>
                  </a:lnTo>
                  <a:lnTo>
                    <a:pt x="6370" y="109"/>
                  </a:lnTo>
                  <a:lnTo>
                    <a:pt x="6269" y="152"/>
                  </a:lnTo>
                  <a:lnTo>
                    <a:pt x="6122" y="145"/>
                  </a:lnTo>
                  <a:lnTo>
                    <a:pt x="6084" y="113"/>
                  </a:lnTo>
                  <a:lnTo>
                    <a:pt x="6032" y="195"/>
                  </a:lnTo>
                  <a:lnTo>
                    <a:pt x="5980" y="165"/>
                  </a:lnTo>
                  <a:lnTo>
                    <a:pt x="5825" y="248"/>
                  </a:lnTo>
                  <a:lnTo>
                    <a:pt x="5772" y="343"/>
                  </a:lnTo>
                  <a:lnTo>
                    <a:pt x="5711" y="325"/>
                  </a:lnTo>
                  <a:lnTo>
                    <a:pt x="5538" y="463"/>
                  </a:lnTo>
                  <a:lnTo>
                    <a:pt x="5462" y="475"/>
                  </a:lnTo>
                  <a:lnTo>
                    <a:pt x="5417" y="536"/>
                  </a:lnTo>
                  <a:lnTo>
                    <a:pt x="5258" y="511"/>
                  </a:lnTo>
                  <a:lnTo>
                    <a:pt x="5143" y="458"/>
                  </a:lnTo>
                  <a:lnTo>
                    <a:pt x="5014" y="462"/>
                  </a:lnTo>
                  <a:lnTo>
                    <a:pt x="4878" y="474"/>
                  </a:lnTo>
                  <a:lnTo>
                    <a:pt x="4781" y="550"/>
                  </a:lnTo>
                  <a:lnTo>
                    <a:pt x="4712" y="559"/>
                  </a:lnTo>
                  <a:lnTo>
                    <a:pt x="4544" y="534"/>
                  </a:lnTo>
                  <a:lnTo>
                    <a:pt x="4533" y="455"/>
                  </a:lnTo>
                  <a:lnTo>
                    <a:pt x="4482" y="530"/>
                  </a:lnTo>
                  <a:lnTo>
                    <a:pt x="4398" y="444"/>
                  </a:lnTo>
                  <a:lnTo>
                    <a:pt x="4284" y="502"/>
                  </a:lnTo>
                  <a:lnTo>
                    <a:pt x="4243" y="423"/>
                  </a:lnTo>
                  <a:lnTo>
                    <a:pt x="4110" y="361"/>
                  </a:lnTo>
                  <a:lnTo>
                    <a:pt x="4021" y="448"/>
                  </a:lnTo>
                  <a:lnTo>
                    <a:pt x="3867" y="337"/>
                  </a:lnTo>
                  <a:lnTo>
                    <a:pt x="3871" y="220"/>
                  </a:lnTo>
                  <a:lnTo>
                    <a:pt x="3772" y="244"/>
                  </a:lnTo>
                  <a:lnTo>
                    <a:pt x="3688" y="235"/>
                  </a:lnTo>
                  <a:lnTo>
                    <a:pt x="3567" y="117"/>
                  </a:lnTo>
                  <a:lnTo>
                    <a:pt x="3589" y="17"/>
                  </a:lnTo>
                  <a:lnTo>
                    <a:pt x="3533" y="0"/>
                  </a:lnTo>
                  <a:close/>
                </a:path>
              </a:pathLst>
            </a:custGeom>
            <a:solidFill>
              <a:schemeClr val="tx2"/>
            </a:solidFill>
            <a:ln w="9525">
              <a:noFill/>
              <a:round/>
              <a:headEnd/>
              <a:tailEnd/>
            </a:ln>
          </p:spPr>
          <p:txBody>
            <a:bodyPr/>
            <a:lstStyle/>
            <a:p>
              <a:endParaRPr lang="tr-TR"/>
            </a:p>
          </p:txBody>
        </p:sp>
      </p:grpSp>
      <p:grpSp>
        <p:nvGrpSpPr>
          <p:cNvPr id="25603" name="Group 6"/>
          <p:cNvGrpSpPr>
            <a:grpSpLocks/>
          </p:cNvGrpSpPr>
          <p:nvPr/>
        </p:nvGrpSpPr>
        <p:grpSpPr bwMode="auto">
          <a:xfrm>
            <a:off x="1114425" y="2057400"/>
            <a:ext cx="1138238" cy="1046163"/>
            <a:chOff x="2041" y="3082"/>
            <a:chExt cx="400" cy="384"/>
          </a:xfrm>
        </p:grpSpPr>
        <p:sp>
          <p:nvSpPr>
            <p:cNvPr id="25607" name="Freeform 7"/>
            <p:cNvSpPr>
              <a:spLocks/>
            </p:cNvSpPr>
            <p:nvPr/>
          </p:nvSpPr>
          <p:spPr bwMode="auto">
            <a:xfrm>
              <a:off x="2048" y="3089"/>
              <a:ext cx="393" cy="377"/>
            </a:xfrm>
            <a:custGeom>
              <a:avLst/>
              <a:gdLst>
                <a:gd name="T0" fmla="*/ 1 w 1179"/>
                <a:gd name="T1" fmla="*/ 0 h 1131"/>
                <a:gd name="T2" fmla="*/ 0 w 1179"/>
                <a:gd name="T3" fmla="*/ 0 h 1131"/>
                <a:gd name="T4" fmla="*/ 0 w 1179"/>
                <a:gd name="T5" fmla="*/ 1 h 1131"/>
                <a:gd name="T6" fmla="*/ 0 w 1179"/>
                <a:gd name="T7" fmla="*/ 1 h 1131"/>
                <a:gd name="T8" fmla="*/ 0 w 1179"/>
                <a:gd name="T9" fmla="*/ 1 h 1131"/>
                <a:gd name="T10" fmla="*/ 0 w 1179"/>
                <a:gd name="T11" fmla="*/ 1 h 1131"/>
                <a:gd name="T12" fmla="*/ 0 w 1179"/>
                <a:gd name="T13" fmla="*/ 1 h 1131"/>
                <a:gd name="T14" fmla="*/ 0 w 1179"/>
                <a:gd name="T15" fmla="*/ 1 h 1131"/>
                <a:gd name="T16" fmla="*/ 0 w 1179"/>
                <a:gd name="T17" fmla="*/ 1 h 1131"/>
                <a:gd name="T18" fmla="*/ 0 w 1179"/>
                <a:gd name="T19" fmla="*/ 1 h 1131"/>
                <a:gd name="T20" fmla="*/ 0 w 1179"/>
                <a:gd name="T21" fmla="*/ 2 h 1131"/>
                <a:gd name="T22" fmla="*/ 0 w 1179"/>
                <a:gd name="T23" fmla="*/ 1 h 1131"/>
                <a:gd name="T24" fmla="*/ 0 w 1179"/>
                <a:gd name="T25" fmla="*/ 1 h 1131"/>
                <a:gd name="T26" fmla="*/ 0 w 1179"/>
                <a:gd name="T27" fmla="*/ 1 h 1131"/>
                <a:gd name="T28" fmla="*/ 0 w 1179"/>
                <a:gd name="T29" fmla="*/ 1 h 1131"/>
                <a:gd name="T30" fmla="*/ 1 w 1179"/>
                <a:gd name="T31" fmla="*/ 1 h 1131"/>
                <a:gd name="T32" fmla="*/ 1 w 1179"/>
                <a:gd name="T33" fmla="*/ 1 h 1131"/>
                <a:gd name="T34" fmla="*/ 1 w 1179"/>
                <a:gd name="T35" fmla="*/ 1 h 1131"/>
                <a:gd name="T36" fmla="*/ 1 w 1179"/>
                <a:gd name="T37" fmla="*/ 1 h 1131"/>
                <a:gd name="T38" fmla="*/ 1 w 1179"/>
                <a:gd name="T39" fmla="*/ 1 h 1131"/>
                <a:gd name="T40" fmla="*/ 1 w 1179"/>
                <a:gd name="T41" fmla="*/ 1 h 1131"/>
                <a:gd name="T42" fmla="*/ 1 w 1179"/>
                <a:gd name="T43" fmla="*/ 1 h 1131"/>
                <a:gd name="T44" fmla="*/ 1 w 1179"/>
                <a:gd name="T45" fmla="*/ 1 h 1131"/>
                <a:gd name="T46" fmla="*/ 2 w 1179"/>
                <a:gd name="T47" fmla="*/ 1 h 1131"/>
                <a:gd name="T48" fmla="*/ 1 w 1179"/>
                <a:gd name="T49" fmla="*/ 1 h 1131"/>
                <a:gd name="T50" fmla="*/ 1 w 1179"/>
                <a:gd name="T51" fmla="*/ 1 h 1131"/>
                <a:gd name="T52" fmla="*/ 1 w 1179"/>
                <a:gd name="T53" fmla="*/ 1 h 1131"/>
                <a:gd name="T54" fmla="*/ 1 w 1179"/>
                <a:gd name="T55" fmla="*/ 1 h 1131"/>
                <a:gd name="T56" fmla="*/ 1 w 1179"/>
                <a:gd name="T57" fmla="*/ 0 h 1131"/>
                <a:gd name="T58" fmla="*/ 1 w 1179"/>
                <a:gd name="T59" fmla="*/ 0 h 113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79"/>
                <a:gd name="T91" fmla="*/ 0 h 1131"/>
                <a:gd name="T92" fmla="*/ 1179 w 1179"/>
                <a:gd name="T93" fmla="*/ 1131 h 113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79" h="1131">
                  <a:moveTo>
                    <a:pt x="511" y="0"/>
                  </a:moveTo>
                  <a:lnTo>
                    <a:pt x="25" y="52"/>
                  </a:lnTo>
                  <a:lnTo>
                    <a:pt x="3" y="732"/>
                  </a:lnTo>
                  <a:lnTo>
                    <a:pt x="23" y="723"/>
                  </a:lnTo>
                  <a:lnTo>
                    <a:pt x="0" y="823"/>
                  </a:lnTo>
                  <a:lnTo>
                    <a:pt x="39" y="847"/>
                  </a:lnTo>
                  <a:lnTo>
                    <a:pt x="145" y="874"/>
                  </a:lnTo>
                  <a:lnTo>
                    <a:pt x="239" y="871"/>
                  </a:lnTo>
                  <a:lnTo>
                    <a:pt x="239" y="892"/>
                  </a:lnTo>
                  <a:lnTo>
                    <a:pt x="37" y="974"/>
                  </a:lnTo>
                  <a:lnTo>
                    <a:pt x="5" y="1131"/>
                  </a:lnTo>
                  <a:lnTo>
                    <a:pt x="120" y="1018"/>
                  </a:lnTo>
                  <a:lnTo>
                    <a:pt x="172" y="968"/>
                  </a:lnTo>
                  <a:lnTo>
                    <a:pt x="218" y="951"/>
                  </a:lnTo>
                  <a:lnTo>
                    <a:pt x="268" y="908"/>
                  </a:lnTo>
                  <a:lnTo>
                    <a:pt x="387" y="878"/>
                  </a:lnTo>
                  <a:lnTo>
                    <a:pt x="475" y="751"/>
                  </a:lnTo>
                  <a:lnTo>
                    <a:pt x="643" y="699"/>
                  </a:lnTo>
                  <a:lnTo>
                    <a:pt x="761" y="711"/>
                  </a:lnTo>
                  <a:lnTo>
                    <a:pt x="897" y="707"/>
                  </a:lnTo>
                  <a:lnTo>
                    <a:pt x="938" y="755"/>
                  </a:lnTo>
                  <a:lnTo>
                    <a:pt x="1008" y="748"/>
                  </a:lnTo>
                  <a:lnTo>
                    <a:pt x="1076" y="757"/>
                  </a:lnTo>
                  <a:lnTo>
                    <a:pt x="1179" y="614"/>
                  </a:lnTo>
                  <a:lnTo>
                    <a:pt x="1044" y="580"/>
                  </a:lnTo>
                  <a:lnTo>
                    <a:pt x="1048" y="554"/>
                  </a:lnTo>
                  <a:lnTo>
                    <a:pt x="946" y="460"/>
                  </a:lnTo>
                  <a:lnTo>
                    <a:pt x="888" y="469"/>
                  </a:lnTo>
                  <a:lnTo>
                    <a:pt x="797" y="207"/>
                  </a:lnTo>
                  <a:lnTo>
                    <a:pt x="511" y="0"/>
                  </a:lnTo>
                  <a:close/>
                </a:path>
              </a:pathLst>
            </a:custGeom>
            <a:solidFill>
              <a:schemeClr val="tx2"/>
            </a:solidFill>
            <a:ln w="9525">
              <a:noFill/>
              <a:round/>
              <a:headEnd/>
              <a:tailEnd/>
            </a:ln>
          </p:spPr>
          <p:txBody>
            <a:bodyPr/>
            <a:lstStyle/>
            <a:p>
              <a:endParaRPr lang="tr-TR"/>
            </a:p>
          </p:txBody>
        </p:sp>
        <p:sp>
          <p:nvSpPr>
            <p:cNvPr id="25608" name="Freeform 8"/>
            <p:cNvSpPr>
              <a:spLocks/>
            </p:cNvSpPr>
            <p:nvPr/>
          </p:nvSpPr>
          <p:spPr bwMode="auto">
            <a:xfrm>
              <a:off x="2041" y="3082"/>
              <a:ext cx="392" cy="377"/>
            </a:xfrm>
            <a:custGeom>
              <a:avLst/>
              <a:gdLst>
                <a:gd name="T0" fmla="*/ 1 w 1178"/>
                <a:gd name="T1" fmla="*/ 0 h 1131"/>
                <a:gd name="T2" fmla="*/ 0 w 1178"/>
                <a:gd name="T3" fmla="*/ 0 h 1131"/>
                <a:gd name="T4" fmla="*/ 0 w 1178"/>
                <a:gd name="T5" fmla="*/ 1 h 1131"/>
                <a:gd name="T6" fmla="*/ 0 w 1178"/>
                <a:gd name="T7" fmla="*/ 1 h 1131"/>
                <a:gd name="T8" fmla="*/ 0 w 1178"/>
                <a:gd name="T9" fmla="*/ 1 h 1131"/>
                <a:gd name="T10" fmla="*/ 0 w 1178"/>
                <a:gd name="T11" fmla="*/ 1 h 1131"/>
                <a:gd name="T12" fmla="*/ 0 w 1178"/>
                <a:gd name="T13" fmla="*/ 1 h 1131"/>
                <a:gd name="T14" fmla="*/ 0 w 1178"/>
                <a:gd name="T15" fmla="*/ 1 h 1131"/>
                <a:gd name="T16" fmla="*/ 0 w 1178"/>
                <a:gd name="T17" fmla="*/ 1 h 1131"/>
                <a:gd name="T18" fmla="*/ 0 w 1178"/>
                <a:gd name="T19" fmla="*/ 1 h 1131"/>
                <a:gd name="T20" fmla="*/ 0 w 1178"/>
                <a:gd name="T21" fmla="*/ 2 h 1131"/>
                <a:gd name="T22" fmla="*/ 0 w 1178"/>
                <a:gd name="T23" fmla="*/ 1 h 1131"/>
                <a:gd name="T24" fmla="*/ 0 w 1178"/>
                <a:gd name="T25" fmla="*/ 1 h 1131"/>
                <a:gd name="T26" fmla="*/ 0 w 1178"/>
                <a:gd name="T27" fmla="*/ 1 h 1131"/>
                <a:gd name="T28" fmla="*/ 0 w 1178"/>
                <a:gd name="T29" fmla="*/ 1 h 1131"/>
                <a:gd name="T30" fmla="*/ 1 w 1178"/>
                <a:gd name="T31" fmla="*/ 1 h 1131"/>
                <a:gd name="T32" fmla="*/ 1 w 1178"/>
                <a:gd name="T33" fmla="*/ 1 h 1131"/>
                <a:gd name="T34" fmla="*/ 1 w 1178"/>
                <a:gd name="T35" fmla="*/ 1 h 1131"/>
                <a:gd name="T36" fmla="*/ 1 w 1178"/>
                <a:gd name="T37" fmla="*/ 1 h 1131"/>
                <a:gd name="T38" fmla="*/ 1 w 1178"/>
                <a:gd name="T39" fmla="*/ 1 h 1131"/>
                <a:gd name="T40" fmla="*/ 1 w 1178"/>
                <a:gd name="T41" fmla="*/ 1 h 1131"/>
                <a:gd name="T42" fmla="*/ 1 w 1178"/>
                <a:gd name="T43" fmla="*/ 1 h 1131"/>
                <a:gd name="T44" fmla="*/ 1 w 1178"/>
                <a:gd name="T45" fmla="*/ 1 h 1131"/>
                <a:gd name="T46" fmla="*/ 2 w 1178"/>
                <a:gd name="T47" fmla="*/ 1 h 1131"/>
                <a:gd name="T48" fmla="*/ 1 w 1178"/>
                <a:gd name="T49" fmla="*/ 1 h 1131"/>
                <a:gd name="T50" fmla="*/ 1 w 1178"/>
                <a:gd name="T51" fmla="*/ 1 h 1131"/>
                <a:gd name="T52" fmla="*/ 1 w 1178"/>
                <a:gd name="T53" fmla="*/ 1 h 1131"/>
                <a:gd name="T54" fmla="*/ 1 w 1178"/>
                <a:gd name="T55" fmla="*/ 1 h 1131"/>
                <a:gd name="T56" fmla="*/ 1 w 1178"/>
                <a:gd name="T57" fmla="*/ 0 h 1131"/>
                <a:gd name="T58" fmla="*/ 1 w 1178"/>
                <a:gd name="T59" fmla="*/ 0 h 113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78"/>
                <a:gd name="T91" fmla="*/ 0 h 1131"/>
                <a:gd name="T92" fmla="*/ 1178 w 1178"/>
                <a:gd name="T93" fmla="*/ 1131 h 113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78" h="1131">
                  <a:moveTo>
                    <a:pt x="511" y="0"/>
                  </a:moveTo>
                  <a:lnTo>
                    <a:pt x="25" y="52"/>
                  </a:lnTo>
                  <a:lnTo>
                    <a:pt x="2" y="732"/>
                  </a:lnTo>
                  <a:lnTo>
                    <a:pt x="22" y="722"/>
                  </a:lnTo>
                  <a:lnTo>
                    <a:pt x="0" y="822"/>
                  </a:lnTo>
                  <a:lnTo>
                    <a:pt x="38" y="846"/>
                  </a:lnTo>
                  <a:lnTo>
                    <a:pt x="145" y="873"/>
                  </a:lnTo>
                  <a:lnTo>
                    <a:pt x="239" y="870"/>
                  </a:lnTo>
                  <a:lnTo>
                    <a:pt x="239" y="892"/>
                  </a:lnTo>
                  <a:lnTo>
                    <a:pt x="37" y="973"/>
                  </a:lnTo>
                  <a:lnTo>
                    <a:pt x="5" y="1131"/>
                  </a:lnTo>
                  <a:lnTo>
                    <a:pt x="120" y="1017"/>
                  </a:lnTo>
                  <a:lnTo>
                    <a:pt x="172" y="968"/>
                  </a:lnTo>
                  <a:lnTo>
                    <a:pt x="217" y="951"/>
                  </a:lnTo>
                  <a:lnTo>
                    <a:pt x="268" y="908"/>
                  </a:lnTo>
                  <a:lnTo>
                    <a:pt x="387" y="877"/>
                  </a:lnTo>
                  <a:lnTo>
                    <a:pt x="475" y="750"/>
                  </a:lnTo>
                  <a:lnTo>
                    <a:pt x="643" y="698"/>
                  </a:lnTo>
                  <a:lnTo>
                    <a:pt x="761" y="710"/>
                  </a:lnTo>
                  <a:lnTo>
                    <a:pt x="897" y="706"/>
                  </a:lnTo>
                  <a:lnTo>
                    <a:pt x="938" y="754"/>
                  </a:lnTo>
                  <a:lnTo>
                    <a:pt x="1008" y="748"/>
                  </a:lnTo>
                  <a:lnTo>
                    <a:pt x="1076" y="757"/>
                  </a:lnTo>
                  <a:lnTo>
                    <a:pt x="1178" y="614"/>
                  </a:lnTo>
                  <a:lnTo>
                    <a:pt x="1044" y="579"/>
                  </a:lnTo>
                  <a:lnTo>
                    <a:pt x="1048" y="554"/>
                  </a:lnTo>
                  <a:lnTo>
                    <a:pt x="946" y="459"/>
                  </a:lnTo>
                  <a:lnTo>
                    <a:pt x="887" y="469"/>
                  </a:lnTo>
                  <a:lnTo>
                    <a:pt x="797" y="207"/>
                  </a:lnTo>
                  <a:lnTo>
                    <a:pt x="511" y="0"/>
                  </a:lnTo>
                  <a:close/>
                </a:path>
              </a:pathLst>
            </a:custGeom>
            <a:solidFill>
              <a:schemeClr val="tx2"/>
            </a:solidFill>
            <a:ln w="9525">
              <a:noFill/>
              <a:round/>
              <a:headEnd/>
              <a:tailEnd/>
            </a:ln>
          </p:spPr>
          <p:txBody>
            <a:bodyPr/>
            <a:lstStyle/>
            <a:p>
              <a:endParaRPr lang="tr-TR"/>
            </a:p>
          </p:txBody>
        </p:sp>
        <p:sp>
          <p:nvSpPr>
            <p:cNvPr id="25609" name="Freeform 9"/>
            <p:cNvSpPr>
              <a:spLocks/>
            </p:cNvSpPr>
            <p:nvPr/>
          </p:nvSpPr>
          <p:spPr bwMode="auto">
            <a:xfrm>
              <a:off x="2044" y="3085"/>
              <a:ext cx="393" cy="377"/>
            </a:xfrm>
            <a:custGeom>
              <a:avLst/>
              <a:gdLst>
                <a:gd name="T0" fmla="*/ 1 w 1179"/>
                <a:gd name="T1" fmla="*/ 0 h 1132"/>
                <a:gd name="T2" fmla="*/ 0 w 1179"/>
                <a:gd name="T3" fmla="*/ 0 h 1132"/>
                <a:gd name="T4" fmla="*/ 0 w 1179"/>
                <a:gd name="T5" fmla="*/ 1 h 1132"/>
                <a:gd name="T6" fmla="*/ 0 w 1179"/>
                <a:gd name="T7" fmla="*/ 1 h 1132"/>
                <a:gd name="T8" fmla="*/ 0 w 1179"/>
                <a:gd name="T9" fmla="*/ 1 h 1132"/>
                <a:gd name="T10" fmla="*/ 0 w 1179"/>
                <a:gd name="T11" fmla="*/ 1 h 1132"/>
                <a:gd name="T12" fmla="*/ 0 w 1179"/>
                <a:gd name="T13" fmla="*/ 1 h 1132"/>
                <a:gd name="T14" fmla="*/ 0 w 1179"/>
                <a:gd name="T15" fmla="*/ 1 h 1132"/>
                <a:gd name="T16" fmla="*/ 0 w 1179"/>
                <a:gd name="T17" fmla="*/ 1 h 1132"/>
                <a:gd name="T18" fmla="*/ 0 w 1179"/>
                <a:gd name="T19" fmla="*/ 1 h 1132"/>
                <a:gd name="T20" fmla="*/ 0 w 1179"/>
                <a:gd name="T21" fmla="*/ 2 h 1132"/>
                <a:gd name="T22" fmla="*/ 0 w 1179"/>
                <a:gd name="T23" fmla="*/ 1 h 1132"/>
                <a:gd name="T24" fmla="*/ 0 w 1179"/>
                <a:gd name="T25" fmla="*/ 1 h 1132"/>
                <a:gd name="T26" fmla="*/ 0 w 1179"/>
                <a:gd name="T27" fmla="*/ 1 h 1132"/>
                <a:gd name="T28" fmla="*/ 0 w 1179"/>
                <a:gd name="T29" fmla="*/ 1 h 1132"/>
                <a:gd name="T30" fmla="*/ 1 w 1179"/>
                <a:gd name="T31" fmla="*/ 1 h 1132"/>
                <a:gd name="T32" fmla="*/ 1 w 1179"/>
                <a:gd name="T33" fmla="*/ 1 h 1132"/>
                <a:gd name="T34" fmla="*/ 1 w 1179"/>
                <a:gd name="T35" fmla="*/ 1 h 1132"/>
                <a:gd name="T36" fmla="*/ 1 w 1179"/>
                <a:gd name="T37" fmla="*/ 1 h 1132"/>
                <a:gd name="T38" fmla="*/ 1 w 1179"/>
                <a:gd name="T39" fmla="*/ 1 h 1132"/>
                <a:gd name="T40" fmla="*/ 1 w 1179"/>
                <a:gd name="T41" fmla="*/ 1 h 1132"/>
                <a:gd name="T42" fmla="*/ 1 w 1179"/>
                <a:gd name="T43" fmla="*/ 1 h 1132"/>
                <a:gd name="T44" fmla="*/ 1 w 1179"/>
                <a:gd name="T45" fmla="*/ 1 h 1132"/>
                <a:gd name="T46" fmla="*/ 2 w 1179"/>
                <a:gd name="T47" fmla="*/ 1 h 1132"/>
                <a:gd name="T48" fmla="*/ 1 w 1179"/>
                <a:gd name="T49" fmla="*/ 1 h 1132"/>
                <a:gd name="T50" fmla="*/ 1 w 1179"/>
                <a:gd name="T51" fmla="*/ 1 h 1132"/>
                <a:gd name="T52" fmla="*/ 1 w 1179"/>
                <a:gd name="T53" fmla="*/ 1 h 1132"/>
                <a:gd name="T54" fmla="*/ 1 w 1179"/>
                <a:gd name="T55" fmla="*/ 1 h 1132"/>
                <a:gd name="T56" fmla="*/ 1 w 1179"/>
                <a:gd name="T57" fmla="*/ 0 h 1132"/>
                <a:gd name="T58" fmla="*/ 1 w 1179"/>
                <a:gd name="T59" fmla="*/ 0 h 113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179"/>
                <a:gd name="T91" fmla="*/ 0 h 1132"/>
                <a:gd name="T92" fmla="*/ 1179 w 1179"/>
                <a:gd name="T93" fmla="*/ 1132 h 113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179" h="1132">
                  <a:moveTo>
                    <a:pt x="512" y="0"/>
                  </a:moveTo>
                  <a:lnTo>
                    <a:pt x="26" y="53"/>
                  </a:lnTo>
                  <a:lnTo>
                    <a:pt x="3" y="732"/>
                  </a:lnTo>
                  <a:lnTo>
                    <a:pt x="23" y="723"/>
                  </a:lnTo>
                  <a:lnTo>
                    <a:pt x="0" y="823"/>
                  </a:lnTo>
                  <a:lnTo>
                    <a:pt x="39" y="847"/>
                  </a:lnTo>
                  <a:lnTo>
                    <a:pt x="146" y="874"/>
                  </a:lnTo>
                  <a:lnTo>
                    <a:pt x="239" y="871"/>
                  </a:lnTo>
                  <a:lnTo>
                    <a:pt x="239" y="893"/>
                  </a:lnTo>
                  <a:lnTo>
                    <a:pt x="38" y="974"/>
                  </a:lnTo>
                  <a:lnTo>
                    <a:pt x="6" y="1132"/>
                  </a:lnTo>
                  <a:lnTo>
                    <a:pt x="120" y="1018"/>
                  </a:lnTo>
                  <a:lnTo>
                    <a:pt x="172" y="969"/>
                  </a:lnTo>
                  <a:lnTo>
                    <a:pt x="218" y="951"/>
                  </a:lnTo>
                  <a:lnTo>
                    <a:pt x="269" y="909"/>
                  </a:lnTo>
                  <a:lnTo>
                    <a:pt x="387" y="878"/>
                  </a:lnTo>
                  <a:lnTo>
                    <a:pt x="476" y="751"/>
                  </a:lnTo>
                  <a:lnTo>
                    <a:pt x="644" y="699"/>
                  </a:lnTo>
                  <a:lnTo>
                    <a:pt x="761" y="711"/>
                  </a:lnTo>
                  <a:lnTo>
                    <a:pt x="897" y="707"/>
                  </a:lnTo>
                  <a:lnTo>
                    <a:pt x="939" y="755"/>
                  </a:lnTo>
                  <a:lnTo>
                    <a:pt x="1008" y="748"/>
                  </a:lnTo>
                  <a:lnTo>
                    <a:pt x="1076" y="758"/>
                  </a:lnTo>
                  <a:lnTo>
                    <a:pt x="1179" y="615"/>
                  </a:lnTo>
                  <a:lnTo>
                    <a:pt x="1044" y="580"/>
                  </a:lnTo>
                  <a:lnTo>
                    <a:pt x="1048" y="555"/>
                  </a:lnTo>
                  <a:lnTo>
                    <a:pt x="947" y="460"/>
                  </a:lnTo>
                  <a:lnTo>
                    <a:pt x="888" y="469"/>
                  </a:lnTo>
                  <a:lnTo>
                    <a:pt x="797" y="207"/>
                  </a:lnTo>
                  <a:lnTo>
                    <a:pt x="512" y="0"/>
                  </a:lnTo>
                  <a:close/>
                </a:path>
              </a:pathLst>
            </a:custGeom>
            <a:solidFill>
              <a:schemeClr val="tx2"/>
            </a:solidFill>
            <a:ln w="9525">
              <a:noFill/>
              <a:round/>
              <a:headEnd/>
              <a:tailEnd/>
            </a:ln>
          </p:spPr>
          <p:txBody>
            <a:bodyPr/>
            <a:lstStyle/>
            <a:p>
              <a:endParaRPr lang="tr-TR"/>
            </a:p>
          </p:txBody>
        </p:sp>
      </p:grpSp>
      <p:sp>
        <p:nvSpPr>
          <p:cNvPr id="25604" name="Rectangle 10"/>
          <p:cNvSpPr>
            <a:spLocks noGrp="1" noChangeArrowheads="1"/>
          </p:cNvSpPr>
          <p:nvPr>
            <p:ph type="title"/>
          </p:nvPr>
        </p:nvSpPr>
        <p:spPr/>
        <p:txBody>
          <a:bodyPr/>
          <a:lstStyle/>
          <a:p>
            <a:pPr eaLnBrk="1" hangingPunct="1"/>
            <a:r>
              <a:rPr lang="en-AU" smtClean="0">
                <a:ea typeface="ＭＳ Ｐゴシック" pitchFamily="34" charset="-128"/>
              </a:rPr>
              <a:t>Türkiye’de Hepatit B</a:t>
            </a:r>
            <a:endParaRPr lang="en-US" smtClean="0">
              <a:ea typeface="ＭＳ Ｐゴシック" pitchFamily="34" charset="-128"/>
            </a:endParaRPr>
          </a:p>
        </p:txBody>
      </p:sp>
      <p:sp>
        <p:nvSpPr>
          <p:cNvPr id="25605" name="Rectangle 11"/>
          <p:cNvSpPr>
            <a:spLocks noChangeArrowheads="1"/>
          </p:cNvSpPr>
          <p:nvPr/>
        </p:nvSpPr>
        <p:spPr bwMode="auto">
          <a:xfrm>
            <a:off x="1447800" y="3443288"/>
            <a:ext cx="3084513" cy="946150"/>
          </a:xfrm>
          <a:prstGeom prst="rect">
            <a:avLst/>
          </a:prstGeom>
          <a:noFill/>
          <a:ln w="9525">
            <a:noFill/>
            <a:miter lim="800000"/>
            <a:headEnd/>
            <a:tailEnd/>
          </a:ln>
        </p:spPr>
        <p:txBody>
          <a:bodyPr wrap="none">
            <a:spAutoFit/>
          </a:bodyPr>
          <a:lstStyle/>
          <a:p>
            <a:r>
              <a:rPr lang="tr-TR" sz="2800" dirty="0">
                <a:solidFill>
                  <a:schemeClr val="accent2"/>
                </a:solidFill>
                <a:latin typeface="Tahoma" pitchFamily="34" charset="0"/>
              </a:rPr>
              <a:t>Taşıyıcı </a:t>
            </a:r>
            <a:r>
              <a:rPr lang="tr-TR" sz="2800" dirty="0" err="1">
                <a:solidFill>
                  <a:schemeClr val="bg1"/>
                </a:solidFill>
                <a:latin typeface="Tahoma" pitchFamily="34" charset="0"/>
              </a:rPr>
              <a:t>Seropozitif</a:t>
            </a:r>
            <a:endParaRPr lang="tr-TR" sz="2800" dirty="0">
              <a:solidFill>
                <a:schemeClr val="bg1"/>
              </a:solidFill>
              <a:latin typeface="Tahoma" pitchFamily="34" charset="0"/>
            </a:endParaRPr>
          </a:p>
          <a:p>
            <a:r>
              <a:rPr lang="en-AU" sz="2800" dirty="0">
                <a:solidFill>
                  <a:schemeClr val="accent2"/>
                </a:solidFill>
                <a:latin typeface="Tahoma" pitchFamily="34" charset="0"/>
              </a:rPr>
              <a:t>&lt; </a:t>
            </a:r>
            <a:r>
              <a:rPr lang="en-AU" sz="2800" dirty="0" smtClean="0">
                <a:solidFill>
                  <a:schemeClr val="accent2"/>
                </a:solidFill>
                <a:latin typeface="Tahoma" pitchFamily="34" charset="0"/>
              </a:rPr>
              <a:t>%</a:t>
            </a:r>
            <a:r>
              <a:rPr lang="tr-TR" sz="2800" dirty="0" smtClean="0">
                <a:solidFill>
                  <a:schemeClr val="accent2"/>
                </a:solidFill>
                <a:latin typeface="Tahoma" pitchFamily="34" charset="0"/>
              </a:rPr>
              <a:t>4</a:t>
            </a:r>
            <a:r>
              <a:rPr lang="en-AU" sz="2800" dirty="0">
                <a:solidFill>
                  <a:schemeClr val="accent2"/>
                </a:solidFill>
                <a:latin typeface="Tahoma" pitchFamily="34" charset="0"/>
              </a:rPr>
              <a:t>	 </a:t>
            </a:r>
            <a:r>
              <a:rPr lang="tr-TR" sz="2800" dirty="0">
                <a:solidFill>
                  <a:schemeClr val="accent2"/>
                </a:solidFill>
                <a:latin typeface="Tahoma" pitchFamily="34" charset="0"/>
              </a:rPr>
              <a:t>  </a:t>
            </a:r>
            <a:r>
              <a:rPr lang="en-AU" sz="2800" dirty="0">
                <a:solidFill>
                  <a:schemeClr val="bg1"/>
                </a:solidFill>
                <a:latin typeface="Tahoma" pitchFamily="34" charset="0"/>
              </a:rPr>
              <a:t>&lt; % </a:t>
            </a:r>
            <a:r>
              <a:rPr lang="tr-TR" sz="2800" dirty="0" smtClean="0">
                <a:solidFill>
                  <a:schemeClr val="bg1"/>
                </a:solidFill>
                <a:latin typeface="Tahoma" pitchFamily="34" charset="0"/>
              </a:rPr>
              <a:t>30</a:t>
            </a:r>
            <a:endParaRPr lang="en-US" sz="2800" dirty="0">
              <a:solidFill>
                <a:schemeClr val="bg1"/>
              </a:solidFill>
              <a:latin typeface="Tahoma" pitchFamily="34" charset="0"/>
            </a:endParaRPr>
          </a:p>
        </p:txBody>
      </p:sp>
      <p:sp>
        <p:nvSpPr>
          <p:cNvPr id="25606" name="Rectangle 12"/>
          <p:cNvSpPr>
            <a:spLocks noChangeArrowheads="1"/>
          </p:cNvSpPr>
          <p:nvPr/>
        </p:nvSpPr>
        <p:spPr bwMode="auto">
          <a:xfrm>
            <a:off x="5486400" y="3124200"/>
            <a:ext cx="3084513" cy="946150"/>
          </a:xfrm>
          <a:prstGeom prst="rect">
            <a:avLst/>
          </a:prstGeom>
          <a:noFill/>
          <a:ln w="9525">
            <a:noFill/>
            <a:miter lim="800000"/>
            <a:headEnd/>
            <a:tailEnd/>
          </a:ln>
        </p:spPr>
        <p:txBody>
          <a:bodyPr wrap="none">
            <a:spAutoFit/>
          </a:bodyPr>
          <a:lstStyle/>
          <a:p>
            <a:r>
              <a:rPr lang="tr-TR" sz="2800" dirty="0">
                <a:solidFill>
                  <a:schemeClr val="accent2"/>
                </a:solidFill>
                <a:latin typeface="Tahoma" pitchFamily="34" charset="0"/>
              </a:rPr>
              <a:t>Taşıyıcı </a:t>
            </a:r>
            <a:r>
              <a:rPr lang="tr-TR" sz="2800" dirty="0" err="1">
                <a:solidFill>
                  <a:schemeClr val="bg1"/>
                </a:solidFill>
                <a:latin typeface="Tahoma" pitchFamily="34" charset="0"/>
              </a:rPr>
              <a:t>Seropozitif</a:t>
            </a:r>
            <a:endParaRPr lang="tr-TR" sz="2800" dirty="0">
              <a:solidFill>
                <a:schemeClr val="bg1"/>
              </a:solidFill>
              <a:latin typeface="Tahoma" pitchFamily="34" charset="0"/>
            </a:endParaRPr>
          </a:p>
          <a:p>
            <a:r>
              <a:rPr lang="en-AU" sz="2800" dirty="0">
                <a:solidFill>
                  <a:schemeClr val="accent2"/>
                </a:solidFill>
                <a:latin typeface="Tahoma" pitchFamily="34" charset="0"/>
              </a:rPr>
              <a:t>&gt; </a:t>
            </a:r>
            <a:r>
              <a:rPr lang="en-AU" sz="2800" dirty="0" smtClean="0">
                <a:solidFill>
                  <a:schemeClr val="accent2"/>
                </a:solidFill>
                <a:latin typeface="Tahoma" pitchFamily="34" charset="0"/>
              </a:rPr>
              <a:t>%</a:t>
            </a:r>
            <a:r>
              <a:rPr lang="tr-TR" sz="2800" dirty="0">
                <a:solidFill>
                  <a:schemeClr val="accent2"/>
                </a:solidFill>
                <a:latin typeface="Tahoma" pitchFamily="34" charset="0"/>
              </a:rPr>
              <a:t>5</a:t>
            </a:r>
            <a:r>
              <a:rPr lang="en-AU" sz="2800" dirty="0" smtClean="0">
                <a:solidFill>
                  <a:schemeClr val="accent2"/>
                </a:solidFill>
                <a:latin typeface="Tahoma" pitchFamily="34" charset="0"/>
              </a:rPr>
              <a:t> </a:t>
            </a:r>
            <a:r>
              <a:rPr lang="tr-TR" sz="2800" dirty="0" smtClean="0">
                <a:solidFill>
                  <a:schemeClr val="accent2"/>
                </a:solidFill>
                <a:latin typeface="Tahoma" pitchFamily="34" charset="0"/>
              </a:rPr>
              <a:t>  </a:t>
            </a:r>
            <a:r>
              <a:rPr lang="en-AU" sz="2800" dirty="0">
                <a:solidFill>
                  <a:schemeClr val="bg1"/>
                </a:solidFill>
                <a:latin typeface="Tahoma" pitchFamily="34" charset="0"/>
              </a:rPr>
              <a:t>&gt; % </a:t>
            </a:r>
            <a:r>
              <a:rPr lang="tr-TR" sz="2800" dirty="0" smtClean="0">
                <a:solidFill>
                  <a:schemeClr val="bg1"/>
                </a:solidFill>
                <a:latin typeface="Tahoma" pitchFamily="34" charset="0"/>
              </a:rPr>
              <a:t>30</a:t>
            </a:r>
            <a:endParaRPr lang="en-US" sz="2800" dirty="0">
              <a:solidFill>
                <a:schemeClr val="bg1"/>
              </a:solidFill>
              <a:latin typeface="Tahoma" pitchFamily="34" charset="0"/>
            </a:endParaRPr>
          </a:p>
        </p:txBody>
      </p:sp>
    </p:spTree>
  </p:cSld>
  <p:clrMapOvr>
    <a:masterClrMapping/>
  </p:clrMapOvr>
  <p:transition>
    <p:checke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tr-TR" smtClean="0">
                <a:ea typeface="ＭＳ Ｐゴシック" pitchFamily="34" charset="-128"/>
              </a:rPr>
              <a:t>Aşı Sonrası Test</a:t>
            </a:r>
            <a:endParaRPr lang="en-US" smtClean="0">
              <a:ea typeface="ＭＳ Ｐゴシック" pitchFamily="34" charset="-128"/>
            </a:endParaRPr>
          </a:p>
        </p:txBody>
      </p:sp>
      <p:sp>
        <p:nvSpPr>
          <p:cNvPr id="63491" name="Rectangle 3"/>
          <p:cNvSpPr>
            <a:spLocks noGrp="1" noChangeArrowheads="1"/>
          </p:cNvSpPr>
          <p:nvPr>
            <p:ph sz="quarter" idx="1"/>
          </p:nvPr>
        </p:nvSpPr>
        <p:spPr/>
        <p:txBody>
          <a:bodyPr/>
          <a:lstStyle/>
          <a:p>
            <a:pPr eaLnBrk="1" hangingPunct="1"/>
            <a:r>
              <a:rPr lang="tr-TR" smtClean="0">
                <a:ea typeface="ＭＳ Ｐゴシック" pitchFamily="34" charset="-128"/>
              </a:rPr>
              <a:t>Sağlık personeli</a:t>
            </a:r>
            <a:endParaRPr lang="en-US" smtClean="0">
              <a:ea typeface="ＭＳ Ｐゴシック" pitchFamily="34" charset="-128"/>
            </a:endParaRPr>
          </a:p>
          <a:p>
            <a:pPr eaLnBrk="1" hangingPunct="1"/>
            <a:r>
              <a:rPr lang="tr-TR" smtClean="0">
                <a:ea typeface="ＭＳ Ｐゴシック" pitchFamily="34" charset="-128"/>
              </a:rPr>
              <a:t>Bağışıklığı baskılanmış hastalar</a:t>
            </a:r>
          </a:p>
          <a:p>
            <a:pPr eaLnBrk="1" hangingPunct="1"/>
            <a:r>
              <a:rPr lang="tr-TR" smtClean="0">
                <a:ea typeface="ＭＳ Ｐゴシック" pitchFamily="34" charset="-128"/>
              </a:rPr>
              <a:t>HBs Ag pozitif annelerin bebekleri</a:t>
            </a:r>
          </a:p>
          <a:p>
            <a:pPr eaLnBrk="1" hangingPunct="1"/>
            <a:r>
              <a:rPr lang="en-AU" smtClean="0">
                <a:ea typeface="ＭＳ Ｐゴシック" pitchFamily="34" charset="-128"/>
              </a:rPr>
              <a:t>Temas sonrası profilaksi yapılanlar</a:t>
            </a:r>
            <a:endParaRPr lang="tr-TR" smtClean="0">
              <a:ea typeface="ＭＳ Ｐゴシック" pitchFamily="34" charset="-128"/>
            </a:endParaRPr>
          </a:p>
          <a:p>
            <a:pPr eaLnBrk="1" hangingPunct="1"/>
            <a:r>
              <a:rPr lang="tr-TR" smtClean="0">
                <a:ea typeface="ＭＳ Ｐゴシック" pitchFamily="34" charset="-128"/>
              </a:rPr>
              <a:t>Dializ hastaları</a:t>
            </a:r>
          </a:p>
          <a:p>
            <a:pPr lvl="1" eaLnBrk="1" hangingPunct="1"/>
            <a:r>
              <a:rPr lang="en-AU" smtClean="0">
                <a:ea typeface="ＭＳ Ｐゴシック" pitchFamily="34" charset="-128"/>
              </a:rPr>
              <a:t>Her yıl kontrol</a:t>
            </a:r>
            <a:endParaRPr lang="tr-TR" smtClean="0">
              <a:ea typeface="ＭＳ Ｐゴシック" pitchFamily="34" charset="-128"/>
            </a:endParaRPr>
          </a:p>
        </p:txBody>
      </p:sp>
    </p:spTree>
  </p:cSld>
  <p:clrMapOvr>
    <a:masterClrMapping/>
  </p:clrMapOvr>
  <p:transition spd="med">
    <p:checke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tr-TR" smtClean="0">
                <a:ea typeface="ＭＳ Ｐゴシック" pitchFamily="34" charset="-128"/>
              </a:rPr>
              <a:t>Doz</a:t>
            </a:r>
            <a:endParaRPr lang="en-US" smtClean="0">
              <a:ea typeface="ＭＳ Ｐゴシック" pitchFamily="34" charset="-128"/>
            </a:endParaRPr>
          </a:p>
        </p:txBody>
      </p:sp>
      <p:sp>
        <p:nvSpPr>
          <p:cNvPr id="64515" name="Rectangle 3"/>
          <p:cNvSpPr>
            <a:spLocks noGrp="1" noChangeArrowheads="1"/>
          </p:cNvSpPr>
          <p:nvPr>
            <p:ph sz="quarter" idx="1"/>
          </p:nvPr>
        </p:nvSpPr>
        <p:spPr/>
        <p:txBody>
          <a:bodyPr/>
          <a:lstStyle/>
          <a:p>
            <a:pPr eaLnBrk="1" hangingPunct="1">
              <a:spcBef>
                <a:spcPct val="15000"/>
              </a:spcBef>
            </a:pPr>
            <a:r>
              <a:rPr lang="en-US" smtClean="0">
                <a:ea typeface="ＭＳ Ｐゴシック" pitchFamily="34" charset="-128"/>
              </a:rPr>
              <a:t>Doz aralığı</a:t>
            </a:r>
          </a:p>
          <a:p>
            <a:pPr lvl="1" eaLnBrk="1" hangingPunct="1">
              <a:spcBef>
                <a:spcPct val="15000"/>
              </a:spcBef>
            </a:pPr>
            <a:r>
              <a:rPr lang="en-US" smtClean="0">
                <a:ea typeface="ＭＳ Ｐゴシック" pitchFamily="34" charset="-128"/>
              </a:rPr>
              <a:t>0. 1. 6. </a:t>
            </a:r>
            <a:r>
              <a:rPr lang="tr-TR" smtClean="0">
                <a:ea typeface="ＭＳ Ｐゴシック" pitchFamily="34" charset="-128"/>
              </a:rPr>
              <a:t>a</a:t>
            </a:r>
            <a:r>
              <a:rPr lang="en-US" smtClean="0">
                <a:ea typeface="ＭＳ Ｐゴシック" pitchFamily="34" charset="-128"/>
              </a:rPr>
              <a:t>ylarda</a:t>
            </a:r>
          </a:p>
          <a:p>
            <a:pPr lvl="1" eaLnBrk="1" hangingPunct="1">
              <a:spcBef>
                <a:spcPct val="15000"/>
              </a:spcBef>
            </a:pPr>
            <a:r>
              <a:rPr lang="en-US" smtClean="0">
                <a:ea typeface="ＭＳ Ｐゴシック" pitchFamily="34" charset="-128"/>
              </a:rPr>
              <a:t>0. 1. 2. 12. </a:t>
            </a:r>
            <a:r>
              <a:rPr lang="tr-TR" smtClean="0">
                <a:ea typeface="ＭＳ Ｐゴシック" pitchFamily="34" charset="-128"/>
              </a:rPr>
              <a:t>a</a:t>
            </a:r>
            <a:r>
              <a:rPr lang="en-US" smtClean="0">
                <a:ea typeface="ＭＳ Ｐゴシック" pitchFamily="34" charset="-128"/>
              </a:rPr>
              <a:t>ylarda</a:t>
            </a:r>
          </a:p>
          <a:p>
            <a:pPr eaLnBrk="1" hangingPunct="1">
              <a:spcBef>
                <a:spcPct val="15000"/>
              </a:spcBef>
            </a:pPr>
            <a:r>
              <a:rPr lang="en-US" smtClean="0">
                <a:ea typeface="ＭＳ Ｐゴシック" pitchFamily="34" charset="-128"/>
              </a:rPr>
              <a:t>İlk iki doz arasında en az 1 ay süre olmalıdır</a:t>
            </a:r>
          </a:p>
          <a:p>
            <a:pPr eaLnBrk="1" hangingPunct="1">
              <a:spcBef>
                <a:spcPct val="15000"/>
              </a:spcBef>
            </a:pPr>
            <a:r>
              <a:rPr lang="en-US" smtClean="0">
                <a:ea typeface="ＭＳ Ｐゴシック" pitchFamily="34" charset="-128"/>
              </a:rPr>
              <a:t>2. ve 3. doz arası uzun olursa immunojenite daha yüksek</a:t>
            </a:r>
          </a:p>
        </p:txBody>
      </p:sp>
    </p:spTree>
  </p:cSld>
  <p:clrMapOvr>
    <a:masterClrMapping/>
  </p:clrMapOvr>
  <p:transition>
    <p:checke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tr-TR" smtClean="0">
                <a:ea typeface="ＭＳ Ｐゴシック" pitchFamily="34" charset="-128"/>
              </a:rPr>
              <a:t>Koruyuculuk</a:t>
            </a:r>
            <a:endParaRPr lang="en-US" smtClean="0">
              <a:ea typeface="ＭＳ Ｐゴシック" pitchFamily="34" charset="-128"/>
            </a:endParaRPr>
          </a:p>
        </p:txBody>
      </p:sp>
      <p:sp>
        <p:nvSpPr>
          <p:cNvPr id="9220" name="Rectangle 3"/>
          <p:cNvSpPr>
            <a:spLocks noGrp="1" noChangeArrowheads="1"/>
          </p:cNvSpPr>
          <p:nvPr>
            <p:ph sz="quarter" idx="1"/>
          </p:nvPr>
        </p:nvSpPr>
        <p:spPr/>
        <p:txBody>
          <a:bodyPr/>
          <a:lstStyle/>
          <a:p>
            <a:pPr eaLnBrk="1" hangingPunct="1"/>
            <a:r>
              <a:rPr lang="en-AU" sz="4000" smtClean="0">
                <a:ea typeface="ＭＳ Ｐゴシック" pitchFamily="34" charset="-128"/>
              </a:rPr>
              <a:t>Koruyucu</a:t>
            </a:r>
            <a:r>
              <a:rPr lang="tr-TR" sz="4000" smtClean="0">
                <a:ea typeface="ＭＳ Ｐゴシック" pitchFamily="34" charset="-128"/>
              </a:rPr>
              <a:t> özelliği en az 13</a:t>
            </a:r>
            <a:r>
              <a:rPr lang="en-AU" sz="4000" smtClean="0">
                <a:ea typeface="ＭＳ Ｐゴシック" pitchFamily="34" charset="-128"/>
              </a:rPr>
              <a:t> yıl</a:t>
            </a:r>
            <a:endParaRPr lang="tr-TR" sz="4000" smtClean="0">
              <a:ea typeface="ＭＳ Ｐゴシック" pitchFamily="34" charset="-128"/>
            </a:endParaRPr>
          </a:p>
          <a:p>
            <a:pPr eaLnBrk="1" hangingPunct="1"/>
            <a:r>
              <a:rPr lang="tr-TR" sz="4000" smtClean="0">
                <a:ea typeface="ＭＳ Ｐゴシック" pitchFamily="34" charset="-128"/>
              </a:rPr>
              <a:t>Ek doz aşıya gerek yok</a:t>
            </a:r>
            <a:endParaRPr lang="en-AU" sz="4000" smtClean="0">
              <a:ea typeface="ＭＳ Ｐゴシック" pitchFamily="34" charset="-128"/>
            </a:endParaRPr>
          </a:p>
        </p:txBody>
      </p:sp>
      <p:graphicFrame>
        <p:nvGraphicFramePr>
          <p:cNvPr id="9218" name="Object 2"/>
          <p:cNvGraphicFramePr>
            <a:graphicFrameLocks/>
          </p:cNvGraphicFramePr>
          <p:nvPr/>
        </p:nvGraphicFramePr>
        <p:xfrm>
          <a:off x="444500" y="2433638"/>
          <a:ext cx="331788" cy="2101850"/>
        </p:xfrm>
        <a:graphic>
          <a:graphicData uri="http://schemas.openxmlformats.org/presentationml/2006/ole">
            <p:oleObj spid="_x0000_s9218" name="Microsoft ClipArt Gallery" r:id="rId3" imgW="635000" imgH="3416300" progId="MS_ClipArt_Gallery">
              <p:embed/>
            </p:oleObj>
          </a:graphicData>
        </a:graphic>
      </p:graphicFrame>
    </p:spTree>
  </p:cSld>
  <p:clrMapOvr>
    <a:masterClrMapping/>
  </p:clrMapOvr>
  <p:transition spd="med">
    <p:checke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tr-TR" smtClean="0">
                <a:ea typeface="ＭＳ Ｐゴシック" pitchFamily="34" charset="-128"/>
              </a:rPr>
              <a:t>Aşı Yanıtsızlarda Yaklaşım</a:t>
            </a:r>
            <a:endParaRPr lang="en-US" smtClean="0">
              <a:ea typeface="ＭＳ Ｐゴシック" pitchFamily="34" charset="-128"/>
            </a:endParaRPr>
          </a:p>
        </p:txBody>
      </p:sp>
      <p:sp>
        <p:nvSpPr>
          <p:cNvPr id="65539" name="Rectangle 3"/>
          <p:cNvSpPr>
            <a:spLocks noGrp="1" noChangeArrowheads="1"/>
          </p:cNvSpPr>
          <p:nvPr>
            <p:ph sz="quarter" idx="1"/>
          </p:nvPr>
        </p:nvSpPr>
        <p:spPr/>
        <p:txBody>
          <a:bodyPr/>
          <a:lstStyle/>
          <a:p>
            <a:pPr eaLnBrk="1" hangingPunct="1"/>
            <a:r>
              <a:rPr lang="en-GB" smtClean="0">
                <a:ea typeface="ＭＳ Ｐゴシック" pitchFamily="34" charset="-128"/>
              </a:rPr>
              <a:t>Antikor yanıtı görülmeyenler (&lt;10 IU/ml)</a:t>
            </a:r>
          </a:p>
          <a:p>
            <a:pPr lvl="1" eaLnBrk="1" hangingPunct="1"/>
            <a:r>
              <a:rPr lang="en-GB" smtClean="0">
                <a:ea typeface="ＭＳ Ｐゴシック" pitchFamily="34" charset="-128"/>
              </a:rPr>
              <a:t>Ek 3 doz aşı sonrasında % 46 serokonversiyon</a:t>
            </a:r>
            <a:endParaRPr lang="en-US" smtClean="0">
              <a:ea typeface="ＭＳ Ｐゴシック" pitchFamily="34" charset="-128"/>
            </a:endParaRPr>
          </a:p>
        </p:txBody>
      </p:sp>
    </p:spTree>
  </p:cSld>
  <p:clrMapOvr>
    <a:masterClrMapping/>
  </p:clrMapOvr>
  <p:transition>
    <p:checke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AU" smtClean="0">
                <a:ea typeface="ＭＳ Ｐゴシック" pitchFamily="34" charset="-128"/>
              </a:rPr>
              <a:t>Yaralanmada Yaklaşım</a:t>
            </a:r>
          </a:p>
        </p:txBody>
      </p:sp>
      <p:graphicFrame>
        <p:nvGraphicFramePr>
          <p:cNvPr id="2013187" name="Group 3"/>
          <p:cNvGraphicFramePr>
            <a:graphicFrameLocks noGrp="1"/>
          </p:cNvGraphicFramePr>
          <p:nvPr>
            <p:ph type="tbl" idx="1"/>
          </p:nvPr>
        </p:nvGraphicFramePr>
        <p:xfrm>
          <a:off x="771525" y="1752600"/>
          <a:ext cx="8743950" cy="4835716"/>
        </p:xfrm>
        <a:graphic>
          <a:graphicData uri="http://schemas.openxmlformats.org/drawingml/2006/table">
            <a:tbl>
              <a:tblPr/>
              <a:tblGrid>
                <a:gridCol w="2185988"/>
                <a:gridCol w="2185987"/>
                <a:gridCol w="2185988"/>
                <a:gridCol w="2185987"/>
              </a:tblGrid>
              <a:tr h="6096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tr-TR"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folHlink"/>
                          </a:solidFill>
                          <a:effectLst/>
                          <a:latin typeface="Tahoma" pitchFamily="34" charset="0"/>
                          <a:ea typeface="ＭＳ Ｐゴシック" charset="-128"/>
                        </a:rPr>
                        <a:t>HB</a:t>
                      </a:r>
                      <a:r>
                        <a:rPr kumimoji="0" lang="tr-TR" sz="2800" b="0" i="0" u="none" strike="noStrike" cap="none" normalizeH="0" baseline="0" smtClean="0">
                          <a:ln>
                            <a:noFill/>
                          </a:ln>
                          <a:solidFill>
                            <a:schemeClr val="folHlink"/>
                          </a:solidFill>
                          <a:effectLst/>
                          <a:latin typeface="Tahoma" pitchFamily="34" charset="0"/>
                          <a:ea typeface="ＭＳ Ｐゴシック" charset="-128"/>
                        </a:rPr>
                        <a:t>s</a:t>
                      </a:r>
                      <a:r>
                        <a:rPr kumimoji="0" lang="en-AU" sz="2800" b="0" i="0" u="none" strike="noStrike" cap="none" normalizeH="0" baseline="0" smtClean="0">
                          <a:ln>
                            <a:noFill/>
                          </a:ln>
                          <a:solidFill>
                            <a:schemeClr val="folHlink"/>
                          </a:solidFill>
                          <a:effectLst/>
                          <a:latin typeface="Tahoma" pitchFamily="34" charset="0"/>
                          <a:ea typeface="ＭＳ Ｐゴシック" charset="-128"/>
                        </a:rPr>
                        <a:t> Ag +</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folHlink"/>
                          </a:solidFill>
                          <a:effectLst/>
                          <a:latin typeface="Tahoma" pitchFamily="34" charset="0"/>
                          <a:ea typeface="ＭＳ Ｐゴシック" charset="-128"/>
                        </a:rPr>
                        <a:t>HBs Ag -</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folHlink"/>
                          </a:solidFill>
                          <a:effectLst/>
                          <a:latin typeface="Tahoma" pitchFamily="34" charset="0"/>
                          <a:ea typeface="ＭＳ Ｐゴシック" charset="-128"/>
                        </a:rPr>
                        <a:t>Belirsiz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folHlink"/>
                          </a:solidFill>
                          <a:effectLst/>
                          <a:latin typeface="Tahoma" pitchFamily="34" charset="0"/>
                          <a:ea typeface="ＭＳ Ｐゴシック" charset="-128"/>
                        </a:rPr>
                        <a:t>Aşısız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HBIG + Aşı</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Aşı</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Aşı</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folHlink"/>
                          </a:solidFill>
                          <a:effectLst/>
                          <a:latin typeface="Tahoma" pitchFamily="34" charset="0"/>
                          <a:ea typeface="ＭＳ Ｐゴシック" charset="-128"/>
                        </a:rPr>
                        <a:t>Aşı </a:t>
                      </a:r>
                      <a:r>
                        <a:rPr kumimoji="0" lang="tr-TR" sz="2800" b="0" i="0" u="none" strike="noStrike" cap="none" normalizeH="0" baseline="0" smtClean="0">
                          <a:ln>
                            <a:noFill/>
                          </a:ln>
                          <a:solidFill>
                            <a:schemeClr val="folHlink"/>
                          </a:solidFill>
                          <a:effectLst/>
                          <a:latin typeface="Tahoma" pitchFamily="34" charset="0"/>
                          <a:ea typeface="ＭＳ Ｐゴシック" charset="-128"/>
                        </a:rPr>
                        <a:t> </a:t>
                      </a:r>
                      <a:r>
                        <a:rPr kumimoji="0" lang="en-AU" sz="2800" b="0" i="0" u="none" strike="noStrike" cap="none" normalizeH="0" baseline="0" smtClean="0">
                          <a:ln>
                            <a:noFill/>
                          </a:ln>
                          <a:solidFill>
                            <a:schemeClr val="folHlink"/>
                          </a:solidFill>
                          <a:effectLst/>
                          <a:latin typeface="Tahoma" pitchFamily="34" charset="0"/>
                          <a:ea typeface="ＭＳ Ｐゴシック" charset="-128"/>
                        </a:rPr>
                        <a:t>Yanıtlı</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6111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       </a:t>
                      </a:r>
                      <a:r>
                        <a:rPr kumimoji="0" lang="en-AU" sz="2800" b="0" i="0" u="none" strike="noStrike" cap="none" normalizeH="0" baseline="0" smtClean="0">
                          <a:ln>
                            <a:noFill/>
                          </a:ln>
                          <a:solidFill>
                            <a:schemeClr val="folHlink"/>
                          </a:solidFill>
                          <a:effectLst/>
                          <a:latin typeface="Tahoma" pitchFamily="34" charset="0"/>
                          <a:ea typeface="ＭＳ Ｐゴシック" charset="-128"/>
                        </a:rPr>
                        <a:t>Yanıtsız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HBIG x 2</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HBIG x 2*</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       </a:t>
                      </a:r>
                      <a:r>
                        <a:rPr kumimoji="0" lang="en-AU" sz="2800" b="0" i="0" u="none" strike="noStrike" cap="none" normalizeH="0" baseline="0" smtClean="0">
                          <a:ln>
                            <a:noFill/>
                          </a:ln>
                          <a:solidFill>
                            <a:schemeClr val="folHlink"/>
                          </a:solidFill>
                          <a:effectLst/>
                          <a:latin typeface="Tahoma" pitchFamily="34" charset="0"/>
                          <a:ea typeface="ＭＳ Ｐゴシック" charset="-128"/>
                        </a:rPr>
                        <a:t>Belirsiz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Anti HBS testi</a:t>
                      </a:r>
                      <a:endParaRPr kumimoji="0" lang="tr-TR" sz="2800" b="0" i="0" u="none" strike="noStrike" cap="none" normalizeH="0" baseline="0" smtClean="0">
                        <a:ln>
                          <a:noFill/>
                        </a:ln>
                        <a:solidFill>
                          <a:schemeClr val="tx1"/>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Yetersiz ise Aşı + HBIG</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Anti HBS testi</a:t>
                      </a:r>
                      <a:endParaRPr kumimoji="0" lang="tr-TR" sz="2800" b="0" i="0" u="none" strike="noStrike" cap="none" normalizeH="0" baseline="0" smtClean="0">
                        <a:ln>
                          <a:noFill/>
                        </a:ln>
                        <a:solidFill>
                          <a:schemeClr val="tx1"/>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AU" sz="2800" b="0" i="0" u="none" strike="noStrike" cap="none" normalizeH="0" baseline="0" smtClean="0">
                          <a:ln>
                            <a:noFill/>
                          </a:ln>
                          <a:solidFill>
                            <a:schemeClr val="tx1"/>
                          </a:solidFill>
                          <a:effectLst/>
                          <a:latin typeface="Tahoma" pitchFamily="34" charset="0"/>
                          <a:ea typeface="ＭＳ Ｐゴシック" charset="-128"/>
                        </a:rPr>
                        <a:t>Yetersiz ise</a:t>
                      </a:r>
                      <a:r>
                        <a:rPr kumimoji="0" lang="tr-TR" sz="2800" b="0" i="0" u="none" strike="noStrike" cap="none" normalizeH="0" baseline="0" smtClean="0">
                          <a:ln>
                            <a:noFill/>
                          </a:ln>
                          <a:solidFill>
                            <a:schemeClr val="tx1"/>
                          </a:solidFill>
                          <a:effectLst/>
                          <a:latin typeface="Tahoma" pitchFamily="34" charset="0"/>
                          <a:ea typeface="ＭＳ Ｐゴシック" charset="-128"/>
                        </a:rPr>
                        <a:t> Aşı</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bl>
          </a:graphicData>
        </a:graphic>
      </p:graphicFrame>
      <p:sp>
        <p:nvSpPr>
          <p:cNvPr id="66584" name="Rectangle 42"/>
          <p:cNvSpPr>
            <a:spLocks noGrp="1" noChangeArrowheads="1"/>
          </p:cNvSpPr>
          <p:nvPr>
            <p:ph type="body" idx="4294967295"/>
          </p:nvPr>
        </p:nvSpPr>
        <p:spPr>
          <a:xfrm>
            <a:off x="0" y="6210300"/>
            <a:ext cx="8210550" cy="571500"/>
          </a:xfrm>
        </p:spPr>
        <p:txBody>
          <a:bodyPr/>
          <a:lstStyle/>
          <a:p>
            <a:pPr eaLnBrk="1" hangingPunct="1">
              <a:lnSpc>
                <a:spcPct val="90000"/>
              </a:lnSpc>
              <a:buFont typeface="Wingdings" pitchFamily="2" charset="2"/>
              <a:buNone/>
            </a:pPr>
            <a:r>
              <a:rPr lang="en-AU" smtClean="0">
                <a:ea typeface="ＭＳ Ｐゴシック" pitchFamily="34" charset="-128"/>
              </a:rPr>
              <a:t>* </a:t>
            </a:r>
            <a:r>
              <a:rPr lang="en-AU" sz="2400" smtClean="0">
                <a:ea typeface="ＭＳ Ｐゴシック" pitchFamily="34" charset="-128"/>
              </a:rPr>
              <a:t>Yüksek riskli olgu	</a:t>
            </a:r>
          </a:p>
        </p:txBody>
      </p:sp>
      <p:sp>
        <p:nvSpPr>
          <p:cNvPr id="66585" name="Line 43"/>
          <p:cNvSpPr>
            <a:spLocks noChangeShapeType="1"/>
          </p:cNvSpPr>
          <p:nvPr/>
        </p:nvSpPr>
        <p:spPr bwMode="auto">
          <a:xfrm>
            <a:off x="838200" y="6172200"/>
            <a:ext cx="8686800" cy="0"/>
          </a:xfrm>
          <a:prstGeom prst="line">
            <a:avLst/>
          </a:prstGeom>
          <a:noFill/>
          <a:ln w="28575">
            <a:solidFill>
              <a:schemeClr val="tx1"/>
            </a:solidFill>
            <a:miter lim="800000"/>
            <a:headEnd/>
            <a:tailEnd/>
          </a:ln>
        </p:spPr>
        <p:txBody>
          <a:bodyPr wrap="none"/>
          <a:lstStyle/>
          <a:p>
            <a:endParaRPr lang="tr-TR"/>
          </a:p>
        </p:txBody>
      </p:sp>
      <p:sp>
        <p:nvSpPr>
          <p:cNvPr id="66586" name="Line 44"/>
          <p:cNvSpPr>
            <a:spLocks noChangeShapeType="1"/>
          </p:cNvSpPr>
          <p:nvPr/>
        </p:nvSpPr>
        <p:spPr bwMode="auto">
          <a:xfrm>
            <a:off x="762000" y="2438400"/>
            <a:ext cx="8915400" cy="0"/>
          </a:xfrm>
          <a:prstGeom prst="line">
            <a:avLst/>
          </a:prstGeom>
          <a:noFill/>
          <a:ln w="28575">
            <a:solidFill>
              <a:schemeClr val="tx1"/>
            </a:solidFill>
            <a:miter lim="800000"/>
            <a:headEnd/>
            <a:tailEnd/>
          </a:ln>
        </p:spPr>
        <p:txBody>
          <a:bodyPr wrap="none"/>
          <a:lstStyle/>
          <a:p>
            <a:endParaRPr lang="tr-TR"/>
          </a:p>
        </p:txBody>
      </p:sp>
    </p:spTree>
  </p:cSld>
  <p:clrMapOvr>
    <a:masterClrMapping/>
  </p:clrMapOvr>
  <p:transition spd="med">
    <p:checke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023938" y="220663"/>
            <a:ext cx="8745537" cy="1143000"/>
          </a:xfrm>
        </p:spPr>
        <p:txBody>
          <a:bodyPr/>
          <a:lstStyle/>
          <a:p>
            <a:pPr eaLnBrk="1" hangingPunct="1"/>
            <a:r>
              <a:rPr lang="en-AU" smtClean="0">
                <a:ea typeface="ＭＳ Ｐゴシック" pitchFamily="34" charset="-128"/>
              </a:rPr>
              <a:t>Aşı Yanıtsız ve Yaralanma</a:t>
            </a:r>
          </a:p>
        </p:txBody>
      </p:sp>
      <p:sp>
        <p:nvSpPr>
          <p:cNvPr id="67587" name="Rectangle 3"/>
          <p:cNvSpPr>
            <a:spLocks noGrp="1" noChangeArrowheads="1"/>
          </p:cNvSpPr>
          <p:nvPr>
            <p:ph sz="quarter" idx="1"/>
          </p:nvPr>
        </p:nvSpPr>
        <p:spPr/>
        <p:txBody>
          <a:bodyPr/>
          <a:lstStyle/>
          <a:p>
            <a:pPr eaLnBrk="1" hangingPunct="1"/>
            <a:r>
              <a:rPr lang="en-AU" smtClean="0">
                <a:ea typeface="ＭＳ Ｐゴシック" pitchFamily="34" charset="-128"/>
              </a:rPr>
              <a:t>Daha önce iki seri aşı yapılmışsa</a:t>
            </a:r>
          </a:p>
          <a:p>
            <a:pPr lvl="1" eaLnBrk="1" hangingPunct="1"/>
            <a:r>
              <a:rPr lang="en-AU" smtClean="0">
                <a:ea typeface="ＭＳ Ｐゴシック" pitchFamily="34" charset="-128"/>
              </a:rPr>
              <a:t>1 ay ara ile iki doz HBIG (0.06 ml/kg)</a:t>
            </a:r>
          </a:p>
          <a:p>
            <a:pPr eaLnBrk="1" hangingPunct="1"/>
            <a:r>
              <a:rPr lang="en-AU" smtClean="0">
                <a:ea typeface="ＭＳ Ｐゴシック" pitchFamily="34" charset="-128"/>
              </a:rPr>
              <a:t>Tek seri aşı yapılmışsa</a:t>
            </a:r>
          </a:p>
          <a:p>
            <a:pPr lvl="1" eaLnBrk="1" hangingPunct="1"/>
            <a:r>
              <a:rPr lang="en-AU" smtClean="0">
                <a:ea typeface="ＭＳ Ｐゴシック" pitchFamily="34" charset="-128"/>
              </a:rPr>
              <a:t>HBIG + aşı şeması</a:t>
            </a:r>
          </a:p>
        </p:txBody>
      </p:sp>
    </p:spTree>
  </p:cSld>
  <p:clrMapOvr>
    <a:masterClrMapping/>
  </p:clrMapOvr>
  <p:transition spd="med">
    <p:checke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mtClean="0">
                <a:ea typeface="ＭＳ Ｐゴシック" pitchFamily="34" charset="-128"/>
              </a:rPr>
              <a:t>Temas Sonrası Profilaksi</a:t>
            </a:r>
          </a:p>
        </p:txBody>
      </p:sp>
      <p:graphicFrame>
        <p:nvGraphicFramePr>
          <p:cNvPr id="2017283" name="Group 3"/>
          <p:cNvGraphicFramePr>
            <a:graphicFrameLocks noGrp="1"/>
          </p:cNvGraphicFramePr>
          <p:nvPr>
            <p:ph type="tbl" idx="1"/>
          </p:nvPr>
        </p:nvGraphicFramePr>
        <p:xfrm>
          <a:off x="1066800" y="2017713"/>
          <a:ext cx="9007475" cy="3125788"/>
        </p:xfrm>
        <a:graphic>
          <a:graphicData uri="http://schemas.openxmlformats.org/drawingml/2006/table">
            <a:tbl>
              <a:tblPr/>
              <a:tblGrid>
                <a:gridCol w="1752600"/>
                <a:gridCol w="2008188"/>
                <a:gridCol w="1749425"/>
                <a:gridCol w="1747837"/>
                <a:gridCol w="1749425"/>
              </a:tblGrid>
              <a:tr h="6492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tr-TR"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HBIG</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Aşı</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hMerge="1">
                  <a:txBody>
                    <a:bodyPr/>
                    <a:lstStyle/>
                    <a:p>
                      <a:endParaRPr lang="tr-TR"/>
                    </a:p>
                  </a:txBody>
                  <a:tcPr/>
                </a:tc>
              </a:tr>
              <a:tr h="6858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Bulaşma</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Doz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Zaman</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Doz</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Zaman</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7620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Perinatal</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0.5 ml</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&lt; 12 s</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3</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&lt; 7 gün</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folHlink"/>
                          </a:solidFill>
                          <a:effectLst/>
                          <a:latin typeface="Tahoma" pitchFamily="34" charset="0"/>
                          <a:ea typeface="ＭＳ Ｐゴシック" charset="-128"/>
                        </a:rPr>
                        <a:t>Seksüel</a:t>
                      </a:r>
                      <a:endParaRPr kumimoji="0" lang="en-US" sz="2800" b="0" i="0" u="none" strike="noStrike" cap="none" normalizeH="0" baseline="0" smtClean="0">
                        <a:ln>
                          <a:noFill/>
                        </a:ln>
                        <a:solidFill>
                          <a:schemeClr val="folHlink"/>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0.06 ml/kg</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&lt; 14 gün</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3</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2800" b="0" i="0" u="none" strike="noStrike" cap="none" normalizeH="0" baseline="0" smtClean="0">
                          <a:ln>
                            <a:noFill/>
                          </a:ln>
                          <a:solidFill>
                            <a:schemeClr val="tx1"/>
                          </a:solidFill>
                          <a:effectLst/>
                          <a:latin typeface="Tahoma" pitchFamily="34" charset="0"/>
                          <a:ea typeface="ＭＳ Ｐゴシック" charset="-128"/>
                        </a:rPr>
                        <a:t>HBIG ile birlikte</a:t>
                      </a:r>
                      <a:endParaRPr kumimoji="0" lang="en-US" sz="2800" b="0" i="0" u="none" strike="noStrike" cap="none" normalizeH="0" baseline="0" smtClean="0">
                        <a:ln>
                          <a:noFill/>
                        </a:ln>
                        <a:solidFill>
                          <a:schemeClr val="tx1"/>
                        </a:solidFill>
                        <a:effectLst/>
                        <a:latin typeface="Tahoma" pitchFamily="34" charset="0"/>
                        <a:ea typeface="ＭＳ Ｐゴシック" charset="-128"/>
                      </a:endParaRPr>
                    </a:p>
                  </a:txBody>
                  <a:tcPr horzOverflow="overflow">
                    <a:lnL>
                      <a:noFill/>
                    </a:lnL>
                    <a:lnR>
                      <a:noFill/>
                    </a:lnR>
                    <a:lnT>
                      <a:noFill/>
                    </a:lnT>
                    <a:lnB>
                      <a:noFill/>
                    </a:lnB>
                    <a:lnTlToBr>
                      <a:noFill/>
                    </a:lnTlToBr>
                    <a:lnBlToTr>
                      <a:noFill/>
                    </a:lnBlToTr>
                    <a:noFill/>
                  </a:tcPr>
                </a:tc>
              </a:tr>
            </a:tbl>
          </a:graphicData>
        </a:graphic>
      </p:graphicFrame>
      <p:sp>
        <p:nvSpPr>
          <p:cNvPr id="68630" name="Line 38"/>
          <p:cNvSpPr>
            <a:spLocks noChangeShapeType="1"/>
          </p:cNvSpPr>
          <p:nvPr/>
        </p:nvSpPr>
        <p:spPr bwMode="auto">
          <a:xfrm>
            <a:off x="1143000" y="3276600"/>
            <a:ext cx="8839200" cy="0"/>
          </a:xfrm>
          <a:prstGeom prst="line">
            <a:avLst/>
          </a:prstGeom>
          <a:noFill/>
          <a:ln w="28575">
            <a:solidFill>
              <a:schemeClr val="tx1"/>
            </a:solidFill>
            <a:miter lim="800000"/>
            <a:headEnd/>
            <a:tailEnd/>
          </a:ln>
        </p:spPr>
        <p:txBody>
          <a:bodyPr wrap="none"/>
          <a:lstStyle/>
          <a:p>
            <a:endParaRPr lang="tr-TR"/>
          </a:p>
        </p:txBody>
      </p:sp>
      <p:sp>
        <p:nvSpPr>
          <p:cNvPr id="68631" name="Line 39"/>
          <p:cNvSpPr>
            <a:spLocks noChangeShapeType="1"/>
          </p:cNvSpPr>
          <p:nvPr/>
        </p:nvSpPr>
        <p:spPr bwMode="auto">
          <a:xfrm>
            <a:off x="1143000" y="5105400"/>
            <a:ext cx="8839200" cy="0"/>
          </a:xfrm>
          <a:prstGeom prst="line">
            <a:avLst/>
          </a:prstGeom>
          <a:noFill/>
          <a:ln w="28575">
            <a:solidFill>
              <a:schemeClr val="tx1"/>
            </a:solidFill>
            <a:miter lim="800000"/>
            <a:headEnd/>
            <a:tailEnd/>
          </a:ln>
        </p:spPr>
        <p:txBody>
          <a:bodyPr wrap="none"/>
          <a:lstStyle/>
          <a:p>
            <a:endParaRPr lang="tr-TR"/>
          </a:p>
        </p:txBody>
      </p:sp>
      <p:sp>
        <p:nvSpPr>
          <p:cNvPr id="68632" name="Line 40"/>
          <p:cNvSpPr>
            <a:spLocks noChangeShapeType="1"/>
          </p:cNvSpPr>
          <p:nvPr/>
        </p:nvSpPr>
        <p:spPr bwMode="auto">
          <a:xfrm>
            <a:off x="3048000" y="2514600"/>
            <a:ext cx="6934200" cy="0"/>
          </a:xfrm>
          <a:prstGeom prst="line">
            <a:avLst/>
          </a:prstGeom>
          <a:noFill/>
          <a:ln w="28575">
            <a:solidFill>
              <a:schemeClr val="tx1"/>
            </a:solidFill>
            <a:miter lim="800000"/>
            <a:headEnd/>
            <a:tailEnd/>
          </a:ln>
        </p:spPr>
        <p:txBody>
          <a:bodyPr wrap="none"/>
          <a:lstStyle/>
          <a:p>
            <a:endParaRPr lang="tr-TR"/>
          </a:p>
        </p:txBody>
      </p:sp>
    </p:spTree>
  </p:cSld>
  <p:clrMapOvr>
    <a:masterClrMapping/>
  </p:clrMapOvr>
  <p:transition>
    <p:checke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smtClean="0">
                <a:ea typeface="ＭＳ Ｐゴシック" pitchFamily="34" charset="-128"/>
              </a:rPr>
              <a:t>Anneden Bebeğe Geçiş</a:t>
            </a:r>
          </a:p>
        </p:txBody>
      </p:sp>
      <p:sp>
        <p:nvSpPr>
          <p:cNvPr id="69635" name="Rectangle 3"/>
          <p:cNvSpPr>
            <a:spLocks noGrp="1" noChangeArrowheads="1"/>
          </p:cNvSpPr>
          <p:nvPr>
            <p:ph sz="quarter" idx="1"/>
          </p:nvPr>
        </p:nvSpPr>
        <p:spPr/>
        <p:txBody>
          <a:bodyPr/>
          <a:lstStyle/>
          <a:p>
            <a:pPr eaLnBrk="1" hangingPunct="1"/>
            <a:r>
              <a:rPr lang="en-US" smtClean="0">
                <a:ea typeface="ＭＳ Ｐゴシック" pitchFamily="34" charset="-128"/>
              </a:rPr>
              <a:t>Hamilelikte</a:t>
            </a:r>
          </a:p>
          <a:p>
            <a:pPr eaLnBrk="1" hangingPunct="1"/>
            <a:r>
              <a:rPr lang="en-US" smtClean="0">
                <a:ea typeface="ＭＳ Ｐゴシック" pitchFamily="34" charset="-128"/>
              </a:rPr>
              <a:t>Doğum sırasında</a:t>
            </a:r>
          </a:p>
          <a:p>
            <a:pPr eaLnBrk="1" hangingPunct="1"/>
            <a:r>
              <a:rPr lang="en-US" smtClean="0">
                <a:ea typeface="ＭＳ Ｐゴシック" pitchFamily="34" charset="-128"/>
              </a:rPr>
              <a:t>Emzirme ile</a:t>
            </a:r>
          </a:p>
        </p:txBody>
      </p:sp>
      <p:sp>
        <p:nvSpPr>
          <p:cNvPr id="69636" name="Rectangle 4"/>
          <p:cNvSpPr>
            <a:spLocks noChangeArrowheads="1"/>
          </p:cNvSpPr>
          <p:nvPr/>
        </p:nvSpPr>
        <p:spPr bwMode="auto">
          <a:xfrm>
            <a:off x="4359275" y="4906963"/>
            <a:ext cx="2187575" cy="638175"/>
          </a:xfrm>
          <a:prstGeom prst="rect">
            <a:avLst/>
          </a:prstGeom>
          <a:noFill/>
          <a:ln w="9525">
            <a:noFill/>
            <a:miter lim="800000"/>
            <a:headEnd/>
            <a:tailEnd/>
          </a:ln>
        </p:spPr>
        <p:txBody>
          <a:bodyPr wrap="none" lIns="91437" tIns="45718" rIns="91437" bIns="45718">
            <a:spAutoFit/>
          </a:bodyPr>
          <a:lstStyle/>
          <a:p>
            <a:pPr eaLnBrk="0" hangingPunct="0"/>
            <a:r>
              <a:rPr lang="en-US" sz="3600" b="1">
                <a:solidFill>
                  <a:srgbClr val="0000FF"/>
                </a:solidFill>
                <a:latin typeface="Arial" pitchFamily="34" charset="0"/>
              </a:rPr>
              <a:t>Hepatit B</a:t>
            </a:r>
          </a:p>
        </p:txBody>
      </p:sp>
    </p:spTree>
  </p:cSld>
  <p:clrMapOvr>
    <a:masterClrMapping/>
  </p:clrMapOvr>
  <p:transition spd="med">
    <p:checke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US" smtClean="0">
                <a:ea typeface="ＭＳ Ｐゴシック" pitchFamily="34" charset="-128"/>
              </a:rPr>
              <a:t>Hepatit B Taşıyıcısı Hamile</a:t>
            </a:r>
          </a:p>
        </p:txBody>
      </p:sp>
      <p:sp>
        <p:nvSpPr>
          <p:cNvPr id="10244" name="Rectangle 3"/>
          <p:cNvSpPr>
            <a:spLocks noGrp="1" noChangeArrowheads="1"/>
          </p:cNvSpPr>
          <p:nvPr>
            <p:ph sz="quarter" idx="1"/>
          </p:nvPr>
        </p:nvSpPr>
        <p:spPr/>
        <p:txBody>
          <a:bodyPr/>
          <a:lstStyle/>
          <a:p>
            <a:pPr eaLnBrk="1" hangingPunct="1">
              <a:lnSpc>
                <a:spcPct val="105000"/>
              </a:lnSpc>
            </a:pPr>
            <a:r>
              <a:rPr lang="en-US" smtClean="0">
                <a:ea typeface="ＭＳ Ｐゴシック" pitchFamily="34" charset="-128"/>
              </a:rPr>
              <a:t>Anneden bebeğe bulaş % 70-90</a:t>
            </a:r>
          </a:p>
          <a:p>
            <a:pPr eaLnBrk="1" hangingPunct="1">
              <a:lnSpc>
                <a:spcPct val="105000"/>
              </a:lnSpc>
            </a:pPr>
            <a:r>
              <a:rPr lang="en-US" smtClean="0">
                <a:ea typeface="ＭＳ Ｐゴシック" pitchFamily="34" charset="-128"/>
              </a:rPr>
              <a:t>Hamilelik sırasında düzenli kontrol</a:t>
            </a:r>
          </a:p>
          <a:p>
            <a:pPr eaLnBrk="1" hangingPunct="1">
              <a:lnSpc>
                <a:spcPct val="105000"/>
              </a:lnSpc>
            </a:pPr>
            <a:r>
              <a:rPr lang="en-US" smtClean="0">
                <a:ea typeface="ＭＳ Ｐゴシック" pitchFamily="34" charset="-128"/>
              </a:rPr>
              <a:t>Yenidoğana doğum sonrası</a:t>
            </a:r>
            <a:r>
              <a:rPr lang="tr-TR" smtClean="0">
                <a:ea typeface="ＭＳ Ｐゴシック" pitchFamily="34" charset="-128"/>
              </a:rPr>
              <a:t> hemen</a:t>
            </a:r>
            <a:endParaRPr lang="en-US" smtClean="0">
              <a:ea typeface="ＭＳ Ｐゴシック" pitchFamily="34" charset="-128"/>
            </a:endParaRPr>
          </a:p>
          <a:p>
            <a:pPr lvl="1" eaLnBrk="1" hangingPunct="1">
              <a:lnSpc>
                <a:spcPct val="105000"/>
              </a:lnSpc>
            </a:pPr>
            <a:r>
              <a:rPr lang="en-US" smtClean="0">
                <a:ea typeface="ＭＳ Ｐゴシック" pitchFamily="34" charset="-128"/>
              </a:rPr>
              <a:t>Aşı</a:t>
            </a:r>
          </a:p>
          <a:p>
            <a:pPr lvl="1" eaLnBrk="1" hangingPunct="1">
              <a:lnSpc>
                <a:spcPct val="105000"/>
              </a:lnSpc>
            </a:pPr>
            <a:r>
              <a:rPr lang="en-US" smtClean="0">
                <a:ea typeface="ＭＳ Ｐゴシック" pitchFamily="34" charset="-128"/>
              </a:rPr>
              <a:t>HBIG</a:t>
            </a:r>
          </a:p>
          <a:p>
            <a:pPr eaLnBrk="1" hangingPunct="1">
              <a:lnSpc>
                <a:spcPct val="105000"/>
              </a:lnSpc>
            </a:pPr>
            <a:r>
              <a:rPr lang="en-US" smtClean="0">
                <a:ea typeface="ＭＳ Ｐゴシック" pitchFamily="34" charset="-128"/>
              </a:rPr>
              <a:t>% 95 koruyucu</a:t>
            </a:r>
          </a:p>
        </p:txBody>
      </p:sp>
      <p:graphicFrame>
        <p:nvGraphicFramePr>
          <p:cNvPr id="10242" name="Object 2"/>
          <p:cNvGraphicFramePr>
            <a:graphicFrameLocks/>
          </p:cNvGraphicFramePr>
          <p:nvPr/>
        </p:nvGraphicFramePr>
        <p:xfrm>
          <a:off x="369888" y="2433638"/>
          <a:ext cx="333375" cy="2101850"/>
        </p:xfrm>
        <a:graphic>
          <a:graphicData uri="http://schemas.openxmlformats.org/presentationml/2006/ole">
            <p:oleObj spid="_x0000_s10242" name="Microsoft ClipArt Gallery" r:id="rId3" imgW="635000" imgH="3416300" progId="MS_ClipArt_Gallery">
              <p:embed/>
            </p:oleObj>
          </a:graphicData>
        </a:graphic>
      </p:graphicFrame>
    </p:spTree>
  </p:cSld>
  <p:clrMapOvr>
    <a:masterClrMapping/>
  </p:clrMapOvr>
  <p:transition spd="med">
    <p:checke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n-US" smtClean="0">
                <a:ea typeface="ＭＳ Ｐゴシック" pitchFamily="34" charset="-128"/>
              </a:rPr>
              <a:t>Taşıyıcılarda Doğumda Yaklaşım</a:t>
            </a:r>
          </a:p>
        </p:txBody>
      </p:sp>
      <p:sp>
        <p:nvSpPr>
          <p:cNvPr id="70659" name="Rectangle 3"/>
          <p:cNvSpPr>
            <a:spLocks noGrp="1" noChangeArrowheads="1"/>
          </p:cNvSpPr>
          <p:nvPr>
            <p:ph sz="quarter" idx="1"/>
          </p:nvPr>
        </p:nvSpPr>
        <p:spPr/>
        <p:txBody>
          <a:bodyPr/>
          <a:lstStyle/>
          <a:p>
            <a:pPr eaLnBrk="1" hangingPunct="1"/>
            <a:r>
              <a:rPr lang="en-US" smtClean="0">
                <a:ea typeface="ＭＳ Ｐゴシック" pitchFamily="34" charset="-128"/>
              </a:rPr>
              <a:t>Aşı</a:t>
            </a:r>
          </a:p>
          <a:p>
            <a:pPr eaLnBrk="1" hangingPunct="1"/>
            <a:r>
              <a:rPr lang="en-US" smtClean="0">
                <a:ea typeface="ＭＳ Ｐゴシック" pitchFamily="34" charset="-128"/>
              </a:rPr>
              <a:t>HBIG</a:t>
            </a:r>
          </a:p>
          <a:p>
            <a:pPr lvl="1" eaLnBrk="1" hangingPunct="1"/>
            <a:r>
              <a:rPr lang="en-US" smtClean="0">
                <a:ea typeface="ＭＳ Ｐゴシック" pitchFamily="34" charset="-128"/>
              </a:rPr>
              <a:t>Doğumdan sonra 12 saat içinde</a:t>
            </a:r>
          </a:p>
          <a:p>
            <a:pPr lvl="1" eaLnBrk="1" hangingPunct="1"/>
            <a:r>
              <a:rPr lang="en-US" smtClean="0">
                <a:ea typeface="ＭＳ Ｐゴシック" pitchFamily="34" charset="-128"/>
              </a:rPr>
              <a:t>7 günden sonra etkisiz</a:t>
            </a:r>
          </a:p>
          <a:p>
            <a:pPr lvl="1" eaLnBrk="1" hangingPunct="1"/>
            <a:r>
              <a:rPr lang="en-US" smtClean="0">
                <a:ea typeface="ＭＳ Ｐゴシック" pitchFamily="34" charset="-128"/>
              </a:rPr>
              <a:t>48 s yapılanlarda etkisi düşük</a:t>
            </a:r>
          </a:p>
        </p:txBody>
      </p:sp>
    </p:spTree>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tr-TR" smtClean="0">
                <a:ea typeface="ＭＳ Ｐゴシック" pitchFamily="34" charset="-128"/>
              </a:rPr>
              <a:t>Hepatit B Virus İnfeksiyonu</a:t>
            </a:r>
            <a:endParaRPr lang="en-US" smtClean="0">
              <a:ea typeface="ＭＳ Ｐゴシック" pitchFamily="34" charset="-128"/>
            </a:endParaRPr>
          </a:p>
        </p:txBody>
      </p:sp>
      <p:sp>
        <p:nvSpPr>
          <p:cNvPr id="26627" name="Rectangle 3"/>
          <p:cNvSpPr>
            <a:spLocks noGrp="1" noChangeArrowheads="1"/>
          </p:cNvSpPr>
          <p:nvPr>
            <p:ph sz="quarter" idx="1"/>
          </p:nvPr>
        </p:nvSpPr>
        <p:spPr/>
        <p:txBody>
          <a:bodyPr/>
          <a:lstStyle/>
          <a:p>
            <a:pPr eaLnBrk="1" hangingPunct="1">
              <a:lnSpc>
                <a:spcPct val="90000"/>
              </a:lnSpc>
            </a:pPr>
            <a:r>
              <a:rPr lang="tr-TR" smtClean="0">
                <a:ea typeface="ＭＳ Ｐゴシック" pitchFamily="34" charset="-128"/>
              </a:rPr>
              <a:t>Akut hepatit</a:t>
            </a:r>
          </a:p>
          <a:p>
            <a:pPr lvl="1" eaLnBrk="1" hangingPunct="1">
              <a:lnSpc>
                <a:spcPct val="90000"/>
              </a:lnSpc>
            </a:pPr>
            <a:r>
              <a:rPr lang="tr-TR" smtClean="0">
                <a:ea typeface="ＭＳ Ｐゴシック" pitchFamily="34" charset="-128"/>
              </a:rPr>
              <a:t>İkterik</a:t>
            </a:r>
          </a:p>
          <a:p>
            <a:pPr lvl="1" eaLnBrk="1" hangingPunct="1">
              <a:lnSpc>
                <a:spcPct val="90000"/>
              </a:lnSpc>
            </a:pPr>
            <a:r>
              <a:rPr lang="tr-TR" smtClean="0">
                <a:ea typeface="ＭＳ Ｐゴシック" pitchFamily="34" charset="-128"/>
              </a:rPr>
              <a:t>Anikterik sepmtomatik</a:t>
            </a:r>
          </a:p>
          <a:p>
            <a:pPr lvl="1" eaLnBrk="1" hangingPunct="1">
              <a:lnSpc>
                <a:spcPct val="90000"/>
              </a:lnSpc>
            </a:pPr>
            <a:r>
              <a:rPr lang="tr-TR" smtClean="0">
                <a:ea typeface="ＭＳ Ｐゴシック" pitchFamily="34" charset="-128"/>
              </a:rPr>
              <a:t>İnaparan</a:t>
            </a:r>
          </a:p>
          <a:p>
            <a:pPr eaLnBrk="1" hangingPunct="1">
              <a:lnSpc>
                <a:spcPct val="90000"/>
              </a:lnSpc>
            </a:pPr>
            <a:r>
              <a:rPr lang="tr-TR" smtClean="0">
                <a:ea typeface="ＭＳ Ｐゴシック" pitchFamily="34" charset="-128"/>
              </a:rPr>
              <a:t>Fulminan hepatit</a:t>
            </a:r>
          </a:p>
          <a:p>
            <a:pPr eaLnBrk="1" hangingPunct="1">
              <a:lnSpc>
                <a:spcPct val="90000"/>
              </a:lnSpc>
            </a:pPr>
            <a:r>
              <a:rPr lang="tr-TR" smtClean="0">
                <a:ea typeface="ＭＳ Ｐゴシック" pitchFamily="34" charset="-128"/>
              </a:rPr>
              <a:t>Kronik hepatit</a:t>
            </a:r>
          </a:p>
          <a:p>
            <a:pPr lvl="1" eaLnBrk="1" hangingPunct="1">
              <a:lnSpc>
                <a:spcPct val="90000"/>
              </a:lnSpc>
            </a:pPr>
            <a:r>
              <a:rPr lang="tr-TR" smtClean="0">
                <a:ea typeface="ＭＳ Ｐゴシック" pitchFamily="34" charset="-128"/>
              </a:rPr>
              <a:t>Siroz</a:t>
            </a:r>
          </a:p>
          <a:p>
            <a:pPr lvl="1" eaLnBrk="1" hangingPunct="1">
              <a:lnSpc>
                <a:spcPct val="90000"/>
              </a:lnSpc>
            </a:pPr>
            <a:r>
              <a:rPr lang="tr-TR" smtClean="0">
                <a:ea typeface="ＭＳ Ｐゴシック" pitchFamily="34" charset="-128"/>
              </a:rPr>
              <a:t>Hepatosellüler kanser</a:t>
            </a:r>
            <a:endParaRPr lang="en-US" smtClean="0">
              <a:ea typeface="ＭＳ Ｐゴシック" pitchFamily="34" charset="-128"/>
            </a:endParaRPr>
          </a:p>
          <a:p>
            <a:pPr eaLnBrk="1" hangingPunct="1">
              <a:lnSpc>
                <a:spcPct val="90000"/>
              </a:lnSpc>
            </a:pPr>
            <a:r>
              <a:rPr lang="tr-TR" smtClean="0">
                <a:ea typeface="ＭＳ Ｐゴシック" pitchFamily="34" charset="-128"/>
              </a:rPr>
              <a:t>Relaps</a:t>
            </a:r>
          </a:p>
        </p:txBody>
      </p:sp>
      <p:sp>
        <p:nvSpPr>
          <p:cNvPr id="26628" name="Rectangle 4"/>
          <p:cNvSpPr>
            <a:spLocks noGrp="1" noChangeArrowheads="1"/>
          </p:cNvSpPr>
          <p:nvPr>
            <p:ph sz="quarter" idx="2"/>
          </p:nvPr>
        </p:nvSpPr>
        <p:spPr>
          <a:xfrm>
            <a:off x="6858000" y="3087688"/>
            <a:ext cx="3216275" cy="2932112"/>
          </a:xfrm>
        </p:spPr>
        <p:txBody>
          <a:bodyPr/>
          <a:lstStyle/>
          <a:p>
            <a:pPr eaLnBrk="1" hangingPunct="1"/>
            <a:r>
              <a:rPr lang="tr-TR" smtClean="0">
                <a:ea typeface="ＭＳ Ｐゴシック" pitchFamily="34" charset="-128"/>
              </a:rPr>
              <a:t>Morbidite</a:t>
            </a:r>
          </a:p>
          <a:p>
            <a:pPr eaLnBrk="1" hangingPunct="1"/>
            <a:r>
              <a:rPr lang="tr-TR" smtClean="0">
                <a:ea typeface="ＭＳ Ｐゴシック" pitchFamily="34" charset="-128"/>
              </a:rPr>
              <a:t>Mortalite</a:t>
            </a:r>
          </a:p>
          <a:p>
            <a:pPr eaLnBrk="1" hangingPunct="1"/>
            <a:r>
              <a:rPr lang="tr-TR" smtClean="0">
                <a:ea typeface="ＭＳ Ｐゴシック" pitchFamily="34" charset="-128"/>
              </a:rPr>
              <a:t>İş gücü kaybı</a:t>
            </a:r>
            <a:endParaRPr lang="en-US" smtClean="0">
              <a:ea typeface="ＭＳ Ｐゴシック" pitchFamily="34" charset="-128"/>
            </a:endParaRPr>
          </a:p>
        </p:txBody>
      </p:sp>
      <p:sp>
        <p:nvSpPr>
          <p:cNvPr id="26629" name="AutoShape 5"/>
          <p:cNvSpPr>
            <a:spLocks/>
          </p:cNvSpPr>
          <p:nvPr/>
        </p:nvSpPr>
        <p:spPr bwMode="auto">
          <a:xfrm>
            <a:off x="5486400" y="2057400"/>
            <a:ext cx="914400" cy="3810000"/>
          </a:xfrm>
          <a:prstGeom prst="rightBrace">
            <a:avLst>
              <a:gd name="adj1" fmla="val 34722"/>
              <a:gd name="adj2" fmla="val 50000"/>
            </a:avLst>
          </a:prstGeom>
          <a:noFill/>
          <a:ln w="76200">
            <a:solidFill>
              <a:schemeClr val="tx2"/>
            </a:solidFill>
            <a:miter lim="800000"/>
            <a:headEnd/>
            <a:tailEnd/>
          </a:ln>
        </p:spPr>
        <p:txBody>
          <a:bodyPr wrap="none" anchor="ctr"/>
          <a:lstStyle/>
          <a:p>
            <a:endParaRPr lang="tr-TR"/>
          </a:p>
        </p:txBody>
      </p:sp>
    </p:spTree>
  </p:cSld>
  <p:clrMapOvr>
    <a:masterClrMapping/>
  </p:clrMapOvr>
  <p:transition>
    <p:checke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AU" smtClean="0">
                <a:ea typeface="ＭＳ Ｐゴシック" pitchFamily="34" charset="-128"/>
              </a:rPr>
              <a:t>Seronegatif Riskli Gruplar</a:t>
            </a:r>
            <a:endParaRPr lang="en-US" smtClean="0">
              <a:ea typeface="ＭＳ Ｐゴシック" pitchFamily="34" charset="-128"/>
            </a:endParaRPr>
          </a:p>
        </p:txBody>
      </p:sp>
      <p:sp>
        <p:nvSpPr>
          <p:cNvPr id="71683" name="Rectangle 3"/>
          <p:cNvSpPr>
            <a:spLocks noGrp="1" noChangeArrowheads="1"/>
          </p:cNvSpPr>
          <p:nvPr>
            <p:ph sz="quarter" idx="1"/>
          </p:nvPr>
        </p:nvSpPr>
        <p:spPr/>
        <p:txBody>
          <a:bodyPr/>
          <a:lstStyle/>
          <a:p>
            <a:pPr eaLnBrk="1" hangingPunct="1"/>
            <a:r>
              <a:rPr lang="en-AU" smtClean="0">
                <a:ea typeface="ＭＳ Ｐゴシック" pitchFamily="34" charset="-128"/>
              </a:rPr>
              <a:t>Kronik HCV infeksiyonu</a:t>
            </a:r>
          </a:p>
          <a:p>
            <a:pPr eaLnBrk="1" hangingPunct="1"/>
            <a:r>
              <a:rPr lang="en-AU" smtClean="0">
                <a:ea typeface="ＭＳ Ｐゴシック" pitchFamily="34" charset="-128"/>
              </a:rPr>
              <a:t>HIV ile infekte hastalar</a:t>
            </a:r>
          </a:p>
          <a:p>
            <a:pPr eaLnBrk="1" hangingPunct="1"/>
            <a:r>
              <a:rPr lang="en-AU" smtClean="0">
                <a:ea typeface="ＭＳ Ｐゴシック" pitchFamily="34" charset="-128"/>
              </a:rPr>
              <a:t>Transplant hastaları</a:t>
            </a:r>
          </a:p>
          <a:p>
            <a:pPr lvl="1" eaLnBrk="1" hangingPunct="1"/>
            <a:r>
              <a:rPr lang="en-AU" smtClean="0">
                <a:ea typeface="ＭＳ Ｐゴシック" pitchFamily="34" charset="-128"/>
              </a:rPr>
              <a:t>Solid organ</a:t>
            </a:r>
          </a:p>
          <a:p>
            <a:pPr lvl="1" eaLnBrk="1" hangingPunct="1"/>
            <a:r>
              <a:rPr lang="en-AU" smtClean="0">
                <a:ea typeface="ＭＳ Ｐゴシック" pitchFamily="34" charset="-128"/>
              </a:rPr>
              <a:t>Kİ</a:t>
            </a:r>
          </a:p>
          <a:p>
            <a:pPr eaLnBrk="1" hangingPunct="1">
              <a:buFont typeface="Wingdings" pitchFamily="2" charset="2"/>
              <a:buNone/>
            </a:pPr>
            <a:r>
              <a:rPr lang="en-AU" smtClean="0">
                <a:solidFill>
                  <a:srgbClr val="FFFF00"/>
                </a:solidFill>
                <a:ea typeface="ＭＳ Ｐゴシック" pitchFamily="34" charset="-128"/>
              </a:rPr>
              <a:t>  				</a:t>
            </a:r>
            <a:r>
              <a:rPr lang="en-AU" smtClean="0">
                <a:solidFill>
                  <a:srgbClr val="0000FF"/>
                </a:solidFill>
                <a:ea typeface="ＭＳ Ｐゴシック" pitchFamily="34" charset="-128"/>
              </a:rPr>
              <a:t>Aşılanmalıdır</a:t>
            </a:r>
            <a:endParaRPr lang="en-US" smtClean="0">
              <a:solidFill>
                <a:srgbClr val="0000FF"/>
              </a:solidFill>
              <a:ea typeface="ＭＳ Ｐゴシック" pitchFamily="34" charset="-128"/>
            </a:endParaRPr>
          </a:p>
        </p:txBody>
      </p:sp>
    </p:spTree>
  </p:cSld>
  <p:clrMapOvr>
    <a:masterClrMapping/>
  </p:clrMapOvr>
  <p:transition>
    <p:checke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tr-TR" smtClean="0">
                <a:ea typeface="ＭＳ Ｐゴシック" pitchFamily="34" charset="-128"/>
              </a:rPr>
              <a:t>Ev İçi Bulaş</a:t>
            </a:r>
            <a:endParaRPr lang="en-US" smtClean="0">
              <a:ea typeface="ＭＳ Ｐゴシック" pitchFamily="34" charset="-128"/>
            </a:endParaRPr>
          </a:p>
        </p:txBody>
      </p:sp>
      <p:sp>
        <p:nvSpPr>
          <p:cNvPr id="11268" name="Rectangle 3"/>
          <p:cNvSpPr>
            <a:spLocks noGrp="1" noChangeArrowheads="1"/>
          </p:cNvSpPr>
          <p:nvPr>
            <p:ph sz="quarter" idx="1"/>
          </p:nvPr>
        </p:nvSpPr>
        <p:spPr/>
        <p:txBody>
          <a:bodyPr/>
          <a:lstStyle/>
          <a:p>
            <a:pPr eaLnBrk="1" hangingPunct="1"/>
            <a:r>
              <a:rPr lang="en-US" smtClean="0">
                <a:ea typeface="ＭＳ Ｐゴシック" pitchFamily="34" charset="-128"/>
              </a:rPr>
              <a:t>Taşıyıcıların yakın aile bireyleri test edilmeli</a:t>
            </a:r>
          </a:p>
          <a:p>
            <a:pPr eaLnBrk="1" hangingPunct="1"/>
            <a:r>
              <a:rPr lang="en-US" smtClean="0">
                <a:ea typeface="ＭＳ Ｐゴシック" pitchFamily="34" charset="-128"/>
              </a:rPr>
              <a:t>Seronegatif olanlar aşılanmalıdır</a:t>
            </a:r>
          </a:p>
          <a:p>
            <a:pPr eaLnBrk="1" hangingPunct="1"/>
            <a:r>
              <a:rPr lang="en-US" smtClean="0">
                <a:ea typeface="ＭＳ Ｐゴシック" pitchFamily="34" charset="-128"/>
              </a:rPr>
              <a:t>Akut hepatitli olguların seronegatif eşleri</a:t>
            </a:r>
          </a:p>
          <a:p>
            <a:pPr lvl="1" eaLnBrk="1" hangingPunct="1"/>
            <a:r>
              <a:rPr lang="en-US" smtClean="0">
                <a:ea typeface="ＭＳ Ｐゴシック" pitchFamily="34" charset="-128"/>
              </a:rPr>
              <a:t>Aşı + HBIG</a:t>
            </a:r>
          </a:p>
        </p:txBody>
      </p:sp>
      <p:graphicFrame>
        <p:nvGraphicFramePr>
          <p:cNvPr id="11266" name="Object 2"/>
          <p:cNvGraphicFramePr>
            <a:graphicFrameLocks/>
          </p:cNvGraphicFramePr>
          <p:nvPr/>
        </p:nvGraphicFramePr>
        <p:xfrm>
          <a:off x="444500" y="2065338"/>
          <a:ext cx="331788" cy="2101850"/>
        </p:xfrm>
        <a:graphic>
          <a:graphicData uri="http://schemas.openxmlformats.org/presentationml/2006/ole">
            <p:oleObj spid="_x0000_s11266" name="Microsoft ClipArt Gallery" r:id="rId3" imgW="635000" imgH="3416300" progId="MS_ClipArt_Gallery">
              <p:embed/>
            </p:oleObj>
          </a:graphicData>
        </a:graphic>
      </p:graphicFrame>
    </p:spTree>
  </p:cSld>
  <p:clrMapOvr>
    <a:masterClrMapping/>
  </p:clrMapOvr>
  <p:transition spd="med">
    <p:checke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rmAutofit fontScale="90000"/>
          </a:bodyPr>
          <a:lstStyle/>
          <a:p>
            <a:pPr eaLnBrk="1" hangingPunct="1"/>
            <a:r>
              <a:rPr lang="en-US" smtClean="0">
                <a:ea typeface="ＭＳ Ｐゴシック" pitchFamily="34" charset="-128"/>
              </a:rPr>
              <a:t>Korunma</a:t>
            </a:r>
            <a:br>
              <a:rPr lang="en-US" smtClean="0">
                <a:ea typeface="ＭＳ Ｐゴシック" pitchFamily="34" charset="-128"/>
              </a:rPr>
            </a:br>
            <a:r>
              <a:rPr lang="en-US" smtClean="0">
                <a:ea typeface="ＭＳ Ｐゴシック" pitchFamily="34" charset="-128"/>
              </a:rPr>
              <a:t>Cinsel temas ile bulaş</a:t>
            </a:r>
          </a:p>
        </p:txBody>
      </p:sp>
      <p:sp>
        <p:nvSpPr>
          <p:cNvPr id="72707" name="Rectangle 3"/>
          <p:cNvSpPr>
            <a:spLocks noGrp="1" noChangeArrowheads="1"/>
          </p:cNvSpPr>
          <p:nvPr>
            <p:ph sz="quarter" idx="1"/>
          </p:nvPr>
        </p:nvSpPr>
        <p:spPr/>
        <p:txBody>
          <a:bodyPr/>
          <a:lstStyle/>
          <a:p>
            <a:pPr eaLnBrk="1" hangingPunct="1"/>
            <a:r>
              <a:rPr lang="en-US" smtClean="0">
                <a:ea typeface="ＭＳ Ｐゴシック" pitchFamily="34" charset="-128"/>
              </a:rPr>
              <a:t>İki kişi arasında karşılıklı sadakata dayanan beraberlik güvenli cinsel yaşamdır</a:t>
            </a:r>
          </a:p>
          <a:p>
            <a:pPr eaLnBrk="1" hangingPunct="1"/>
            <a:r>
              <a:rPr lang="en-US" smtClean="0">
                <a:ea typeface="ＭＳ Ｐゴシック" pitchFamily="34" charset="-128"/>
              </a:rPr>
              <a:t>Riskli ilişkilerden kaçınma</a:t>
            </a:r>
          </a:p>
          <a:p>
            <a:pPr eaLnBrk="1" hangingPunct="1"/>
            <a:r>
              <a:rPr lang="en-US" smtClean="0">
                <a:ea typeface="ＭＳ Ｐゴシック" pitchFamily="34" charset="-128"/>
              </a:rPr>
              <a:t>Kondom kullanımı</a:t>
            </a:r>
          </a:p>
        </p:txBody>
      </p:sp>
    </p:spTree>
  </p:cSld>
  <p:clrMapOvr>
    <a:masterClrMapping/>
  </p:clrMapOvr>
  <p:transition spd="med">
    <p:checke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tr-TR" smtClean="0">
                <a:ea typeface="ＭＳ Ｐゴシック" pitchFamily="34" charset="-128"/>
              </a:rPr>
              <a:t>Tedavi</a:t>
            </a:r>
            <a:endParaRPr lang="en-US" smtClean="0">
              <a:ea typeface="ＭＳ Ｐゴシック" pitchFamily="34" charset="-128"/>
            </a:endParaRPr>
          </a:p>
        </p:txBody>
      </p:sp>
    </p:spTree>
  </p:cSld>
  <p:clrMapOvr>
    <a:masterClrMapping/>
  </p:clrMapOvr>
  <p:transition>
    <p:checke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tr-TR" smtClean="0">
                <a:ea typeface="ＭＳ Ｐゴシック" pitchFamily="34" charset="-128"/>
              </a:rPr>
              <a:t>Tedavide Amaç</a:t>
            </a:r>
            <a:endParaRPr lang="en-US" smtClean="0">
              <a:ea typeface="ＭＳ Ｐゴシック" pitchFamily="34" charset="-128"/>
            </a:endParaRPr>
          </a:p>
        </p:txBody>
      </p:sp>
      <p:sp>
        <p:nvSpPr>
          <p:cNvPr id="74755" name="Rectangle 3"/>
          <p:cNvSpPr>
            <a:spLocks noGrp="1" noChangeArrowheads="1"/>
          </p:cNvSpPr>
          <p:nvPr>
            <p:ph sz="quarter" idx="1"/>
          </p:nvPr>
        </p:nvSpPr>
        <p:spPr/>
        <p:txBody>
          <a:bodyPr/>
          <a:lstStyle/>
          <a:p>
            <a:pPr eaLnBrk="1" hangingPunct="1">
              <a:lnSpc>
                <a:spcPct val="90000"/>
              </a:lnSpc>
            </a:pPr>
            <a:r>
              <a:rPr lang="tr-TR" sz="2800" smtClean="0">
                <a:ea typeface="ＭＳ Ｐゴシック" pitchFamily="34" charset="-128"/>
              </a:rPr>
              <a:t>Hastalığın erken dönemi</a:t>
            </a:r>
          </a:p>
          <a:p>
            <a:pPr lvl="1" eaLnBrk="1" hangingPunct="1">
              <a:lnSpc>
                <a:spcPct val="90000"/>
              </a:lnSpc>
            </a:pPr>
            <a:r>
              <a:rPr lang="tr-TR" sz="2400" smtClean="0">
                <a:ea typeface="ＭＳ Ｐゴシック" pitchFamily="34" charset="-128"/>
              </a:rPr>
              <a:t>İlerlemeyi durdurma</a:t>
            </a:r>
          </a:p>
          <a:p>
            <a:pPr lvl="1" eaLnBrk="1" hangingPunct="1">
              <a:lnSpc>
                <a:spcPct val="90000"/>
              </a:lnSpc>
            </a:pPr>
            <a:r>
              <a:rPr lang="tr-TR" sz="2400" smtClean="0">
                <a:ea typeface="ＭＳ Ｐゴシック" pitchFamily="34" charset="-128"/>
              </a:rPr>
              <a:t>İnfektiviteyi azaltma</a:t>
            </a:r>
          </a:p>
          <a:p>
            <a:pPr lvl="1" eaLnBrk="1" hangingPunct="1">
              <a:lnSpc>
                <a:spcPct val="90000"/>
              </a:lnSpc>
            </a:pPr>
            <a:r>
              <a:rPr lang="tr-TR" sz="2400" smtClean="0">
                <a:ea typeface="ＭＳ Ｐゴシック" pitchFamily="34" charset="-128"/>
              </a:rPr>
              <a:t>Hayat kalitesini artırma</a:t>
            </a:r>
          </a:p>
          <a:p>
            <a:pPr eaLnBrk="1" hangingPunct="1">
              <a:lnSpc>
                <a:spcPct val="90000"/>
              </a:lnSpc>
            </a:pPr>
            <a:endParaRPr lang="tr-TR" sz="2800" smtClean="0">
              <a:ea typeface="ＭＳ Ｐゴシック" pitchFamily="34" charset="-128"/>
            </a:endParaRPr>
          </a:p>
          <a:p>
            <a:pPr eaLnBrk="1" hangingPunct="1">
              <a:lnSpc>
                <a:spcPct val="90000"/>
              </a:lnSpc>
            </a:pPr>
            <a:r>
              <a:rPr lang="tr-TR" sz="2800" smtClean="0">
                <a:ea typeface="ＭＳ Ｐゴシック" pitchFamily="34" charset="-128"/>
              </a:rPr>
              <a:t>Presirotik/sirotik dönem</a:t>
            </a:r>
          </a:p>
          <a:p>
            <a:pPr lvl="1" eaLnBrk="1" hangingPunct="1">
              <a:lnSpc>
                <a:spcPct val="90000"/>
              </a:lnSpc>
            </a:pPr>
            <a:r>
              <a:rPr lang="tr-TR" sz="2400" smtClean="0">
                <a:ea typeface="ＭＳ Ｐゴシック" pitchFamily="34" charset="-128"/>
              </a:rPr>
              <a:t>İlerlemeyi azaltma</a:t>
            </a:r>
          </a:p>
          <a:p>
            <a:pPr lvl="1" eaLnBrk="1" hangingPunct="1">
              <a:lnSpc>
                <a:spcPct val="90000"/>
              </a:lnSpc>
            </a:pPr>
            <a:r>
              <a:rPr lang="tr-TR" sz="2400" smtClean="0">
                <a:ea typeface="ＭＳ Ｐゴシック" pitchFamily="34" charset="-128"/>
              </a:rPr>
              <a:t>Komplikasyonları azaltma</a:t>
            </a:r>
          </a:p>
          <a:p>
            <a:pPr lvl="1" eaLnBrk="1" hangingPunct="1">
              <a:lnSpc>
                <a:spcPct val="90000"/>
              </a:lnSpc>
            </a:pPr>
            <a:r>
              <a:rPr lang="tr-TR" sz="2400" smtClean="0">
                <a:ea typeface="ＭＳ Ｐゴシック" pitchFamily="34" charset="-128"/>
              </a:rPr>
              <a:t>Yaşam süresinin uzatma</a:t>
            </a:r>
            <a:endParaRPr lang="en-US" sz="2400" smtClean="0">
              <a:ea typeface="ＭＳ Ｐゴシック" pitchFamily="34" charset="-128"/>
            </a:endParaRPr>
          </a:p>
        </p:txBody>
      </p:sp>
      <p:sp>
        <p:nvSpPr>
          <p:cNvPr id="74756" name="AutoShape 4"/>
          <p:cNvSpPr>
            <a:spLocks/>
          </p:cNvSpPr>
          <p:nvPr/>
        </p:nvSpPr>
        <p:spPr bwMode="auto">
          <a:xfrm>
            <a:off x="6705600" y="1524000"/>
            <a:ext cx="304800" cy="1828800"/>
          </a:xfrm>
          <a:prstGeom prst="rightBrace">
            <a:avLst>
              <a:gd name="adj1" fmla="val 50000"/>
              <a:gd name="adj2" fmla="val 50000"/>
            </a:avLst>
          </a:prstGeom>
          <a:noFill/>
          <a:ln w="38100">
            <a:solidFill>
              <a:schemeClr val="bg1"/>
            </a:solidFill>
            <a:round/>
            <a:headEnd type="none" w="sm" len="sm"/>
            <a:tailEnd type="none" w="sm" len="sm"/>
          </a:ln>
        </p:spPr>
        <p:txBody>
          <a:bodyPr wrap="none" anchor="ctr">
            <a:spAutoFit/>
          </a:bodyPr>
          <a:lstStyle/>
          <a:p>
            <a:endParaRPr lang="tr-TR"/>
          </a:p>
        </p:txBody>
      </p:sp>
      <p:sp>
        <p:nvSpPr>
          <p:cNvPr id="74757" name="AutoShape 5"/>
          <p:cNvSpPr>
            <a:spLocks/>
          </p:cNvSpPr>
          <p:nvPr/>
        </p:nvSpPr>
        <p:spPr bwMode="auto">
          <a:xfrm>
            <a:off x="6705600" y="4114800"/>
            <a:ext cx="304800" cy="1828800"/>
          </a:xfrm>
          <a:prstGeom prst="rightBrace">
            <a:avLst>
              <a:gd name="adj1" fmla="val 50000"/>
              <a:gd name="adj2" fmla="val 50000"/>
            </a:avLst>
          </a:prstGeom>
          <a:noFill/>
          <a:ln w="38100">
            <a:solidFill>
              <a:schemeClr val="bg1"/>
            </a:solidFill>
            <a:round/>
            <a:headEnd type="none" w="sm" len="sm"/>
            <a:tailEnd type="none" w="sm" len="sm"/>
          </a:ln>
        </p:spPr>
        <p:txBody>
          <a:bodyPr wrap="none" anchor="ctr">
            <a:spAutoFit/>
          </a:bodyPr>
          <a:lstStyle/>
          <a:p>
            <a:endParaRPr lang="tr-TR"/>
          </a:p>
        </p:txBody>
      </p:sp>
      <p:sp>
        <p:nvSpPr>
          <p:cNvPr id="74758" name="Rectangle 6"/>
          <p:cNvSpPr>
            <a:spLocks noChangeArrowheads="1"/>
          </p:cNvSpPr>
          <p:nvPr/>
        </p:nvSpPr>
        <p:spPr bwMode="auto">
          <a:xfrm>
            <a:off x="7162800" y="2209800"/>
            <a:ext cx="2151063" cy="528638"/>
          </a:xfrm>
          <a:prstGeom prst="rect">
            <a:avLst/>
          </a:prstGeom>
          <a:noFill/>
          <a:ln w="12700">
            <a:noFill/>
            <a:miter lim="800000"/>
            <a:headEnd type="none" w="sm" len="sm"/>
            <a:tailEnd type="none" w="sm" len="sm"/>
          </a:ln>
        </p:spPr>
        <p:txBody>
          <a:bodyPr wrap="none">
            <a:spAutoFit/>
          </a:bodyPr>
          <a:lstStyle/>
          <a:p>
            <a:pPr eaLnBrk="0" hangingPunct="0">
              <a:lnSpc>
                <a:spcPct val="110000"/>
              </a:lnSpc>
              <a:spcBef>
                <a:spcPct val="20000"/>
              </a:spcBef>
              <a:buClr>
                <a:schemeClr val="hlink"/>
              </a:buClr>
              <a:buFont typeface="Wingdings" pitchFamily="2" charset="2"/>
              <a:buNone/>
            </a:pPr>
            <a:r>
              <a:rPr lang="tr-TR" sz="2600" b="1">
                <a:latin typeface="Arial" pitchFamily="34" charset="0"/>
              </a:rPr>
              <a:t>Eradikasyon</a:t>
            </a:r>
          </a:p>
        </p:txBody>
      </p:sp>
      <p:sp>
        <p:nvSpPr>
          <p:cNvPr id="74759" name="Rectangle 7"/>
          <p:cNvSpPr>
            <a:spLocks noChangeArrowheads="1"/>
          </p:cNvSpPr>
          <p:nvPr/>
        </p:nvSpPr>
        <p:spPr bwMode="auto">
          <a:xfrm>
            <a:off x="7145338" y="4729163"/>
            <a:ext cx="1892300" cy="528637"/>
          </a:xfrm>
          <a:prstGeom prst="rect">
            <a:avLst/>
          </a:prstGeom>
          <a:noFill/>
          <a:ln w="12700">
            <a:noFill/>
            <a:miter lim="800000"/>
            <a:headEnd type="none" w="sm" len="sm"/>
            <a:tailEnd type="none" w="sm" len="sm"/>
          </a:ln>
        </p:spPr>
        <p:txBody>
          <a:bodyPr wrap="none">
            <a:spAutoFit/>
          </a:bodyPr>
          <a:lstStyle/>
          <a:p>
            <a:pPr eaLnBrk="0" hangingPunct="0">
              <a:lnSpc>
                <a:spcPct val="110000"/>
              </a:lnSpc>
              <a:spcBef>
                <a:spcPct val="20000"/>
              </a:spcBef>
              <a:buClr>
                <a:schemeClr val="hlink"/>
              </a:buClr>
              <a:buFont typeface="Wingdings" pitchFamily="2" charset="2"/>
              <a:buNone/>
            </a:pPr>
            <a:r>
              <a:rPr lang="tr-TR" sz="2600" b="1">
                <a:latin typeface="Arial" pitchFamily="34" charset="0"/>
              </a:rPr>
              <a:t>Süpresyon</a:t>
            </a:r>
          </a:p>
        </p:txBody>
      </p:sp>
    </p:spTree>
  </p:cSld>
  <p:clrMapOvr>
    <a:masterClrMapping/>
  </p:clrMapOvr>
  <p:transition>
    <p:checke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tr-TR" smtClean="0">
                <a:ea typeface="ＭＳ Ｐゴシック" pitchFamily="34" charset="-128"/>
              </a:rPr>
              <a:t>Tedaviye Yanıt</a:t>
            </a:r>
            <a:endParaRPr lang="en-US" smtClean="0">
              <a:ea typeface="ＭＳ Ｐゴシック" pitchFamily="34" charset="-128"/>
            </a:endParaRPr>
          </a:p>
        </p:txBody>
      </p:sp>
      <p:sp>
        <p:nvSpPr>
          <p:cNvPr id="75779" name="Rectangle 3"/>
          <p:cNvSpPr>
            <a:spLocks noGrp="1" noChangeArrowheads="1"/>
          </p:cNvSpPr>
          <p:nvPr>
            <p:ph sz="quarter" idx="1"/>
          </p:nvPr>
        </p:nvSpPr>
        <p:spPr/>
        <p:txBody>
          <a:bodyPr/>
          <a:lstStyle/>
          <a:p>
            <a:pPr eaLnBrk="1" hangingPunct="1"/>
            <a:r>
              <a:rPr lang="en-US" smtClean="0">
                <a:ea typeface="ＭＳ Ｐゴシック" pitchFamily="34" charset="-128"/>
              </a:rPr>
              <a:t>Bi</a:t>
            </a:r>
            <a:r>
              <a:rPr lang="tr-TR" smtClean="0">
                <a:ea typeface="ＭＳ Ｐゴシック" pitchFamily="34" charset="-128"/>
              </a:rPr>
              <a:t>yokimyasal yanıt</a:t>
            </a:r>
          </a:p>
          <a:p>
            <a:pPr lvl="1" eaLnBrk="1" hangingPunct="1"/>
            <a:r>
              <a:rPr lang="tr-TR" smtClean="0">
                <a:ea typeface="ＭＳ Ｐゴシック" pitchFamily="34" charset="-128"/>
              </a:rPr>
              <a:t>ALT, AST normalleşmesi</a:t>
            </a:r>
          </a:p>
          <a:p>
            <a:pPr eaLnBrk="1" hangingPunct="1"/>
            <a:r>
              <a:rPr lang="en-US" smtClean="0">
                <a:ea typeface="ＭＳ Ｐゴシック" pitchFamily="34" charset="-128"/>
              </a:rPr>
              <a:t>Virolo</a:t>
            </a:r>
            <a:r>
              <a:rPr lang="tr-TR" smtClean="0">
                <a:ea typeface="ＭＳ Ｐゴシック" pitchFamily="34" charset="-128"/>
              </a:rPr>
              <a:t>jik yanıt</a:t>
            </a:r>
          </a:p>
          <a:p>
            <a:pPr lvl="1" eaLnBrk="1" hangingPunct="1"/>
            <a:r>
              <a:rPr lang="en-US" smtClean="0">
                <a:ea typeface="ＭＳ Ｐゴシック" pitchFamily="34" charset="-128"/>
              </a:rPr>
              <a:t>Serum HCV RNA </a:t>
            </a:r>
            <a:r>
              <a:rPr lang="tr-TR" smtClean="0">
                <a:ea typeface="ＭＳ Ｐゴシック" pitchFamily="34" charset="-128"/>
              </a:rPr>
              <a:t>kaybı</a:t>
            </a:r>
          </a:p>
          <a:p>
            <a:pPr lvl="1" eaLnBrk="1" hangingPunct="1"/>
            <a:r>
              <a:rPr lang="tr-TR" smtClean="0">
                <a:ea typeface="ＭＳ Ｐゴシック" pitchFamily="34" charset="-128"/>
              </a:rPr>
              <a:t>Serum HBV DNA kaybı</a:t>
            </a:r>
          </a:p>
        </p:txBody>
      </p:sp>
    </p:spTree>
  </p:cSld>
  <p:clrMapOvr>
    <a:masterClrMapping/>
  </p:clrMapOvr>
  <p:transition>
    <p:checke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1255713" y="188913"/>
            <a:ext cx="8766175" cy="1143000"/>
          </a:xfrm>
        </p:spPr>
        <p:txBody>
          <a:bodyPr/>
          <a:lstStyle/>
          <a:p>
            <a:pPr eaLnBrk="1" hangingPunct="1"/>
            <a:r>
              <a:rPr lang="tr-TR" smtClean="0">
                <a:ea typeface="ＭＳ Ｐゴシック" pitchFamily="34" charset="-128"/>
              </a:rPr>
              <a:t>Tedavi Seçenekleri</a:t>
            </a:r>
            <a:endParaRPr lang="en-US" smtClean="0">
              <a:ea typeface="ＭＳ Ｐゴシック" pitchFamily="34" charset="-128"/>
            </a:endParaRPr>
          </a:p>
        </p:txBody>
      </p:sp>
      <p:sp>
        <p:nvSpPr>
          <p:cNvPr id="76803" name="Rectangle 3"/>
          <p:cNvSpPr>
            <a:spLocks noGrp="1" noChangeArrowheads="1"/>
          </p:cNvSpPr>
          <p:nvPr>
            <p:ph sz="quarter" idx="1"/>
          </p:nvPr>
        </p:nvSpPr>
        <p:spPr>
          <a:xfrm>
            <a:off x="1543050" y="1412875"/>
            <a:ext cx="8743950" cy="4114800"/>
          </a:xfrm>
        </p:spPr>
        <p:txBody>
          <a:bodyPr/>
          <a:lstStyle/>
          <a:p>
            <a:pPr eaLnBrk="1" hangingPunct="1">
              <a:lnSpc>
                <a:spcPct val="90000"/>
              </a:lnSpc>
            </a:pPr>
            <a:r>
              <a:rPr lang="tr-TR" sz="2800" smtClean="0">
                <a:ea typeface="ＭＳ Ｐゴシック" pitchFamily="34" charset="-128"/>
              </a:rPr>
              <a:t>Kronik Hepatit B</a:t>
            </a:r>
          </a:p>
          <a:p>
            <a:pPr lvl="1" eaLnBrk="1" hangingPunct="1">
              <a:lnSpc>
                <a:spcPct val="90000"/>
              </a:lnSpc>
            </a:pPr>
            <a:r>
              <a:rPr lang="tr-TR" sz="2400" smtClean="0">
                <a:ea typeface="ＭＳ Ｐゴシック" pitchFamily="34" charset="-128"/>
              </a:rPr>
              <a:t>İnterferon</a:t>
            </a:r>
          </a:p>
          <a:p>
            <a:pPr lvl="1" eaLnBrk="1" hangingPunct="1">
              <a:lnSpc>
                <a:spcPct val="90000"/>
              </a:lnSpc>
            </a:pPr>
            <a:r>
              <a:rPr lang="tr-TR" sz="2400" smtClean="0">
                <a:ea typeface="ＭＳ Ｐゴシック" pitchFamily="34" charset="-128"/>
              </a:rPr>
              <a:t>Peginterferon</a:t>
            </a:r>
          </a:p>
          <a:p>
            <a:pPr lvl="1" eaLnBrk="1" hangingPunct="1">
              <a:lnSpc>
                <a:spcPct val="90000"/>
              </a:lnSpc>
            </a:pPr>
            <a:r>
              <a:rPr lang="tr-TR" sz="2400" smtClean="0">
                <a:ea typeface="ＭＳ Ｐゴシック" pitchFamily="34" charset="-128"/>
              </a:rPr>
              <a:t>Lamivudin ve telbuvidin (zayıf antiviral etki)</a:t>
            </a:r>
          </a:p>
          <a:p>
            <a:pPr lvl="1" eaLnBrk="1" hangingPunct="1">
              <a:lnSpc>
                <a:spcPct val="90000"/>
              </a:lnSpc>
            </a:pPr>
            <a:r>
              <a:rPr lang="tr-TR" sz="2400" smtClean="0">
                <a:ea typeface="ＭＳ Ｐゴシック" pitchFamily="34" charset="-128"/>
              </a:rPr>
              <a:t>Adefovir</a:t>
            </a:r>
          </a:p>
          <a:p>
            <a:pPr lvl="1" eaLnBrk="1" hangingPunct="1">
              <a:lnSpc>
                <a:spcPct val="90000"/>
              </a:lnSpc>
            </a:pPr>
            <a:r>
              <a:rPr lang="tr-TR" sz="2400" smtClean="0">
                <a:ea typeface="ＭＳ Ｐゴシック" pitchFamily="34" charset="-128"/>
              </a:rPr>
              <a:t>Tenefovir ve entekavir (potent antiviral etki)</a:t>
            </a:r>
          </a:p>
          <a:p>
            <a:pPr lvl="1" eaLnBrk="1" hangingPunct="1">
              <a:lnSpc>
                <a:spcPct val="90000"/>
              </a:lnSpc>
              <a:buFont typeface="Wingdings" pitchFamily="2" charset="2"/>
              <a:buNone/>
            </a:pPr>
            <a:r>
              <a:rPr lang="tr-TR" smtClean="0">
                <a:ea typeface="ＭＳ Ｐゴシック" pitchFamily="34" charset="-128"/>
              </a:rPr>
              <a:t>Kronik Hepatit C</a:t>
            </a:r>
          </a:p>
          <a:p>
            <a:pPr lvl="1" eaLnBrk="1" hangingPunct="1">
              <a:lnSpc>
                <a:spcPct val="90000"/>
              </a:lnSpc>
            </a:pPr>
            <a:r>
              <a:rPr lang="tr-TR" sz="2400" smtClean="0">
                <a:ea typeface="ＭＳ Ｐゴシック" pitchFamily="34" charset="-128"/>
              </a:rPr>
              <a:t>Peginterferon</a:t>
            </a:r>
          </a:p>
          <a:p>
            <a:pPr lvl="1" eaLnBrk="1" hangingPunct="1">
              <a:lnSpc>
                <a:spcPct val="90000"/>
              </a:lnSpc>
            </a:pPr>
            <a:r>
              <a:rPr lang="tr-TR" sz="2400" smtClean="0">
                <a:ea typeface="ＭＳ Ｐゴシック" pitchFamily="34" charset="-128"/>
              </a:rPr>
              <a:t>Peginterferon + Ribavirin</a:t>
            </a:r>
          </a:p>
          <a:p>
            <a:pPr lvl="1" eaLnBrk="1" hangingPunct="1">
              <a:lnSpc>
                <a:spcPct val="90000"/>
              </a:lnSpc>
            </a:pPr>
            <a:r>
              <a:rPr lang="tr-TR" sz="2400" smtClean="0">
                <a:ea typeface="ＭＳ Ｐゴシック" pitchFamily="34" charset="-128"/>
              </a:rPr>
              <a:t>Peginterferon + Ribavirin + Telepravir / Bocepravir</a:t>
            </a:r>
          </a:p>
          <a:p>
            <a:pPr lvl="1" eaLnBrk="1" hangingPunct="1">
              <a:lnSpc>
                <a:spcPct val="90000"/>
              </a:lnSpc>
            </a:pPr>
            <a:endParaRPr lang="tr-TR" sz="2400" smtClean="0">
              <a:ea typeface="ＭＳ Ｐゴシック" pitchFamily="34" charset="-128"/>
            </a:endParaRPr>
          </a:p>
          <a:p>
            <a:pPr lvl="1" eaLnBrk="1" hangingPunct="1">
              <a:lnSpc>
                <a:spcPct val="90000"/>
              </a:lnSpc>
            </a:pPr>
            <a:endParaRPr lang="en-US" sz="2400" smtClean="0">
              <a:ea typeface="ＭＳ Ｐゴシック" pitchFamily="34" charset="-128"/>
            </a:endParaRPr>
          </a:p>
        </p:txBody>
      </p:sp>
    </p:spTree>
  </p:cSld>
  <p:clrMapOvr>
    <a:masterClrMapping/>
  </p:clrMapOvr>
  <p:transition>
    <p:checke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9570" name="Rectangle 2"/>
          <p:cNvSpPr>
            <a:spLocks noChangeArrowheads="1"/>
          </p:cNvSpPr>
          <p:nvPr/>
        </p:nvSpPr>
        <p:spPr bwMode="auto">
          <a:xfrm>
            <a:off x="771525" y="1600200"/>
            <a:ext cx="8743950" cy="4724400"/>
          </a:xfrm>
          <a:prstGeom prst="rect">
            <a:avLst/>
          </a:prstGeom>
          <a:noFill/>
          <a:ln w="9525">
            <a:noFill/>
            <a:miter lim="800000"/>
            <a:headEnd/>
            <a:tailEnd/>
          </a:ln>
          <a:effectLst>
            <a:outerShdw blurRad="63500" dist="38099" dir="2700000" algn="ctr" rotWithShape="0">
              <a:schemeClr val="bg2">
                <a:alpha val="74998"/>
              </a:schemeClr>
            </a:outerShdw>
          </a:effectLst>
        </p:spPr>
        <p:txBody>
          <a:bodyPr/>
          <a:lstStyle/>
          <a:p>
            <a:pPr marL="342900" indent="-342900">
              <a:spcBef>
                <a:spcPct val="50000"/>
              </a:spcBef>
              <a:buClr>
                <a:schemeClr val="folHlink"/>
              </a:buClr>
              <a:buSzPct val="60000"/>
              <a:buFont typeface="Wingdings" pitchFamily="2" charset="2"/>
              <a:buChar char="n"/>
              <a:defRPr/>
            </a:pPr>
            <a:endParaRPr lang="tr-TR">
              <a:solidFill>
                <a:srgbClr val="FFFFFF"/>
              </a:solidFill>
              <a:latin typeface="Arial" pitchFamily="34" charset="0"/>
              <a:ea typeface="ＭＳ Ｐゴシック" charset="-128"/>
            </a:endParaRPr>
          </a:p>
        </p:txBody>
      </p:sp>
      <p:sp>
        <p:nvSpPr>
          <p:cNvPr id="77827" name="Rectangle 3"/>
          <p:cNvSpPr>
            <a:spLocks noGrp="1" noChangeArrowheads="1"/>
          </p:cNvSpPr>
          <p:nvPr>
            <p:ph type="title"/>
          </p:nvPr>
        </p:nvSpPr>
        <p:spPr/>
        <p:txBody>
          <a:bodyPr/>
          <a:lstStyle/>
          <a:p>
            <a:pPr eaLnBrk="1" hangingPunct="1"/>
            <a:r>
              <a:rPr lang="tr-TR" smtClean="0">
                <a:ea typeface="ＭＳ Ｐゴシック" pitchFamily="34" charset="-128"/>
              </a:rPr>
              <a:t>Kronik B Hepatiti İnterferon Tedavisi</a:t>
            </a:r>
            <a:endParaRPr lang="en-US" smtClean="0">
              <a:ea typeface="ＭＳ Ｐゴシック" pitchFamily="34" charset="-128"/>
            </a:endParaRPr>
          </a:p>
        </p:txBody>
      </p:sp>
      <p:sp>
        <p:nvSpPr>
          <p:cNvPr id="77828" name="Rectangle 4"/>
          <p:cNvSpPr>
            <a:spLocks noGrp="1" noChangeArrowheads="1"/>
          </p:cNvSpPr>
          <p:nvPr>
            <p:ph sz="quarter" idx="1"/>
          </p:nvPr>
        </p:nvSpPr>
        <p:spPr/>
        <p:txBody>
          <a:bodyPr/>
          <a:lstStyle/>
          <a:p>
            <a:pPr eaLnBrk="1" hangingPunct="1"/>
            <a:r>
              <a:rPr lang="en-AU" sz="2800" smtClean="0">
                <a:ea typeface="ＭＳ Ｐゴシック" pitchFamily="34" charset="-128"/>
              </a:rPr>
              <a:t>Tedavi edilecek ideal vaka:</a:t>
            </a:r>
          </a:p>
          <a:p>
            <a:pPr lvl="1" eaLnBrk="1" hangingPunct="1"/>
            <a:r>
              <a:rPr lang="en-AU" sz="2400" smtClean="0">
                <a:ea typeface="ＭＳ Ｐゴシック" pitchFamily="34" charset="-128"/>
              </a:rPr>
              <a:t>ALT &gt; 2 x Normalin üst sınırı</a:t>
            </a:r>
          </a:p>
          <a:p>
            <a:pPr lvl="1" eaLnBrk="1" hangingPunct="1"/>
            <a:r>
              <a:rPr lang="en-AU" sz="2400" smtClean="0">
                <a:ea typeface="ＭＳ Ｐゴシック" pitchFamily="34" charset="-128"/>
              </a:rPr>
              <a:t>HBV-DNA (+)</a:t>
            </a:r>
          </a:p>
          <a:p>
            <a:pPr lvl="1" eaLnBrk="1" hangingPunct="1"/>
            <a:r>
              <a:rPr lang="en-AU" sz="2400" smtClean="0">
                <a:ea typeface="ＭＳ Ｐゴシック" pitchFamily="34" charset="-128"/>
              </a:rPr>
              <a:t>Biopside kronik B hepatiti</a:t>
            </a:r>
          </a:p>
          <a:p>
            <a:pPr lvl="1" eaLnBrk="1" hangingPunct="1"/>
            <a:r>
              <a:rPr lang="en-AU" sz="2400" smtClean="0">
                <a:ea typeface="ＭＳ Ｐゴシック" pitchFamily="34" charset="-128"/>
              </a:rPr>
              <a:t>Dekompanze karaciğer hastalığı YOK</a:t>
            </a:r>
          </a:p>
          <a:p>
            <a:pPr lvl="1" eaLnBrk="1" hangingPunct="1"/>
            <a:r>
              <a:rPr lang="en-AU" sz="2400" smtClean="0">
                <a:ea typeface="ＭＳ Ｐゴシック" pitchFamily="34" charset="-128"/>
              </a:rPr>
              <a:t>6 ay haftada 3 gün 9-10 milyon ünite interferon-alfa</a:t>
            </a:r>
          </a:p>
          <a:p>
            <a:pPr eaLnBrk="1" hangingPunct="1"/>
            <a:r>
              <a:rPr lang="en-AU" sz="2800" smtClean="0">
                <a:ea typeface="ＭＳ Ｐゴシック" pitchFamily="34" charset="-128"/>
              </a:rPr>
              <a:t>Tedaviye 3 ayda yanıt yoksa tedavi</a:t>
            </a:r>
            <a:r>
              <a:rPr lang="tr-TR" sz="2800" smtClean="0">
                <a:ea typeface="ＭＳ Ｐゴシック" pitchFamily="34" charset="-128"/>
              </a:rPr>
              <a:t> sonlandırılır</a:t>
            </a:r>
          </a:p>
          <a:p>
            <a:pPr eaLnBrk="1" hangingPunct="1"/>
            <a:r>
              <a:rPr lang="tr-TR" sz="2800" smtClean="0">
                <a:ea typeface="ＭＳ Ｐゴシック" pitchFamily="34" charset="-128"/>
              </a:rPr>
              <a:t>K</a:t>
            </a:r>
            <a:r>
              <a:rPr lang="en-AU" sz="2800" smtClean="0">
                <a:ea typeface="ＭＳ Ｐゴシック" pitchFamily="34" charset="-128"/>
              </a:rPr>
              <a:t>alıcı </a:t>
            </a:r>
            <a:r>
              <a:rPr lang="tr-TR" sz="2800" smtClean="0">
                <a:ea typeface="ＭＳ Ｐゴシック" pitchFamily="34" charset="-128"/>
              </a:rPr>
              <a:t>yanıt </a:t>
            </a:r>
            <a:r>
              <a:rPr lang="en-AU" sz="2800" smtClean="0">
                <a:ea typeface="ＭＳ Ｐゴシック" pitchFamily="34" charset="-128"/>
              </a:rPr>
              <a:t>% 30-35</a:t>
            </a:r>
            <a:endParaRPr lang="en-US" sz="2800" smtClean="0">
              <a:ea typeface="ＭＳ Ｐゴシック" pitchFamily="34" charset="-128"/>
            </a:endParaRPr>
          </a:p>
        </p:txBody>
      </p:sp>
    </p:spTree>
  </p:cSld>
  <p:clrMapOvr>
    <a:masterClrMapping/>
  </p:clrMapOvr>
  <p:transition>
    <p:checke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tr-TR" smtClean="0">
                <a:ea typeface="ＭＳ Ｐゴシック" pitchFamily="34" charset="-128"/>
              </a:rPr>
              <a:t>antiviral Tedavi</a:t>
            </a:r>
            <a:endParaRPr lang="en-US" smtClean="0">
              <a:ea typeface="ＭＳ Ｐゴシック" pitchFamily="34" charset="-128"/>
            </a:endParaRPr>
          </a:p>
        </p:txBody>
      </p:sp>
      <p:sp>
        <p:nvSpPr>
          <p:cNvPr id="78851" name="Rectangle 3"/>
          <p:cNvSpPr>
            <a:spLocks noGrp="1" noChangeArrowheads="1"/>
          </p:cNvSpPr>
          <p:nvPr>
            <p:ph sz="quarter" idx="1"/>
          </p:nvPr>
        </p:nvSpPr>
        <p:spPr/>
        <p:txBody>
          <a:bodyPr/>
          <a:lstStyle/>
          <a:p>
            <a:pPr eaLnBrk="1" hangingPunct="1"/>
            <a:r>
              <a:rPr lang="tr-TR" smtClean="0">
                <a:ea typeface="ＭＳ Ｐゴシック" pitchFamily="34" charset="-128"/>
              </a:rPr>
              <a:t>Oral kullanım</a:t>
            </a:r>
          </a:p>
          <a:p>
            <a:pPr eaLnBrk="1" hangingPunct="1"/>
            <a:r>
              <a:rPr lang="tr-TR" smtClean="0">
                <a:ea typeface="ＭＳ Ｐゴシック" pitchFamily="34" charset="-128"/>
              </a:rPr>
              <a:t>Uzun süreli tedavi</a:t>
            </a:r>
          </a:p>
          <a:p>
            <a:pPr eaLnBrk="1" hangingPunct="1"/>
            <a:r>
              <a:rPr lang="tr-TR" smtClean="0">
                <a:ea typeface="ＭＳ Ｐゴシック" pitchFamily="34" charset="-128"/>
              </a:rPr>
              <a:t>Relaps sorunu</a:t>
            </a:r>
          </a:p>
          <a:p>
            <a:pPr eaLnBrk="1" hangingPunct="1"/>
            <a:r>
              <a:rPr lang="tr-TR" smtClean="0">
                <a:ea typeface="ＭＳ Ｐゴシック" pitchFamily="34" charset="-128"/>
              </a:rPr>
              <a:t>Direnç sorunu</a:t>
            </a:r>
          </a:p>
          <a:p>
            <a:pPr lvl="1" eaLnBrk="1" hangingPunct="1"/>
            <a:r>
              <a:rPr lang="tr-TR" smtClean="0">
                <a:ea typeface="ＭＳ Ｐゴシック" pitchFamily="34" charset="-128"/>
              </a:rPr>
              <a:t>Mutasyon</a:t>
            </a:r>
          </a:p>
          <a:p>
            <a:pPr eaLnBrk="1" hangingPunct="1"/>
            <a:endParaRPr lang="en-US" smtClean="0">
              <a:ea typeface="ＭＳ Ｐゴシック" pitchFamily="34" charset="-128"/>
            </a:endParaRPr>
          </a:p>
        </p:txBody>
      </p:sp>
    </p:spTree>
  </p:cSld>
  <p:clrMapOvr>
    <a:masterClrMapping/>
  </p:clrMapOvr>
  <p:transition>
    <p:checke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Oval 2"/>
          <p:cNvSpPr>
            <a:spLocks noChangeArrowheads="1"/>
          </p:cNvSpPr>
          <p:nvPr/>
        </p:nvSpPr>
        <p:spPr bwMode="auto">
          <a:xfrm>
            <a:off x="7086600" y="685800"/>
            <a:ext cx="2743200" cy="1447800"/>
          </a:xfrm>
          <a:prstGeom prst="ellipse">
            <a:avLst/>
          </a:prstGeom>
          <a:solidFill>
            <a:srgbClr val="FFFF00"/>
          </a:solidFill>
          <a:ln w="9525">
            <a:solidFill>
              <a:schemeClr val="tx1"/>
            </a:solidFill>
            <a:round/>
            <a:headEnd/>
            <a:tailEnd/>
          </a:ln>
        </p:spPr>
        <p:txBody>
          <a:bodyPr wrap="none" anchor="ctr"/>
          <a:lstStyle/>
          <a:p>
            <a:pPr algn="ctr"/>
            <a:r>
              <a:rPr lang="tr-TR" sz="3200" b="1">
                <a:solidFill>
                  <a:srgbClr val="0000FF"/>
                </a:solidFill>
                <a:latin typeface="Arial" pitchFamily="34" charset="0"/>
              </a:rPr>
              <a:t>ALT yüksek</a:t>
            </a:r>
          </a:p>
          <a:p>
            <a:pPr algn="ctr"/>
            <a:r>
              <a:rPr lang="tr-TR" sz="3200" b="1">
                <a:solidFill>
                  <a:srgbClr val="0000FF"/>
                </a:solidFill>
                <a:latin typeface="Arial" pitchFamily="34" charset="0"/>
              </a:rPr>
              <a:t>(&gt; 6 ay)</a:t>
            </a:r>
            <a:endParaRPr lang="tr-TR" sz="3600">
              <a:solidFill>
                <a:srgbClr val="0000FF"/>
              </a:solidFill>
              <a:latin typeface="Times New Roman" pitchFamily="18" charset="0"/>
            </a:endParaRPr>
          </a:p>
        </p:txBody>
      </p:sp>
      <p:sp>
        <p:nvSpPr>
          <p:cNvPr id="79875" name="Oval 3"/>
          <p:cNvSpPr>
            <a:spLocks noChangeArrowheads="1"/>
          </p:cNvSpPr>
          <p:nvPr/>
        </p:nvSpPr>
        <p:spPr bwMode="auto">
          <a:xfrm>
            <a:off x="6934200" y="4495800"/>
            <a:ext cx="2971800" cy="1828800"/>
          </a:xfrm>
          <a:prstGeom prst="ellipse">
            <a:avLst/>
          </a:prstGeom>
          <a:solidFill>
            <a:srgbClr val="FFFF00"/>
          </a:solidFill>
          <a:ln w="9525">
            <a:solidFill>
              <a:schemeClr val="tx1"/>
            </a:solidFill>
            <a:round/>
            <a:headEnd/>
            <a:tailEnd/>
          </a:ln>
        </p:spPr>
        <p:txBody>
          <a:bodyPr wrap="none" anchor="ctr"/>
          <a:lstStyle/>
          <a:p>
            <a:pPr algn="ctr"/>
            <a:r>
              <a:rPr lang="tr-TR" sz="3600">
                <a:solidFill>
                  <a:srgbClr val="0000FF"/>
                </a:solidFill>
                <a:latin typeface="Times New Roman" pitchFamily="18" charset="0"/>
              </a:rPr>
              <a:t>  </a:t>
            </a:r>
            <a:r>
              <a:rPr lang="tr-TR" sz="3200" b="1">
                <a:solidFill>
                  <a:srgbClr val="0000FF"/>
                </a:solidFill>
                <a:latin typeface="Arial" pitchFamily="34" charset="0"/>
              </a:rPr>
              <a:t>Kompanse kc </a:t>
            </a:r>
          </a:p>
          <a:p>
            <a:pPr algn="ctr"/>
            <a:r>
              <a:rPr lang="tr-TR" sz="3200" b="1">
                <a:solidFill>
                  <a:srgbClr val="0000FF"/>
                </a:solidFill>
                <a:latin typeface="Arial" pitchFamily="34" charset="0"/>
              </a:rPr>
              <a:t>hastalığı</a:t>
            </a:r>
          </a:p>
        </p:txBody>
      </p:sp>
      <p:sp>
        <p:nvSpPr>
          <p:cNvPr id="79876" name="Text Box 4"/>
          <p:cNvSpPr txBox="1">
            <a:spLocks noChangeArrowheads="1"/>
          </p:cNvSpPr>
          <p:nvPr/>
        </p:nvSpPr>
        <p:spPr bwMode="auto">
          <a:xfrm>
            <a:off x="1447800" y="1676400"/>
            <a:ext cx="2446338" cy="457200"/>
          </a:xfrm>
          <a:prstGeom prst="rect">
            <a:avLst/>
          </a:prstGeom>
          <a:noFill/>
          <a:ln w="9525">
            <a:noFill/>
            <a:miter lim="800000"/>
            <a:headEnd/>
            <a:tailEnd/>
          </a:ln>
        </p:spPr>
        <p:txBody>
          <a:bodyPr>
            <a:spAutoFit/>
          </a:bodyPr>
          <a:lstStyle/>
          <a:p>
            <a:r>
              <a:rPr lang="tr-TR">
                <a:latin typeface="Times New Roman" pitchFamily="18" charset="0"/>
              </a:rPr>
              <a:t>	</a:t>
            </a:r>
          </a:p>
        </p:txBody>
      </p:sp>
      <p:sp>
        <p:nvSpPr>
          <p:cNvPr id="79877" name="Oval 5"/>
          <p:cNvSpPr>
            <a:spLocks noChangeArrowheads="1"/>
          </p:cNvSpPr>
          <p:nvPr/>
        </p:nvSpPr>
        <p:spPr bwMode="auto">
          <a:xfrm>
            <a:off x="685800" y="609600"/>
            <a:ext cx="2667000" cy="1447800"/>
          </a:xfrm>
          <a:prstGeom prst="ellipse">
            <a:avLst/>
          </a:prstGeom>
          <a:solidFill>
            <a:srgbClr val="FFFF00"/>
          </a:solidFill>
          <a:ln w="9525">
            <a:solidFill>
              <a:schemeClr val="tx1"/>
            </a:solidFill>
            <a:round/>
            <a:headEnd/>
            <a:tailEnd/>
          </a:ln>
        </p:spPr>
        <p:txBody>
          <a:bodyPr wrap="none" anchor="ctr"/>
          <a:lstStyle/>
          <a:p>
            <a:pPr algn="ctr"/>
            <a:r>
              <a:rPr lang="tr-TR" sz="3200" b="1">
                <a:solidFill>
                  <a:srgbClr val="0000FF"/>
                </a:solidFill>
                <a:latin typeface="Arial" pitchFamily="34" charset="0"/>
              </a:rPr>
              <a:t>Anti-HCV</a:t>
            </a:r>
          </a:p>
          <a:p>
            <a:pPr algn="ctr"/>
            <a:r>
              <a:rPr lang="tr-TR" sz="3200" b="1">
                <a:solidFill>
                  <a:srgbClr val="0000FF"/>
                </a:solidFill>
                <a:latin typeface="Arial" pitchFamily="34" charset="0"/>
              </a:rPr>
              <a:t>pozitif</a:t>
            </a:r>
            <a:endParaRPr lang="tr-TR" sz="3600">
              <a:solidFill>
                <a:srgbClr val="0000FF"/>
              </a:solidFill>
              <a:latin typeface="Times New Roman" pitchFamily="18" charset="0"/>
            </a:endParaRPr>
          </a:p>
        </p:txBody>
      </p:sp>
      <p:sp>
        <p:nvSpPr>
          <p:cNvPr id="79878" name="Oval 6"/>
          <p:cNvSpPr>
            <a:spLocks noChangeArrowheads="1"/>
          </p:cNvSpPr>
          <p:nvPr/>
        </p:nvSpPr>
        <p:spPr bwMode="auto">
          <a:xfrm>
            <a:off x="533400" y="4724400"/>
            <a:ext cx="2819400" cy="1828800"/>
          </a:xfrm>
          <a:prstGeom prst="ellipse">
            <a:avLst/>
          </a:prstGeom>
          <a:solidFill>
            <a:srgbClr val="FFFF00"/>
          </a:solidFill>
          <a:ln w="9525">
            <a:solidFill>
              <a:schemeClr val="tx1"/>
            </a:solidFill>
            <a:round/>
            <a:headEnd/>
            <a:tailEnd/>
          </a:ln>
        </p:spPr>
        <p:txBody>
          <a:bodyPr wrap="none" anchor="ctr"/>
          <a:lstStyle/>
          <a:p>
            <a:pPr algn="ctr"/>
            <a:r>
              <a:rPr lang="tr-TR" sz="3200" b="1">
                <a:solidFill>
                  <a:srgbClr val="0000FF"/>
                </a:solidFill>
                <a:latin typeface="Arial" pitchFamily="34" charset="0"/>
              </a:rPr>
              <a:t>Histolojik tanı</a:t>
            </a:r>
          </a:p>
          <a:p>
            <a:pPr algn="ctr"/>
            <a:r>
              <a:rPr lang="tr-TR" sz="3200" b="1">
                <a:solidFill>
                  <a:srgbClr val="0000FF"/>
                </a:solidFill>
                <a:latin typeface="Arial" pitchFamily="34" charset="0"/>
              </a:rPr>
              <a:t>KAH</a:t>
            </a:r>
          </a:p>
        </p:txBody>
      </p:sp>
      <p:sp>
        <p:nvSpPr>
          <p:cNvPr id="79879" name="Line 7"/>
          <p:cNvSpPr>
            <a:spLocks noChangeShapeType="1"/>
          </p:cNvSpPr>
          <p:nvPr/>
        </p:nvSpPr>
        <p:spPr bwMode="auto">
          <a:xfrm>
            <a:off x="3048000" y="1905000"/>
            <a:ext cx="1143000" cy="990600"/>
          </a:xfrm>
          <a:prstGeom prst="line">
            <a:avLst/>
          </a:prstGeom>
          <a:noFill/>
          <a:ln w="38100">
            <a:solidFill>
              <a:schemeClr val="tx2"/>
            </a:solidFill>
            <a:round/>
            <a:headEnd/>
            <a:tailEnd type="triangle" w="med" len="med"/>
          </a:ln>
        </p:spPr>
        <p:txBody>
          <a:bodyPr wrap="none" anchor="ctr"/>
          <a:lstStyle/>
          <a:p>
            <a:endParaRPr lang="tr-TR"/>
          </a:p>
        </p:txBody>
      </p:sp>
      <p:sp>
        <p:nvSpPr>
          <p:cNvPr id="79880" name="Line 8"/>
          <p:cNvSpPr>
            <a:spLocks noChangeShapeType="1"/>
          </p:cNvSpPr>
          <p:nvPr/>
        </p:nvSpPr>
        <p:spPr bwMode="auto">
          <a:xfrm flipH="1">
            <a:off x="6248400" y="2057400"/>
            <a:ext cx="1447800" cy="762000"/>
          </a:xfrm>
          <a:prstGeom prst="line">
            <a:avLst/>
          </a:prstGeom>
          <a:noFill/>
          <a:ln w="38100">
            <a:solidFill>
              <a:schemeClr val="tx2"/>
            </a:solidFill>
            <a:round/>
            <a:headEnd/>
            <a:tailEnd type="triangle" w="med" len="med"/>
          </a:ln>
        </p:spPr>
        <p:txBody>
          <a:bodyPr wrap="none" anchor="ctr"/>
          <a:lstStyle/>
          <a:p>
            <a:endParaRPr lang="tr-TR"/>
          </a:p>
        </p:txBody>
      </p:sp>
      <p:sp>
        <p:nvSpPr>
          <p:cNvPr id="79881" name="Line 9"/>
          <p:cNvSpPr>
            <a:spLocks noChangeShapeType="1"/>
          </p:cNvSpPr>
          <p:nvPr/>
        </p:nvSpPr>
        <p:spPr bwMode="auto">
          <a:xfrm flipV="1">
            <a:off x="2895600" y="4038600"/>
            <a:ext cx="1219200" cy="914400"/>
          </a:xfrm>
          <a:prstGeom prst="line">
            <a:avLst/>
          </a:prstGeom>
          <a:noFill/>
          <a:ln w="38100">
            <a:solidFill>
              <a:schemeClr val="tx2"/>
            </a:solidFill>
            <a:round/>
            <a:headEnd/>
            <a:tailEnd type="triangle" w="med" len="med"/>
          </a:ln>
        </p:spPr>
        <p:txBody>
          <a:bodyPr wrap="none" anchor="ctr"/>
          <a:lstStyle/>
          <a:p>
            <a:endParaRPr lang="tr-TR"/>
          </a:p>
        </p:txBody>
      </p:sp>
      <p:sp>
        <p:nvSpPr>
          <p:cNvPr id="79882" name="Line 10"/>
          <p:cNvSpPr>
            <a:spLocks noChangeShapeType="1"/>
          </p:cNvSpPr>
          <p:nvPr/>
        </p:nvSpPr>
        <p:spPr bwMode="auto">
          <a:xfrm flipH="1" flipV="1">
            <a:off x="5791200" y="4038600"/>
            <a:ext cx="1143000" cy="1219200"/>
          </a:xfrm>
          <a:prstGeom prst="line">
            <a:avLst/>
          </a:prstGeom>
          <a:noFill/>
          <a:ln w="38100">
            <a:solidFill>
              <a:schemeClr val="tx2"/>
            </a:solidFill>
            <a:round/>
            <a:headEnd/>
            <a:tailEnd type="triangle" w="med" len="med"/>
          </a:ln>
        </p:spPr>
        <p:txBody>
          <a:bodyPr wrap="none" anchor="ctr"/>
          <a:lstStyle/>
          <a:p>
            <a:endParaRPr lang="tr-TR"/>
          </a:p>
        </p:txBody>
      </p:sp>
      <p:sp>
        <p:nvSpPr>
          <p:cNvPr id="79883" name="Rectangle 11"/>
          <p:cNvSpPr>
            <a:spLocks noChangeArrowheads="1"/>
          </p:cNvSpPr>
          <p:nvPr/>
        </p:nvSpPr>
        <p:spPr bwMode="auto">
          <a:xfrm>
            <a:off x="3783013" y="3074988"/>
            <a:ext cx="2617787" cy="823912"/>
          </a:xfrm>
          <a:prstGeom prst="rect">
            <a:avLst/>
          </a:prstGeom>
          <a:gradFill rotWithShape="0">
            <a:gsLst>
              <a:gs pos="0">
                <a:srgbClr val="000076"/>
              </a:gs>
              <a:gs pos="50000">
                <a:srgbClr val="0000FF"/>
              </a:gs>
              <a:gs pos="100000">
                <a:srgbClr val="000076"/>
              </a:gs>
            </a:gsLst>
            <a:lin ang="5400000" scaled="1"/>
          </a:gradFill>
          <a:ln w="9525">
            <a:noFill/>
            <a:miter lim="800000"/>
            <a:headEnd/>
            <a:tailEnd/>
          </a:ln>
        </p:spPr>
        <p:txBody>
          <a:bodyPr anchor="ctr">
            <a:spAutoFit/>
          </a:bodyPr>
          <a:lstStyle/>
          <a:p>
            <a:pPr algn="ctr">
              <a:spcBef>
                <a:spcPct val="50000"/>
              </a:spcBef>
            </a:pPr>
            <a:r>
              <a:rPr lang="tr-TR" sz="4800" b="1">
                <a:solidFill>
                  <a:srgbClr val="FFFF00"/>
                </a:solidFill>
                <a:latin typeface="Arial" pitchFamily="34" charset="0"/>
              </a:rPr>
              <a:t>TEDAVİ</a:t>
            </a:r>
            <a:endParaRPr lang="tr-TR" sz="3600">
              <a:solidFill>
                <a:srgbClr val="FFFF00"/>
              </a:solidFill>
              <a:latin typeface="Times New Roman" pitchFamily="18" charset="0"/>
            </a:endParaRPr>
          </a:p>
        </p:txBody>
      </p:sp>
    </p:spTree>
  </p:cSld>
  <p:clrMapOvr>
    <a:masterClrMapping/>
  </p:clrMapOvr>
  <p:transition>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smtClean="0">
                <a:ea typeface="ＭＳ Ｐゴシック" pitchFamily="34" charset="-128"/>
              </a:rPr>
              <a:t>Hastalığın Seyri</a:t>
            </a:r>
            <a:endParaRPr lang="en-US" smtClean="0">
              <a:ea typeface="ＭＳ Ｐゴシック" pitchFamily="34" charset="-128"/>
            </a:endParaRPr>
          </a:p>
        </p:txBody>
      </p:sp>
      <p:sp>
        <p:nvSpPr>
          <p:cNvPr id="27651" name="Rectangle 3"/>
          <p:cNvSpPr>
            <a:spLocks noChangeArrowheads="1"/>
          </p:cNvSpPr>
          <p:nvPr/>
        </p:nvSpPr>
        <p:spPr bwMode="auto">
          <a:xfrm>
            <a:off x="711200" y="6408738"/>
            <a:ext cx="2116138" cy="403225"/>
          </a:xfrm>
          <a:prstGeom prst="rect">
            <a:avLst/>
          </a:prstGeom>
          <a:noFill/>
          <a:ln w="12700">
            <a:noFill/>
            <a:miter lim="800000"/>
            <a:headEnd/>
            <a:tailEnd/>
          </a:ln>
        </p:spPr>
        <p:txBody>
          <a:bodyPr wrap="none" anchor="ctr"/>
          <a:lstStyle/>
          <a:p>
            <a:endParaRPr lang="tr-TR"/>
          </a:p>
        </p:txBody>
      </p:sp>
      <p:sp>
        <p:nvSpPr>
          <p:cNvPr id="27652" name="Rectangle 4"/>
          <p:cNvSpPr>
            <a:spLocks noChangeArrowheads="1"/>
          </p:cNvSpPr>
          <p:nvPr/>
        </p:nvSpPr>
        <p:spPr bwMode="auto">
          <a:xfrm>
            <a:off x="3429000" y="6408738"/>
            <a:ext cx="3170238" cy="403225"/>
          </a:xfrm>
          <a:prstGeom prst="rect">
            <a:avLst/>
          </a:prstGeom>
          <a:noFill/>
          <a:ln w="12700">
            <a:noFill/>
            <a:miter lim="800000"/>
            <a:headEnd/>
            <a:tailEnd/>
          </a:ln>
        </p:spPr>
        <p:txBody>
          <a:bodyPr wrap="none" anchor="ctr"/>
          <a:lstStyle/>
          <a:p>
            <a:endParaRPr lang="tr-TR"/>
          </a:p>
        </p:txBody>
      </p:sp>
      <p:sp>
        <p:nvSpPr>
          <p:cNvPr id="27653" name="Rectangle 5"/>
          <p:cNvSpPr>
            <a:spLocks noChangeArrowheads="1"/>
          </p:cNvSpPr>
          <p:nvPr/>
        </p:nvSpPr>
        <p:spPr bwMode="auto">
          <a:xfrm>
            <a:off x="2938463" y="4860925"/>
            <a:ext cx="3311525" cy="561975"/>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3100">
                <a:solidFill>
                  <a:srgbClr val="0000FF"/>
                </a:solidFill>
                <a:latin typeface="Times New Roman Tur" charset="0"/>
              </a:rPr>
              <a:t>Semptomlu hastalık</a:t>
            </a:r>
          </a:p>
        </p:txBody>
      </p:sp>
      <p:sp>
        <p:nvSpPr>
          <p:cNvPr id="27654" name="Freeform 6"/>
          <p:cNvSpPr>
            <a:spLocks/>
          </p:cNvSpPr>
          <p:nvPr/>
        </p:nvSpPr>
        <p:spPr bwMode="auto">
          <a:xfrm>
            <a:off x="1470025" y="2209800"/>
            <a:ext cx="1792288" cy="406400"/>
          </a:xfrm>
          <a:custGeom>
            <a:avLst/>
            <a:gdLst>
              <a:gd name="T0" fmla="*/ 2147483647 w 975"/>
              <a:gd name="T1" fmla="*/ 2147483647 h 247"/>
              <a:gd name="T2" fmla="*/ 2147483647 w 975"/>
              <a:gd name="T3" fmla="*/ 2147483647 h 247"/>
              <a:gd name="T4" fmla="*/ 2147483647 w 975"/>
              <a:gd name="T5" fmla="*/ 0 h 247"/>
              <a:gd name="T6" fmla="*/ 0 w 975"/>
              <a:gd name="T7" fmla="*/ 2147483647 h 247"/>
              <a:gd name="T8" fmla="*/ 2147483647 w 975"/>
              <a:gd name="T9" fmla="*/ 2147483647 h 247"/>
              <a:gd name="T10" fmla="*/ 2147483647 w 975"/>
              <a:gd name="T11" fmla="*/ 2147483647 h 247"/>
              <a:gd name="T12" fmla="*/ 2147483647 w 975"/>
              <a:gd name="T13" fmla="*/ 2147483647 h 247"/>
              <a:gd name="T14" fmla="*/ 2147483647 w 975"/>
              <a:gd name="T15" fmla="*/ 2147483647 h 247"/>
              <a:gd name="T16" fmla="*/ 2147483647 w 975"/>
              <a:gd name="T17" fmla="*/ 2147483647 h 247"/>
              <a:gd name="T18" fmla="*/ 2147483647 w 975"/>
              <a:gd name="T19" fmla="*/ 2147483647 h 2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75"/>
              <a:gd name="T31" fmla="*/ 0 h 247"/>
              <a:gd name="T32" fmla="*/ 975 w 975"/>
              <a:gd name="T33" fmla="*/ 247 h 24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75" h="247">
                <a:moveTo>
                  <a:pt x="974" y="227"/>
                </a:moveTo>
                <a:lnTo>
                  <a:pt x="971" y="226"/>
                </a:lnTo>
                <a:lnTo>
                  <a:pt x="4" y="0"/>
                </a:lnTo>
                <a:lnTo>
                  <a:pt x="0" y="20"/>
                </a:lnTo>
                <a:lnTo>
                  <a:pt x="966" y="246"/>
                </a:lnTo>
                <a:lnTo>
                  <a:pt x="964" y="244"/>
                </a:lnTo>
                <a:lnTo>
                  <a:pt x="974" y="227"/>
                </a:lnTo>
                <a:lnTo>
                  <a:pt x="972" y="226"/>
                </a:lnTo>
                <a:lnTo>
                  <a:pt x="971" y="226"/>
                </a:lnTo>
                <a:lnTo>
                  <a:pt x="974" y="227"/>
                </a:lnTo>
              </a:path>
            </a:pathLst>
          </a:custGeom>
          <a:solidFill>
            <a:srgbClr val="FF5400"/>
          </a:solidFill>
          <a:ln w="12700" cap="rnd">
            <a:noFill/>
            <a:round/>
            <a:headEnd/>
            <a:tailEnd/>
          </a:ln>
        </p:spPr>
        <p:txBody>
          <a:bodyPr/>
          <a:lstStyle/>
          <a:p>
            <a:endParaRPr lang="tr-TR"/>
          </a:p>
        </p:txBody>
      </p:sp>
      <p:sp>
        <p:nvSpPr>
          <p:cNvPr id="27655" name="Freeform 7"/>
          <p:cNvSpPr>
            <a:spLocks/>
          </p:cNvSpPr>
          <p:nvPr/>
        </p:nvSpPr>
        <p:spPr bwMode="auto">
          <a:xfrm>
            <a:off x="3251200" y="2592388"/>
            <a:ext cx="1801813" cy="977900"/>
          </a:xfrm>
          <a:custGeom>
            <a:avLst/>
            <a:gdLst>
              <a:gd name="T0" fmla="*/ 2147483647 w 980"/>
              <a:gd name="T1" fmla="*/ 2147483647 h 596"/>
              <a:gd name="T2" fmla="*/ 2147483647 w 980"/>
              <a:gd name="T3" fmla="*/ 0 h 596"/>
              <a:gd name="T4" fmla="*/ 0 w 980"/>
              <a:gd name="T5" fmla="*/ 2147483647 h 596"/>
              <a:gd name="T6" fmla="*/ 2147483647 w 980"/>
              <a:gd name="T7" fmla="*/ 2147483647 h 596"/>
              <a:gd name="T8" fmla="*/ 2147483647 w 980"/>
              <a:gd name="T9" fmla="*/ 2147483647 h 596"/>
              <a:gd name="T10" fmla="*/ 0 60000 65536"/>
              <a:gd name="T11" fmla="*/ 0 60000 65536"/>
              <a:gd name="T12" fmla="*/ 0 60000 65536"/>
              <a:gd name="T13" fmla="*/ 0 60000 65536"/>
              <a:gd name="T14" fmla="*/ 0 60000 65536"/>
              <a:gd name="T15" fmla="*/ 0 w 980"/>
              <a:gd name="T16" fmla="*/ 0 h 596"/>
              <a:gd name="T17" fmla="*/ 980 w 980"/>
              <a:gd name="T18" fmla="*/ 596 h 596"/>
            </a:gdLst>
            <a:ahLst/>
            <a:cxnLst>
              <a:cxn ang="T10">
                <a:pos x="T0" y="T1"/>
              </a:cxn>
              <a:cxn ang="T11">
                <a:pos x="T2" y="T3"/>
              </a:cxn>
              <a:cxn ang="T12">
                <a:pos x="T4" y="T5"/>
              </a:cxn>
              <a:cxn ang="T13">
                <a:pos x="T6" y="T7"/>
              </a:cxn>
              <a:cxn ang="T14">
                <a:pos x="T8" y="T9"/>
              </a:cxn>
            </a:cxnLst>
            <a:rect l="T15" t="T16" r="T17" b="T18"/>
            <a:pathLst>
              <a:path w="980" h="596">
                <a:moveTo>
                  <a:pt x="979" y="577"/>
                </a:moveTo>
                <a:lnTo>
                  <a:pt x="10" y="0"/>
                </a:lnTo>
                <a:lnTo>
                  <a:pt x="0" y="17"/>
                </a:lnTo>
                <a:lnTo>
                  <a:pt x="969" y="595"/>
                </a:lnTo>
                <a:lnTo>
                  <a:pt x="979" y="577"/>
                </a:lnTo>
              </a:path>
            </a:pathLst>
          </a:custGeom>
          <a:solidFill>
            <a:srgbClr val="FF5400"/>
          </a:solidFill>
          <a:ln w="12700" cap="rnd">
            <a:noFill/>
            <a:round/>
            <a:headEnd/>
            <a:tailEnd/>
          </a:ln>
        </p:spPr>
        <p:txBody>
          <a:bodyPr/>
          <a:lstStyle/>
          <a:p>
            <a:endParaRPr lang="tr-TR"/>
          </a:p>
        </p:txBody>
      </p:sp>
      <p:sp>
        <p:nvSpPr>
          <p:cNvPr id="27656" name="Freeform 8"/>
          <p:cNvSpPr>
            <a:spLocks/>
          </p:cNvSpPr>
          <p:nvPr/>
        </p:nvSpPr>
        <p:spPr bwMode="auto">
          <a:xfrm>
            <a:off x="5041900" y="3549650"/>
            <a:ext cx="1800225" cy="1052513"/>
          </a:xfrm>
          <a:custGeom>
            <a:avLst/>
            <a:gdLst>
              <a:gd name="T0" fmla="*/ 2147483647 w 979"/>
              <a:gd name="T1" fmla="*/ 2147483647 h 642"/>
              <a:gd name="T2" fmla="*/ 2147483647 w 979"/>
              <a:gd name="T3" fmla="*/ 2147483647 h 642"/>
              <a:gd name="T4" fmla="*/ 2147483647 w 979"/>
              <a:gd name="T5" fmla="*/ 0 h 642"/>
              <a:gd name="T6" fmla="*/ 0 w 979"/>
              <a:gd name="T7" fmla="*/ 2147483647 h 642"/>
              <a:gd name="T8" fmla="*/ 2147483647 w 979"/>
              <a:gd name="T9" fmla="*/ 2147483647 h 642"/>
              <a:gd name="T10" fmla="*/ 2147483647 w 979"/>
              <a:gd name="T11" fmla="*/ 2147483647 h 642"/>
              <a:gd name="T12" fmla="*/ 2147483647 w 979"/>
              <a:gd name="T13" fmla="*/ 2147483647 h 642"/>
              <a:gd name="T14" fmla="*/ 2147483647 w 979"/>
              <a:gd name="T15" fmla="*/ 2147483647 h 642"/>
              <a:gd name="T16" fmla="*/ 2147483647 w 979"/>
              <a:gd name="T17" fmla="*/ 2147483647 h 6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79"/>
              <a:gd name="T28" fmla="*/ 0 h 642"/>
              <a:gd name="T29" fmla="*/ 979 w 979"/>
              <a:gd name="T30" fmla="*/ 642 h 64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79" h="642">
                <a:moveTo>
                  <a:pt x="977" y="622"/>
                </a:moveTo>
                <a:lnTo>
                  <a:pt x="978" y="623"/>
                </a:lnTo>
                <a:lnTo>
                  <a:pt x="10" y="0"/>
                </a:lnTo>
                <a:lnTo>
                  <a:pt x="0" y="18"/>
                </a:lnTo>
                <a:lnTo>
                  <a:pt x="968" y="641"/>
                </a:lnTo>
                <a:lnTo>
                  <a:pt x="969" y="641"/>
                </a:lnTo>
                <a:lnTo>
                  <a:pt x="968" y="641"/>
                </a:lnTo>
                <a:lnTo>
                  <a:pt x="969" y="641"/>
                </a:lnTo>
                <a:lnTo>
                  <a:pt x="977" y="622"/>
                </a:lnTo>
              </a:path>
            </a:pathLst>
          </a:custGeom>
          <a:solidFill>
            <a:srgbClr val="FF5400"/>
          </a:solidFill>
          <a:ln w="12700" cap="rnd">
            <a:noFill/>
            <a:round/>
            <a:headEnd/>
            <a:tailEnd/>
          </a:ln>
        </p:spPr>
        <p:txBody>
          <a:bodyPr/>
          <a:lstStyle/>
          <a:p>
            <a:endParaRPr lang="tr-TR"/>
          </a:p>
        </p:txBody>
      </p:sp>
      <p:sp>
        <p:nvSpPr>
          <p:cNvPr id="27657" name="Freeform 9"/>
          <p:cNvSpPr>
            <a:spLocks/>
          </p:cNvSpPr>
          <p:nvPr/>
        </p:nvSpPr>
        <p:spPr bwMode="auto">
          <a:xfrm>
            <a:off x="6831013" y="4576763"/>
            <a:ext cx="1793875" cy="714375"/>
          </a:xfrm>
          <a:custGeom>
            <a:avLst/>
            <a:gdLst>
              <a:gd name="T0" fmla="*/ 2147483647 w 975"/>
              <a:gd name="T1" fmla="*/ 2147483647 h 435"/>
              <a:gd name="T2" fmla="*/ 2147483647 w 975"/>
              <a:gd name="T3" fmla="*/ 2147483647 h 435"/>
              <a:gd name="T4" fmla="*/ 2147483647 w 975"/>
              <a:gd name="T5" fmla="*/ 0 h 435"/>
              <a:gd name="T6" fmla="*/ 0 w 975"/>
              <a:gd name="T7" fmla="*/ 2147483647 h 435"/>
              <a:gd name="T8" fmla="*/ 2147483647 w 975"/>
              <a:gd name="T9" fmla="*/ 2147483647 h 435"/>
              <a:gd name="T10" fmla="*/ 2147483647 w 975"/>
              <a:gd name="T11" fmla="*/ 2147483647 h 435"/>
              <a:gd name="T12" fmla="*/ 0 60000 65536"/>
              <a:gd name="T13" fmla="*/ 0 60000 65536"/>
              <a:gd name="T14" fmla="*/ 0 60000 65536"/>
              <a:gd name="T15" fmla="*/ 0 60000 65536"/>
              <a:gd name="T16" fmla="*/ 0 60000 65536"/>
              <a:gd name="T17" fmla="*/ 0 60000 65536"/>
              <a:gd name="T18" fmla="*/ 0 w 975"/>
              <a:gd name="T19" fmla="*/ 0 h 435"/>
              <a:gd name="T20" fmla="*/ 975 w 975"/>
              <a:gd name="T21" fmla="*/ 435 h 435"/>
            </a:gdLst>
            <a:ahLst/>
            <a:cxnLst>
              <a:cxn ang="T12">
                <a:pos x="T0" y="T1"/>
              </a:cxn>
              <a:cxn ang="T13">
                <a:pos x="T2" y="T3"/>
              </a:cxn>
              <a:cxn ang="T14">
                <a:pos x="T4" y="T5"/>
              </a:cxn>
              <a:cxn ang="T15">
                <a:pos x="T6" y="T7"/>
              </a:cxn>
              <a:cxn ang="T16">
                <a:pos x="T8" y="T9"/>
              </a:cxn>
              <a:cxn ang="T17">
                <a:pos x="T10" y="T11"/>
              </a:cxn>
            </a:cxnLst>
            <a:rect l="T18" t="T19" r="T20" b="T21"/>
            <a:pathLst>
              <a:path w="975" h="435">
                <a:moveTo>
                  <a:pt x="971" y="425"/>
                </a:moveTo>
                <a:lnTo>
                  <a:pt x="974" y="415"/>
                </a:lnTo>
                <a:lnTo>
                  <a:pt x="9" y="0"/>
                </a:lnTo>
                <a:lnTo>
                  <a:pt x="0" y="19"/>
                </a:lnTo>
                <a:lnTo>
                  <a:pt x="966" y="434"/>
                </a:lnTo>
                <a:lnTo>
                  <a:pt x="971" y="425"/>
                </a:lnTo>
              </a:path>
            </a:pathLst>
          </a:custGeom>
          <a:solidFill>
            <a:srgbClr val="FF5400"/>
          </a:solidFill>
          <a:ln w="12700" cap="rnd">
            <a:noFill/>
            <a:round/>
            <a:headEnd/>
            <a:tailEnd/>
          </a:ln>
        </p:spPr>
        <p:txBody>
          <a:bodyPr/>
          <a:lstStyle/>
          <a:p>
            <a:endParaRPr lang="tr-TR"/>
          </a:p>
        </p:txBody>
      </p:sp>
      <p:sp>
        <p:nvSpPr>
          <p:cNvPr id="27658" name="Freeform 10"/>
          <p:cNvSpPr>
            <a:spLocks/>
          </p:cNvSpPr>
          <p:nvPr/>
        </p:nvSpPr>
        <p:spPr bwMode="auto">
          <a:xfrm>
            <a:off x="1463675" y="5702300"/>
            <a:ext cx="30163" cy="96838"/>
          </a:xfrm>
          <a:custGeom>
            <a:avLst/>
            <a:gdLst>
              <a:gd name="T0" fmla="*/ 2147483647 w 16"/>
              <a:gd name="T1" fmla="*/ 0 h 59"/>
              <a:gd name="T2" fmla="*/ 0 w 16"/>
              <a:gd name="T3" fmla="*/ 0 h 59"/>
              <a:gd name="T4" fmla="*/ 0 w 16"/>
              <a:gd name="T5" fmla="*/ 2147483647 h 59"/>
              <a:gd name="T6" fmla="*/ 2147483647 w 16"/>
              <a:gd name="T7" fmla="*/ 2147483647 h 59"/>
              <a:gd name="T8" fmla="*/ 2147483647 w 16"/>
              <a:gd name="T9" fmla="*/ 0 h 59"/>
              <a:gd name="T10" fmla="*/ 2147483647 w 16"/>
              <a:gd name="T11" fmla="*/ 0 h 59"/>
              <a:gd name="T12" fmla="*/ 0 60000 65536"/>
              <a:gd name="T13" fmla="*/ 0 60000 65536"/>
              <a:gd name="T14" fmla="*/ 0 60000 65536"/>
              <a:gd name="T15" fmla="*/ 0 60000 65536"/>
              <a:gd name="T16" fmla="*/ 0 60000 65536"/>
              <a:gd name="T17" fmla="*/ 0 60000 65536"/>
              <a:gd name="T18" fmla="*/ 0 w 16"/>
              <a:gd name="T19" fmla="*/ 0 h 59"/>
              <a:gd name="T20" fmla="*/ 16 w 16"/>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16" h="59">
                <a:moveTo>
                  <a:pt x="8" y="0"/>
                </a:moveTo>
                <a:lnTo>
                  <a:pt x="0" y="0"/>
                </a:lnTo>
                <a:lnTo>
                  <a:pt x="0" y="58"/>
                </a:lnTo>
                <a:lnTo>
                  <a:pt x="15" y="58"/>
                </a:lnTo>
                <a:lnTo>
                  <a:pt x="15" y="0"/>
                </a:lnTo>
                <a:lnTo>
                  <a:pt x="8" y="0"/>
                </a:lnTo>
              </a:path>
            </a:pathLst>
          </a:custGeom>
          <a:solidFill>
            <a:srgbClr val="FFFFFF"/>
          </a:solidFill>
          <a:ln w="12700" cap="rnd">
            <a:noFill/>
            <a:round/>
            <a:headEnd/>
            <a:tailEnd/>
          </a:ln>
        </p:spPr>
        <p:txBody>
          <a:bodyPr/>
          <a:lstStyle/>
          <a:p>
            <a:endParaRPr lang="tr-TR"/>
          </a:p>
        </p:txBody>
      </p:sp>
      <p:sp>
        <p:nvSpPr>
          <p:cNvPr id="27659" name="Freeform 11"/>
          <p:cNvSpPr>
            <a:spLocks/>
          </p:cNvSpPr>
          <p:nvPr/>
        </p:nvSpPr>
        <p:spPr bwMode="auto">
          <a:xfrm>
            <a:off x="3252788" y="5702300"/>
            <a:ext cx="28575" cy="96838"/>
          </a:xfrm>
          <a:custGeom>
            <a:avLst/>
            <a:gdLst>
              <a:gd name="T0" fmla="*/ 2147483647 w 15"/>
              <a:gd name="T1" fmla="*/ 0 h 59"/>
              <a:gd name="T2" fmla="*/ 0 w 15"/>
              <a:gd name="T3" fmla="*/ 0 h 59"/>
              <a:gd name="T4" fmla="*/ 0 w 15"/>
              <a:gd name="T5" fmla="*/ 2147483647 h 59"/>
              <a:gd name="T6" fmla="*/ 2147483647 w 15"/>
              <a:gd name="T7" fmla="*/ 2147483647 h 59"/>
              <a:gd name="T8" fmla="*/ 2147483647 w 15"/>
              <a:gd name="T9" fmla="*/ 0 h 59"/>
              <a:gd name="T10" fmla="*/ 2147483647 w 15"/>
              <a:gd name="T11" fmla="*/ 0 h 59"/>
              <a:gd name="T12" fmla="*/ 0 60000 65536"/>
              <a:gd name="T13" fmla="*/ 0 60000 65536"/>
              <a:gd name="T14" fmla="*/ 0 60000 65536"/>
              <a:gd name="T15" fmla="*/ 0 60000 65536"/>
              <a:gd name="T16" fmla="*/ 0 60000 65536"/>
              <a:gd name="T17" fmla="*/ 0 60000 65536"/>
              <a:gd name="T18" fmla="*/ 0 w 15"/>
              <a:gd name="T19" fmla="*/ 0 h 59"/>
              <a:gd name="T20" fmla="*/ 15 w 15"/>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15" h="59">
                <a:moveTo>
                  <a:pt x="7" y="0"/>
                </a:moveTo>
                <a:lnTo>
                  <a:pt x="0" y="0"/>
                </a:lnTo>
                <a:lnTo>
                  <a:pt x="0" y="58"/>
                </a:lnTo>
                <a:lnTo>
                  <a:pt x="14" y="58"/>
                </a:lnTo>
                <a:lnTo>
                  <a:pt x="14" y="0"/>
                </a:lnTo>
                <a:lnTo>
                  <a:pt x="7" y="0"/>
                </a:lnTo>
              </a:path>
            </a:pathLst>
          </a:custGeom>
          <a:solidFill>
            <a:srgbClr val="FFFFFF"/>
          </a:solidFill>
          <a:ln w="12700" cap="rnd">
            <a:noFill/>
            <a:round/>
            <a:headEnd/>
            <a:tailEnd/>
          </a:ln>
        </p:spPr>
        <p:txBody>
          <a:bodyPr/>
          <a:lstStyle/>
          <a:p>
            <a:endParaRPr lang="tr-TR"/>
          </a:p>
        </p:txBody>
      </p:sp>
      <p:sp>
        <p:nvSpPr>
          <p:cNvPr id="27660" name="Freeform 12"/>
          <p:cNvSpPr>
            <a:spLocks/>
          </p:cNvSpPr>
          <p:nvPr/>
        </p:nvSpPr>
        <p:spPr bwMode="auto">
          <a:xfrm>
            <a:off x="5043488" y="5702300"/>
            <a:ext cx="26987" cy="96838"/>
          </a:xfrm>
          <a:custGeom>
            <a:avLst/>
            <a:gdLst>
              <a:gd name="T0" fmla="*/ 2147483647 w 14"/>
              <a:gd name="T1" fmla="*/ 0 h 59"/>
              <a:gd name="T2" fmla="*/ 0 w 14"/>
              <a:gd name="T3" fmla="*/ 0 h 59"/>
              <a:gd name="T4" fmla="*/ 0 w 14"/>
              <a:gd name="T5" fmla="*/ 2147483647 h 59"/>
              <a:gd name="T6" fmla="*/ 2147483647 w 14"/>
              <a:gd name="T7" fmla="*/ 2147483647 h 59"/>
              <a:gd name="T8" fmla="*/ 2147483647 w 14"/>
              <a:gd name="T9" fmla="*/ 0 h 59"/>
              <a:gd name="T10" fmla="*/ 2147483647 w 14"/>
              <a:gd name="T11" fmla="*/ 0 h 59"/>
              <a:gd name="T12" fmla="*/ 0 60000 65536"/>
              <a:gd name="T13" fmla="*/ 0 60000 65536"/>
              <a:gd name="T14" fmla="*/ 0 60000 65536"/>
              <a:gd name="T15" fmla="*/ 0 60000 65536"/>
              <a:gd name="T16" fmla="*/ 0 60000 65536"/>
              <a:gd name="T17" fmla="*/ 0 60000 65536"/>
              <a:gd name="T18" fmla="*/ 0 w 14"/>
              <a:gd name="T19" fmla="*/ 0 h 59"/>
              <a:gd name="T20" fmla="*/ 14 w 14"/>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14" h="59">
                <a:moveTo>
                  <a:pt x="6" y="0"/>
                </a:moveTo>
                <a:lnTo>
                  <a:pt x="0" y="0"/>
                </a:lnTo>
                <a:lnTo>
                  <a:pt x="0" y="58"/>
                </a:lnTo>
                <a:lnTo>
                  <a:pt x="13" y="58"/>
                </a:lnTo>
                <a:lnTo>
                  <a:pt x="13" y="0"/>
                </a:lnTo>
                <a:lnTo>
                  <a:pt x="6" y="0"/>
                </a:lnTo>
              </a:path>
            </a:pathLst>
          </a:custGeom>
          <a:solidFill>
            <a:srgbClr val="FFFFFF"/>
          </a:solidFill>
          <a:ln w="12700" cap="rnd">
            <a:noFill/>
            <a:round/>
            <a:headEnd/>
            <a:tailEnd/>
          </a:ln>
        </p:spPr>
        <p:txBody>
          <a:bodyPr/>
          <a:lstStyle/>
          <a:p>
            <a:endParaRPr lang="tr-TR"/>
          </a:p>
        </p:txBody>
      </p:sp>
      <p:sp>
        <p:nvSpPr>
          <p:cNvPr id="27661" name="Freeform 13"/>
          <p:cNvSpPr>
            <a:spLocks/>
          </p:cNvSpPr>
          <p:nvPr/>
        </p:nvSpPr>
        <p:spPr bwMode="auto">
          <a:xfrm>
            <a:off x="6829425" y="5702300"/>
            <a:ext cx="28575" cy="96838"/>
          </a:xfrm>
          <a:custGeom>
            <a:avLst/>
            <a:gdLst>
              <a:gd name="T0" fmla="*/ 2147483647 w 15"/>
              <a:gd name="T1" fmla="*/ 0 h 59"/>
              <a:gd name="T2" fmla="*/ 0 w 15"/>
              <a:gd name="T3" fmla="*/ 0 h 59"/>
              <a:gd name="T4" fmla="*/ 0 w 15"/>
              <a:gd name="T5" fmla="*/ 2147483647 h 59"/>
              <a:gd name="T6" fmla="*/ 2147483647 w 15"/>
              <a:gd name="T7" fmla="*/ 2147483647 h 59"/>
              <a:gd name="T8" fmla="*/ 2147483647 w 15"/>
              <a:gd name="T9" fmla="*/ 0 h 59"/>
              <a:gd name="T10" fmla="*/ 2147483647 w 15"/>
              <a:gd name="T11" fmla="*/ 0 h 59"/>
              <a:gd name="T12" fmla="*/ 0 60000 65536"/>
              <a:gd name="T13" fmla="*/ 0 60000 65536"/>
              <a:gd name="T14" fmla="*/ 0 60000 65536"/>
              <a:gd name="T15" fmla="*/ 0 60000 65536"/>
              <a:gd name="T16" fmla="*/ 0 60000 65536"/>
              <a:gd name="T17" fmla="*/ 0 60000 65536"/>
              <a:gd name="T18" fmla="*/ 0 w 15"/>
              <a:gd name="T19" fmla="*/ 0 h 59"/>
              <a:gd name="T20" fmla="*/ 15 w 15"/>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15" h="59">
                <a:moveTo>
                  <a:pt x="7" y="0"/>
                </a:moveTo>
                <a:lnTo>
                  <a:pt x="0" y="0"/>
                </a:lnTo>
                <a:lnTo>
                  <a:pt x="0" y="58"/>
                </a:lnTo>
                <a:lnTo>
                  <a:pt x="14" y="58"/>
                </a:lnTo>
                <a:lnTo>
                  <a:pt x="14" y="0"/>
                </a:lnTo>
                <a:lnTo>
                  <a:pt x="7" y="0"/>
                </a:lnTo>
              </a:path>
            </a:pathLst>
          </a:custGeom>
          <a:solidFill>
            <a:srgbClr val="FFFFFF"/>
          </a:solidFill>
          <a:ln w="12700" cap="rnd">
            <a:noFill/>
            <a:round/>
            <a:headEnd/>
            <a:tailEnd/>
          </a:ln>
        </p:spPr>
        <p:txBody>
          <a:bodyPr/>
          <a:lstStyle/>
          <a:p>
            <a:endParaRPr lang="tr-TR"/>
          </a:p>
        </p:txBody>
      </p:sp>
      <p:sp>
        <p:nvSpPr>
          <p:cNvPr id="27662" name="Freeform 14"/>
          <p:cNvSpPr>
            <a:spLocks/>
          </p:cNvSpPr>
          <p:nvPr/>
        </p:nvSpPr>
        <p:spPr bwMode="auto">
          <a:xfrm>
            <a:off x="8618538" y="5702300"/>
            <a:ext cx="25400" cy="96838"/>
          </a:xfrm>
          <a:custGeom>
            <a:avLst/>
            <a:gdLst>
              <a:gd name="T0" fmla="*/ 2147483647 w 14"/>
              <a:gd name="T1" fmla="*/ 0 h 59"/>
              <a:gd name="T2" fmla="*/ 0 w 14"/>
              <a:gd name="T3" fmla="*/ 0 h 59"/>
              <a:gd name="T4" fmla="*/ 0 w 14"/>
              <a:gd name="T5" fmla="*/ 2147483647 h 59"/>
              <a:gd name="T6" fmla="*/ 2147483647 w 14"/>
              <a:gd name="T7" fmla="*/ 2147483647 h 59"/>
              <a:gd name="T8" fmla="*/ 2147483647 w 14"/>
              <a:gd name="T9" fmla="*/ 0 h 59"/>
              <a:gd name="T10" fmla="*/ 2147483647 w 14"/>
              <a:gd name="T11" fmla="*/ 0 h 59"/>
              <a:gd name="T12" fmla="*/ 0 60000 65536"/>
              <a:gd name="T13" fmla="*/ 0 60000 65536"/>
              <a:gd name="T14" fmla="*/ 0 60000 65536"/>
              <a:gd name="T15" fmla="*/ 0 60000 65536"/>
              <a:gd name="T16" fmla="*/ 0 60000 65536"/>
              <a:gd name="T17" fmla="*/ 0 60000 65536"/>
              <a:gd name="T18" fmla="*/ 0 w 14"/>
              <a:gd name="T19" fmla="*/ 0 h 59"/>
              <a:gd name="T20" fmla="*/ 14 w 14"/>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14" h="59">
                <a:moveTo>
                  <a:pt x="7" y="0"/>
                </a:moveTo>
                <a:lnTo>
                  <a:pt x="0" y="0"/>
                </a:lnTo>
                <a:lnTo>
                  <a:pt x="0" y="58"/>
                </a:lnTo>
                <a:lnTo>
                  <a:pt x="13" y="58"/>
                </a:lnTo>
                <a:lnTo>
                  <a:pt x="13" y="0"/>
                </a:lnTo>
                <a:lnTo>
                  <a:pt x="7" y="0"/>
                </a:lnTo>
              </a:path>
            </a:pathLst>
          </a:custGeom>
          <a:solidFill>
            <a:srgbClr val="FFFFFF"/>
          </a:solidFill>
          <a:ln w="12700" cap="rnd">
            <a:noFill/>
            <a:round/>
            <a:headEnd/>
            <a:tailEnd/>
          </a:ln>
        </p:spPr>
        <p:txBody>
          <a:bodyPr/>
          <a:lstStyle/>
          <a:p>
            <a:endParaRPr lang="tr-TR"/>
          </a:p>
        </p:txBody>
      </p:sp>
      <p:sp>
        <p:nvSpPr>
          <p:cNvPr id="27663" name="Freeform 15"/>
          <p:cNvSpPr>
            <a:spLocks/>
          </p:cNvSpPr>
          <p:nvPr/>
        </p:nvSpPr>
        <p:spPr bwMode="auto">
          <a:xfrm>
            <a:off x="1260475" y="1839913"/>
            <a:ext cx="26988" cy="3860800"/>
          </a:xfrm>
          <a:custGeom>
            <a:avLst/>
            <a:gdLst>
              <a:gd name="T0" fmla="*/ 2147483647 w 15"/>
              <a:gd name="T1" fmla="*/ 0 h 2354"/>
              <a:gd name="T2" fmla="*/ 0 w 15"/>
              <a:gd name="T3" fmla="*/ 0 h 2354"/>
              <a:gd name="T4" fmla="*/ 0 w 15"/>
              <a:gd name="T5" fmla="*/ 2147483647 h 2354"/>
              <a:gd name="T6" fmla="*/ 2147483647 w 15"/>
              <a:gd name="T7" fmla="*/ 2147483647 h 2354"/>
              <a:gd name="T8" fmla="*/ 2147483647 w 15"/>
              <a:gd name="T9" fmla="*/ 0 h 2354"/>
              <a:gd name="T10" fmla="*/ 2147483647 w 15"/>
              <a:gd name="T11" fmla="*/ 0 h 2354"/>
              <a:gd name="T12" fmla="*/ 0 60000 65536"/>
              <a:gd name="T13" fmla="*/ 0 60000 65536"/>
              <a:gd name="T14" fmla="*/ 0 60000 65536"/>
              <a:gd name="T15" fmla="*/ 0 60000 65536"/>
              <a:gd name="T16" fmla="*/ 0 60000 65536"/>
              <a:gd name="T17" fmla="*/ 0 60000 65536"/>
              <a:gd name="T18" fmla="*/ 0 w 15"/>
              <a:gd name="T19" fmla="*/ 0 h 2354"/>
              <a:gd name="T20" fmla="*/ 15 w 15"/>
              <a:gd name="T21" fmla="*/ 2354 h 2354"/>
            </a:gdLst>
            <a:ahLst/>
            <a:cxnLst>
              <a:cxn ang="T12">
                <a:pos x="T0" y="T1"/>
              </a:cxn>
              <a:cxn ang="T13">
                <a:pos x="T2" y="T3"/>
              </a:cxn>
              <a:cxn ang="T14">
                <a:pos x="T4" y="T5"/>
              </a:cxn>
              <a:cxn ang="T15">
                <a:pos x="T6" y="T7"/>
              </a:cxn>
              <a:cxn ang="T16">
                <a:pos x="T8" y="T9"/>
              </a:cxn>
              <a:cxn ang="T17">
                <a:pos x="T10" y="T11"/>
              </a:cxn>
            </a:cxnLst>
            <a:rect l="T18" t="T19" r="T20" b="T21"/>
            <a:pathLst>
              <a:path w="15" h="2354">
                <a:moveTo>
                  <a:pt x="7" y="0"/>
                </a:moveTo>
                <a:lnTo>
                  <a:pt x="0" y="0"/>
                </a:lnTo>
                <a:lnTo>
                  <a:pt x="0" y="2353"/>
                </a:lnTo>
                <a:lnTo>
                  <a:pt x="14" y="2353"/>
                </a:lnTo>
                <a:lnTo>
                  <a:pt x="14" y="0"/>
                </a:lnTo>
                <a:lnTo>
                  <a:pt x="7" y="0"/>
                </a:lnTo>
              </a:path>
            </a:pathLst>
          </a:custGeom>
          <a:solidFill>
            <a:srgbClr val="FFFFFF"/>
          </a:solidFill>
          <a:ln w="12700" cap="rnd">
            <a:solidFill>
              <a:schemeClr val="tx1"/>
            </a:solidFill>
            <a:round/>
            <a:headEnd/>
            <a:tailEnd/>
          </a:ln>
        </p:spPr>
        <p:txBody>
          <a:bodyPr/>
          <a:lstStyle/>
          <a:p>
            <a:endParaRPr lang="tr-TR"/>
          </a:p>
        </p:txBody>
      </p:sp>
      <p:sp>
        <p:nvSpPr>
          <p:cNvPr id="27664" name="Freeform 16"/>
          <p:cNvSpPr>
            <a:spLocks/>
          </p:cNvSpPr>
          <p:nvPr/>
        </p:nvSpPr>
        <p:spPr bwMode="auto">
          <a:xfrm>
            <a:off x="1273175" y="5697538"/>
            <a:ext cx="7588250" cy="23812"/>
          </a:xfrm>
          <a:custGeom>
            <a:avLst/>
            <a:gdLst>
              <a:gd name="T0" fmla="*/ 2147483647 w 4127"/>
              <a:gd name="T1" fmla="*/ 2147483647 h 14"/>
              <a:gd name="T2" fmla="*/ 2147483647 w 4127"/>
              <a:gd name="T3" fmla="*/ 0 h 14"/>
              <a:gd name="T4" fmla="*/ 0 w 4127"/>
              <a:gd name="T5" fmla="*/ 0 h 14"/>
              <a:gd name="T6" fmla="*/ 0 w 4127"/>
              <a:gd name="T7" fmla="*/ 2147483647 h 14"/>
              <a:gd name="T8" fmla="*/ 2147483647 w 4127"/>
              <a:gd name="T9" fmla="*/ 2147483647 h 14"/>
              <a:gd name="T10" fmla="*/ 2147483647 w 4127"/>
              <a:gd name="T11" fmla="*/ 2147483647 h 14"/>
              <a:gd name="T12" fmla="*/ 0 60000 65536"/>
              <a:gd name="T13" fmla="*/ 0 60000 65536"/>
              <a:gd name="T14" fmla="*/ 0 60000 65536"/>
              <a:gd name="T15" fmla="*/ 0 60000 65536"/>
              <a:gd name="T16" fmla="*/ 0 60000 65536"/>
              <a:gd name="T17" fmla="*/ 0 60000 65536"/>
              <a:gd name="T18" fmla="*/ 0 w 4127"/>
              <a:gd name="T19" fmla="*/ 0 h 14"/>
              <a:gd name="T20" fmla="*/ 4127 w 4127"/>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127" h="14">
                <a:moveTo>
                  <a:pt x="4126" y="7"/>
                </a:moveTo>
                <a:lnTo>
                  <a:pt x="4126" y="0"/>
                </a:lnTo>
                <a:lnTo>
                  <a:pt x="0" y="0"/>
                </a:lnTo>
                <a:lnTo>
                  <a:pt x="0" y="13"/>
                </a:lnTo>
                <a:lnTo>
                  <a:pt x="4126" y="13"/>
                </a:lnTo>
                <a:lnTo>
                  <a:pt x="4126" y="7"/>
                </a:lnTo>
              </a:path>
            </a:pathLst>
          </a:custGeom>
          <a:solidFill>
            <a:srgbClr val="FFFFFF"/>
          </a:solidFill>
          <a:ln w="12700" cap="rnd">
            <a:solidFill>
              <a:schemeClr val="tx1"/>
            </a:solidFill>
            <a:round/>
            <a:headEnd/>
            <a:tailEnd/>
          </a:ln>
        </p:spPr>
        <p:txBody>
          <a:bodyPr/>
          <a:lstStyle/>
          <a:p>
            <a:endParaRPr lang="tr-TR"/>
          </a:p>
        </p:txBody>
      </p:sp>
      <p:sp>
        <p:nvSpPr>
          <p:cNvPr id="27665" name="Freeform 17"/>
          <p:cNvSpPr>
            <a:spLocks/>
          </p:cNvSpPr>
          <p:nvPr/>
        </p:nvSpPr>
        <p:spPr bwMode="auto">
          <a:xfrm>
            <a:off x="1184275" y="5688013"/>
            <a:ext cx="77788" cy="23812"/>
          </a:xfrm>
          <a:custGeom>
            <a:avLst/>
            <a:gdLst>
              <a:gd name="T0" fmla="*/ 0 w 42"/>
              <a:gd name="T1" fmla="*/ 2147483647 h 15"/>
              <a:gd name="T2" fmla="*/ 0 w 42"/>
              <a:gd name="T3" fmla="*/ 2147483647 h 15"/>
              <a:gd name="T4" fmla="*/ 2147483647 w 42"/>
              <a:gd name="T5" fmla="*/ 2147483647 h 15"/>
              <a:gd name="T6" fmla="*/ 2147483647 w 42"/>
              <a:gd name="T7" fmla="*/ 0 h 15"/>
              <a:gd name="T8" fmla="*/ 0 w 42"/>
              <a:gd name="T9" fmla="*/ 0 h 15"/>
              <a:gd name="T10" fmla="*/ 0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0" y="7"/>
                </a:moveTo>
                <a:lnTo>
                  <a:pt x="0" y="14"/>
                </a:lnTo>
                <a:lnTo>
                  <a:pt x="41" y="14"/>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66" name="Freeform 18"/>
          <p:cNvSpPr>
            <a:spLocks/>
          </p:cNvSpPr>
          <p:nvPr/>
        </p:nvSpPr>
        <p:spPr bwMode="auto">
          <a:xfrm>
            <a:off x="1184275" y="4894263"/>
            <a:ext cx="77788" cy="23812"/>
          </a:xfrm>
          <a:custGeom>
            <a:avLst/>
            <a:gdLst>
              <a:gd name="T0" fmla="*/ 0 w 42"/>
              <a:gd name="T1" fmla="*/ 2147483647 h 15"/>
              <a:gd name="T2" fmla="*/ 0 w 42"/>
              <a:gd name="T3" fmla="*/ 2147483647 h 15"/>
              <a:gd name="T4" fmla="*/ 2147483647 w 42"/>
              <a:gd name="T5" fmla="*/ 2147483647 h 15"/>
              <a:gd name="T6" fmla="*/ 2147483647 w 42"/>
              <a:gd name="T7" fmla="*/ 0 h 15"/>
              <a:gd name="T8" fmla="*/ 0 w 42"/>
              <a:gd name="T9" fmla="*/ 0 h 15"/>
              <a:gd name="T10" fmla="*/ 0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0" y="7"/>
                </a:moveTo>
                <a:lnTo>
                  <a:pt x="0" y="14"/>
                </a:lnTo>
                <a:lnTo>
                  <a:pt x="41" y="14"/>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67" name="Freeform 19"/>
          <p:cNvSpPr>
            <a:spLocks/>
          </p:cNvSpPr>
          <p:nvPr/>
        </p:nvSpPr>
        <p:spPr bwMode="auto">
          <a:xfrm>
            <a:off x="1184275" y="4098925"/>
            <a:ext cx="77788" cy="22225"/>
          </a:xfrm>
          <a:custGeom>
            <a:avLst/>
            <a:gdLst>
              <a:gd name="T0" fmla="*/ 0 w 42"/>
              <a:gd name="T1" fmla="*/ 2147483647 h 14"/>
              <a:gd name="T2" fmla="*/ 0 w 42"/>
              <a:gd name="T3" fmla="*/ 2147483647 h 14"/>
              <a:gd name="T4" fmla="*/ 2147483647 w 42"/>
              <a:gd name="T5" fmla="*/ 2147483647 h 14"/>
              <a:gd name="T6" fmla="*/ 2147483647 w 42"/>
              <a:gd name="T7" fmla="*/ 0 h 14"/>
              <a:gd name="T8" fmla="*/ 0 w 42"/>
              <a:gd name="T9" fmla="*/ 0 h 14"/>
              <a:gd name="T10" fmla="*/ 0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0" y="7"/>
                </a:moveTo>
                <a:lnTo>
                  <a:pt x="0" y="13"/>
                </a:lnTo>
                <a:lnTo>
                  <a:pt x="41" y="13"/>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68" name="Freeform 20"/>
          <p:cNvSpPr>
            <a:spLocks/>
          </p:cNvSpPr>
          <p:nvPr/>
        </p:nvSpPr>
        <p:spPr bwMode="auto">
          <a:xfrm>
            <a:off x="1184275" y="3338513"/>
            <a:ext cx="77788" cy="25400"/>
          </a:xfrm>
          <a:custGeom>
            <a:avLst/>
            <a:gdLst>
              <a:gd name="T0" fmla="*/ 0 w 42"/>
              <a:gd name="T1" fmla="*/ 2147483647 h 15"/>
              <a:gd name="T2" fmla="*/ 0 w 42"/>
              <a:gd name="T3" fmla="*/ 2147483647 h 15"/>
              <a:gd name="T4" fmla="*/ 2147483647 w 42"/>
              <a:gd name="T5" fmla="*/ 2147483647 h 15"/>
              <a:gd name="T6" fmla="*/ 2147483647 w 42"/>
              <a:gd name="T7" fmla="*/ 0 h 15"/>
              <a:gd name="T8" fmla="*/ 0 w 42"/>
              <a:gd name="T9" fmla="*/ 0 h 15"/>
              <a:gd name="T10" fmla="*/ 0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0" y="7"/>
                </a:moveTo>
                <a:lnTo>
                  <a:pt x="0" y="14"/>
                </a:lnTo>
                <a:lnTo>
                  <a:pt x="41" y="14"/>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69" name="Freeform 21"/>
          <p:cNvSpPr>
            <a:spLocks/>
          </p:cNvSpPr>
          <p:nvPr/>
        </p:nvSpPr>
        <p:spPr bwMode="auto">
          <a:xfrm>
            <a:off x="1184275" y="2579688"/>
            <a:ext cx="77788" cy="22225"/>
          </a:xfrm>
          <a:custGeom>
            <a:avLst/>
            <a:gdLst>
              <a:gd name="T0" fmla="*/ 0 w 42"/>
              <a:gd name="T1" fmla="*/ 2147483647 h 14"/>
              <a:gd name="T2" fmla="*/ 0 w 42"/>
              <a:gd name="T3" fmla="*/ 2147483647 h 14"/>
              <a:gd name="T4" fmla="*/ 2147483647 w 42"/>
              <a:gd name="T5" fmla="*/ 2147483647 h 14"/>
              <a:gd name="T6" fmla="*/ 2147483647 w 42"/>
              <a:gd name="T7" fmla="*/ 0 h 14"/>
              <a:gd name="T8" fmla="*/ 0 w 42"/>
              <a:gd name="T9" fmla="*/ 0 h 14"/>
              <a:gd name="T10" fmla="*/ 0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0" y="7"/>
                </a:moveTo>
                <a:lnTo>
                  <a:pt x="0" y="13"/>
                </a:lnTo>
                <a:lnTo>
                  <a:pt x="41" y="13"/>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70" name="Freeform 22"/>
          <p:cNvSpPr>
            <a:spLocks/>
          </p:cNvSpPr>
          <p:nvPr/>
        </p:nvSpPr>
        <p:spPr bwMode="auto">
          <a:xfrm>
            <a:off x="1184275" y="1824038"/>
            <a:ext cx="77788" cy="23812"/>
          </a:xfrm>
          <a:custGeom>
            <a:avLst/>
            <a:gdLst>
              <a:gd name="T0" fmla="*/ 0 w 42"/>
              <a:gd name="T1" fmla="*/ 2147483647 h 14"/>
              <a:gd name="T2" fmla="*/ 0 w 42"/>
              <a:gd name="T3" fmla="*/ 2147483647 h 14"/>
              <a:gd name="T4" fmla="*/ 2147483647 w 42"/>
              <a:gd name="T5" fmla="*/ 2147483647 h 14"/>
              <a:gd name="T6" fmla="*/ 2147483647 w 42"/>
              <a:gd name="T7" fmla="*/ 0 h 14"/>
              <a:gd name="T8" fmla="*/ 0 w 42"/>
              <a:gd name="T9" fmla="*/ 0 h 14"/>
              <a:gd name="T10" fmla="*/ 0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0" y="7"/>
                </a:moveTo>
                <a:lnTo>
                  <a:pt x="0" y="13"/>
                </a:lnTo>
                <a:lnTo>
                  <a:pt x="41" y="13"/>
                </a:lnTo>
                <a:lnTo>
                  <a:pt x="41" y="0"/>
                </a:lnTo>
                <a:lnTo>
                  <a:pt x="0" y="0"/>
                </a:lnTo>
                <a:lnTo>
                  <a:pt x="0" y="7"/>
                </a:lnTo>
              </a:path>
            </a:pathLst>
          </a:custGeom>
          <a:solidFill>
            <a:srgbClr val="FFFFFF"/>
          </a:solidFill>
          <a:ln w="12700" cap="rnd">
            <a:noFill/>
            <a:round/>
            <a:headEnd/>
            <a:tailEnd/>
          </a:ln>
        </p:spPr>
        <p:txBody>
          <a:bodyPr/>
          <a:lstStyle/>
          <a:p>
            <a:endParaRPr lang="tr-TR"/>
          </a:p>
        </p:txBody>
      </p:sp>
      <p:sp>
        <p:nvSpPr>
          <p:cNvPr id="27671" name="Freeform 23"/>
          <p:cNvSpPr>
            <a:spLocks/>
          </p:cNvSpPr>
          <p:nvPr/>
        </p:nvSpPr>
        <p:spPr bwMode="auto">
          <a:xfrm>
            <a:off x="8864600" y="1839913"/>
            <a:ext cx="30163" cy="3860800"/>
          </a:xfrm>
          <a:custGeom>
            <a:avLst/>
            <a:gdLst>
              <a:gd name="T0" fmla="*/ 2147483647 w 16"/>
              <a:gd name="T1" fmla="*/ 0 h 2354"/>
              <a:gd name="T2" fmla="*/ 0 w 16"/>
              <a:gd name="T3" fmla="*/ 0 h 2354"/>
              <a:gd name="T4" fmla="*/ 0 w 16"/>
              <a:gd name="T5" fmla="*/ 2147483647 h 2354"/>
              <a:gd name="T6" fmla="*/ 2147483647 w 16"/>
              <a:gd name="T7" fmla="*/ 2147483647 h 2354"/>
              <a:gd name="T8" fmla="*/ 2147483647 w 16"/>
              <a:gd name="T9" fmla="*/ 0 h 2354"/>
              <a:gd name="T10" fmla="*/ 2147483647 w 16"/>
              <a:gd name="T11" fmla="*/ 0 h 2354"/>
              <a:gd name="T12" fmla="*/ 0 60000 65536"/>
              <a:gd name="T13" fmla="*/ 0 60000 65536"/>
              <a:gd name="T14" fmla="*/ 0 60000 65536"/>
              <a:gd name="T15" fmla="*/ 0 60000 65536"/>
              <a:gd name="T16" fmla="*/ 0 60000 65536"/>
              <a:gd name="T17" fmla="*/ 0 60000 65536"/>
              <a:gd name="T18" fmla="*/ 0 w 16"/>
              <a:gd name="T19" fmla="*/ 0 h 2354"/>
              <a:gd name="T20" fmla="*/ 16 w 16"/>
              <a:gd name="T21" fmla="*/ 2354 h 2354"/>
            </a:gdLst>
            <a:ahLst/>
            <a:cxnLst>
              <a:cxn ang="T12">
                <a:pos x="T0" y="T1"/>
              </a:cxn>
              <a:cxn ang="T13">
                <a:pos x="T2" y="T3"/>
              </a:cxn>
              <a:cxn ang="T14">
                <a:pos x="T4" y="T5"/>
              </a:cxn>
              <a:cxn ang="T15">
                <a:pos x="T6" y="T7"/>
              </a:cxn>
              <a:cxn ang="T16">
                <a:pos x="T8" y="T9"/>
              </a:cxn>
              <a:cxn ang="T17">
                <a:pos x="T10" y="T11"/>
              </a:cxn>
            </a:cxnLst>
            <a:rect l="T18" t="T19" r="T20" b="T21"/>
            <a:pathLst>
              <a:path w="16" h="2354">
                <a:moveTo>
                  <a:pt x="8" y="0"/>
                </a:moveTo>
                <a:lnTo>
                  <a:pt x="0" y="0"/>
                </a:lnTo>
                <a:lnTo>
                  <a:pt x="0" y="2353"/>
                </a:lnTo>
                <a:lnTo>
                  <a:pt x="15" y="2353"/>
                </a:lnTo>
                <a:lnTo>
                  <a:pt x="15" y="0"/>
                </a:lnTo>
                <a:lnTo>
                  <a:pt x="8" y="0"/>
                </a:lnTo>
              </a:path>
            </a:pathLst>
          </a:custGeom>
          <a:solidFill>
            <a:srgbClr val="FFFFFF"/>
          </a:solidFill>
          <a:ln w="12700" cap="rnd">
            <a:noFill/>
            <a:round/>
            <a:headEnd/>
            <a:tailEnd/>
          </a:ln>
        </p:spPr>
        <p:txBody>
          <a:bodyPr/>
          <a:lstStyle/>
          <a:p>
            <a:endParaRPr lang="tr-TR"/>
          </a:p>
        </p:txBody>
      </p:sp>
      <p:sp>
        <p:nvSpPr>
          <p:cNvPr id="27672" name="Freeform 24"/>
          <p:cNvSpPr>
            <a:spLocks/>
          </p:cNvSpPr>
          <p:nvPr/>
        </p:nvSpPr>
        <p:spPr bwMode="auto">
          <a:xfrm>
            <a:off x="8896350" y="5688013"/>
            <a:ext cx="77788" cy="23812"/>
          </a:xfrm>
          <a:custGeom>
            <a:avLst/>
            <a:gdLst>
              <a:gd name="T0" fmla="*/ 2147483647 w 42"/>
              <a:gd name="T1" fmla="*/ 2147483647 h 15"/>
              <a:gd name="T2" fmla="*/ 2147483647 w 42"/>
              <a:gd name="T3" fmla="*/ 0 h 15"/>
              <a:gd name="T4" fmla="*/ 0 w 42"/>
              <a:gd name="T5" fmla="*/ 0 h 15"/>
              <a:gd name="T6" fmla="*/ 0 w 42"/>
              <a:gd name="T7" fmla="*/ 2147483647 h 15"/>
              <a:gd name="T8" fmla="*/ 2147483647 w 42"/>
              <a:gd name="T9" fmla="*/ 2147483647 h 15"/>
              <a:gd name="T10" fmla="*/ 2147483647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41" y="7"/>
                </a:moveTo>
                <a:lnTo>
                  <a:pt x="41" y="0"/>
                </a:lnTo>
                <a:lnTo>
                  <a:pt x="0" y="0"/>
                </a:lnTo>
                <a:lnTo>
                  <a:pt x="0" y="14"/>
                </a:lnTo>
                <a:lnTo>
                  <a:pt x="41" y="14"/>
                </a:lnTo>
                <a:lnTo>
                  <a:pt x="41" y="7"/>
                </a:lnTo>
              </a:path>
            </a:pathLst>
          </a:custGeom>
          <a:solidFill>
            <a:srgbClr val="FFFFFF"/>
          </a:solidFill>
          <a:ln w="12700" cap="rnd">
            <a:noFill/>
            <a:round/>
            <a:headEnd/>
            <a:tailEnd/>
          </a:ln>
        </p:spPr>
        <p:txBody>
          <a:bodyPr/>
          <a:lstStyle/>
          <a:p>
            <a:endParaRPr lang="tr-TR"/>
          </a:p>
        </p:txBody>
      </p:sp>
      <p:sp>
        <p:nvSpPr>
          <p:cNvPr id="27673" name="Freeform 25"/>
          <p:cNvSpPr>
            <a:spLocks/>
          </p:cNvSpPr>
          <p:nvPr/>
        </p:nvSpPr>
        <p:spPr bwMode="auto">
          <a:xfrm>
            <a:off x="8896350" y="4894263"/>
            <a:ext cx="77788" cy="23812"/>
          </a:xfrm>
          <a:custGeom>
            <a:avLst/>
            <a:gdLst>
              <a:gd name="T0" fmla="*/ 2147483647 w 42"/>
              <a:gd name="T1" fmla="*/ 2147483647 h 15"/>
              <a:gd name="T2" fmla="*/ 2147483647 w 42"/>
              <a:gd name="T3" fmla="*/ 0 h 15"/>
              <a:gd name="T4" fmla="*/ 0 w 42"/>
              <a:gd name="T5" fmla="*/ 0 h 15"/>
              <a:gd name="T6" fmla="*/ 0 w 42"/>
              <a:gd name="T7" fmla="*/ 2147483647 h 15"/>
              <a:gd name="T8" fmla="*/ 2147483647 w 42"/>
              <a:gd name="T9" fmla="*/ 2147483647 h 15"/>
              <a:gd name="T10" fmla="*/ 2147483647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41" y="7"/>
                </a:moveTo>
                <a:lnTo>
                  <a:pt x="41" y="0"/>
                </a:lnTo>
                <a:lnTo>
                  <a:pt x="0" y="0"/>
                </a:lnTo>
                <a:lnTo>
                  <a:pt x="0" y="14"/>
                </a:lnTo>
                <a:lnTo>
                  <a:pt x="41" y="14"/>
                </a:lnTo>
                <a:lnTo>
                  <a:pt x="41" y="7"/>
                </a:lnTo>
              </a:path>
            </a:pathLst>
          </a:custGeom>
          <a:solidFill>
            <a:srgbClr val="FFFFFF"/>
          </a:solidFill>
          <a:ln w="12700" cap="rnd">
            <a:noFill/>
            <a:round/>
            <a:headEnd/>
            <a:tailEnd/>
          </a:ln>
        </p:spPr>
        <p:txBody>
          <a:bodyPr/>
          <a:lstStyle/>
          <a:p>
            <a:endParaRPr lang="tr-TR"/>
          </a:p>
        </p:txBody>
      </p:sp>
      <p:sp>
        <p:nvSpPr>
          <p:cNvPr id="27674" name="Freeform 26"/>
          <p:cNvSpPr>
            <a:spLocks/>
          </p:cNvSpPr>
          <p:nvPr/>
        </p:nvSpPr>
        <p:spPr bwMode="auto">
          <a:xfrm>
            <a:off x="8896350" y="4098925"/>
            <a:ext cx="77788" cy="22225"/>
          </a:xfrm>
          <a:custGeom>
            <a:avLst/>
            <a:gdLst>
              <a:gd name="T0" fmla="*/ 2147483647 w 42"/>
              <a:gd name="T1" fmla="*/ 2147483647 h 14"/>
              <a:gd name="T2" fmla="*/ 2147483647 w 42"/>
              <a:gd name="T3" fmla="*/ 0 h 14"/>
              <a:gd name="T4" fmla="*/ 0 w 42"/>
              <a:gd name="T5" fmla="*/ 0 h 14"/>
              <a:gd name="T6" fmla="*/ 0 w 42"/>
              <a:gd name="T7" fmla="*/ 2147483647 h 14"/>
              <a:gd name="T8" fmla="*/ 2147483647 w 42"/>
              <a:gd name="T9" fmla="*/ 2147483647 h 14"/>
              <a:gd name="T10" fmla="*/ 2147483647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41" y="7"/>
                </a:moveTo>
                <a:lnTo>
                  <a:pt x="41" y="0"/>
                </a:lnTo>
                <a:lnTo>
                  <a:pt x="0" y="0"/>
                </a:lnTo>
                <a:lnTo>
                  <a:pt x="0" y="13"/>
                </a:lnTo>
                <a:lnTo>
                  <a:pt x="41" y="13"/>
                </a:lnTo>
                <a:lnTo>
                  <a:pt x="41" y="7"/>
                </a:lnTo>
              </a:path>
            </a:pathLst>
          </a:custGeom>
          <a:solidFill>
            <a:srgbClr val="FFFFFF"/>
          </a:solidFill>
          <a:ln w="12700" cap="rnd">
            <a:noFill/>
            <a:round/>
            <a:headEnd/>
            <a:tailEnd/>
          </a:ln>
        </p:spPr>
        <p:txBody>
          <a:bodyPr/>
          <a:lstStyle/>
          <a:p>
            <a:endParaRPr lang="tr-TR"/>
          </a:p>
        </p:txBody>
      </p:sp>
      <p:sp>
        <p:nvSpPr>
          <p:cNvPr id="27675" name="Freeform 27"/>
          <p:cNvSpPr>
            <a:spLocks/>
          </p:cNvSpPr>
          <p:nvPr/>
        </p:nvSpPr>
        <p:spPr bwMode="auto">
          <a:xfrm>
            <a:off x="8896350" y="3338513"/>
            <a:ext cx="77788" cy="25400"/>
          </a:xfrm>
          <a:custGeom>
            <a:avLst/>
            <a:gdLst>
              <a:gd name="T0" fmla="*/ 2147483647 w 42"/>
              <a:gd name="T1" fmla="*/ 2147483647 h 15"/>
              <a:gd name="T2" fmla="*/ 2147483647 w 42"/>
              <a:gd name="T3" fmla="*/ 0 h 15"/>
              <a:gd name="T4" fmla="*/ 0 w 42"/>
              <a:gd name="T5" fmla="*/ 0 h 15"/>
              <a:gd name="T6" fmla="*/ 0 w 42"/>
              <a:gd name="T7" fmla="*/ 2147483647 h 15"/>
              <a:gd name="T8" fmla="*/ 2147483647 w 42"/>
              <a:gd name="T9" fmla="*/ 2147483647 h 15"/>
              <a:gd name="T10" fmla="*/ 2147483647 w 42"/>
              <a:gd name="T11" fmla="*/ 2147483647 h 15"/>
              <a:gd name="T12" fmla="*/ 0 60000 65536"/>
              <a:gd name="T13" fmla="*/ 0 60000 65536"/>
              <a:gd name="T14" fmla="*/ 0 60000 65536"/>
              <a:gd name="T15" fmla="*/ 0 60000 65536"/>
              <a:gd name="T16" fmla="*/ 0 60000 65536"/>
              <a:gd name="T17" fmla="*/ 0 60000 65536"/>
              <a:gd name="T18" fmla="*/ 0 w 42"/>
              <a:gd name="T19" fmla="*/ 0 h 15"/>
              <a:gd name="T20" fmla="*/ 42 w 42"/>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42" h="15">
                <a:moveTo>
                  <a:pt x="41" y="7"/>
                </a:moveTo>
                <a:lnTo>
                  <a:pt x="41" y="0"/>
                </a:lnTo>
                <a:lnTo>
                  <a:pt x="0" y="0"/>
                </a:lnTo>
                <a:lnTo>
                  <a:pt x="0" y="14"/>
                </a:lnTo>
                <a:lnTo>
                  <a:pt x="41" y="14"/>
                </a:lnTo>
                <a:lnTo>
                  <a:pt x="41" y="7"/>
                </a:lnTo>
              </a:path>
            </a:pathLst>
          </a:custGeom>
          <a:solidFill>
            <a:srgbClr val="FFFFFF"/>
          </a:solidFill>
          <a:ln w="12700" cap="rnd">
            <a:noFill/>
            <a:round/>
            <a:headEnd/>
            <a:tailEnd/>
          </a:ln>
        </p:spPr>
        <p:txBody>
          <a:bodyPr/>
          <a:lstStyle/>
          <a:p>
            <a:endParaRPr lang="tr-TR"/>
          </a:p>
        </p:txBody>
      </p:sp>
      <p:sp>
        <p:nvSpPr>
          <p:cNvPr id="27676" name="Freeform 28"/>
          <p:cNvSpPr>
            <a:spLocks/>
          </p:cNvSpPr>
          <p:nvPr/>
        </p:nvSpPr>
        <p:spPr bwMode="auto">
          <a:xfrm>
            <a:off x="8896350" y="2579688"/>
            <a:ext cx="77788" cy="22225"/>
          </a:xfrm>
          <a:custGeom>
            <a:avLst/>
            <a:gdLst>
              <a:gd name="T0" fmla="*/ 2147483647 w 42"/>
              <a:gd name="T1" fmla="*/ 2147483647 h 14"/>
              <a:gd name="T2" fmla="*/ 2147483647 w 42"/>
              <a:gd name="T3" fmla="*/ 0 h 14"/>
              <a:gd name="T4" fmla="*/ 0 w 42"/>
              <a:gd name="T5" fmla="*/ 0 h 14"/>
              <a:gd name="T6" fmla="*/ 0 w 42"/>
              <a:gd name="T7" fmla="*/ 2147483647 h 14"/>
              <a:gd name="T8" fmla="*/ 2147483647 w 42"/>
              <a:gd name="T9" fmla="*/ 2147483647 h 14"/>
              <a:gd name="T10" fmla="*/ 2147483647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41" y="7"/>
                </a:moveTo>
                <a:lnTo>
                  <a:pt x="41" y="0"/>
                </a:lnTo>
                <a:lnTo>
                  <a:pt x="0" y="0"/>
                </a:lnTo>
                <a:lnTo>
                  <a:pt x="0" y="13"/>
                </a:lnTo>
                <a:lnTo>
                  <a:pt x="41" y="13"/>
                </a:lnTo>
                <a:lnTo>
                  <a:pt x="41" y="7"/>
                </a:lnTo>
              </a:path>
            </a:pathLst>
          </a:custGeom>
          <a:solidFill>
            <a:srgbClr val="FFFFFF"/>
          </a:solidFill>
          <a:ln w="12700" cap="rnd">
            <a:noFill/>
            <a:round/>
            <a:headEnd/>
            <a:tailEnd/>
          </a:ln>
        </p:spPr>
        <p:txBody>
          <a:bodyPr/>
          <a:lstStyle/>
          <a:p>
            <a:endParaRPr lang="tr-TR"/>
          </a:p>
        </p:txBody>
      </p:sp>
      <p:sp>
        <p:nvSpPr>
          <p:cNvPr id="27677" name="Freeform 29"/>
          <p:cNvSpPr>
            <a:spLocks/>
          </p:cNvSpPr>
          <p:nvPr/>
        </p:nvSpPr>
        <p:spPr bwMode="auto">
          <a:xfrm>
            <a:off x="8896350" y="1824038"/>
            <a:ext cx="77788" cy="23812"/>
          </a:xfrm>
          <a:custGeom>
            <a:avLst/>
            <a:gdLst>
              <a:gd name="T0" fmla="*/ 2147483647 w 42"/>
              <a:gd name="T1" fmla="*/ 2147483647 h 14"/>
              <a:gd name="T2" fmla="*/ 2147483647 w 42"/>
              <a:gd name="T3" fmla="*/ 0 h 14"/>
              <a:gd name="T4" fmla="*/ 0 w 42"/>
              <a:gd name="T5" fmla="*/ 0 h 14"/>
              <a:gd name="T6" fmla="*/ 0 w 42"/>
              <a:gd name="T7" fmla="*/ 2147483647 h 14"/>
              <a:gd name="T8" fmla="*/ 2147483647 w 42"/>
              <a:gd name="T9" fmla="*/ 2147483647 h 14"/>
              <a:gd name="T10" fmla="*/ 2147483647 w 42"/>
              <a:gd name="T11" fmla="*/ 2147483647 h 14"/>
              <a:gd name="T12" fmla="*/ 0 60000 65536"/>
              <a:gd name="T13" fmla="*/ 0 60000 65536"/>
              <a:gd name="T14" fmla="*/ 0 60000 65536"/>
              <a:gd name="T15" fmla="*/ 0 60000 65536"/>
              <a:gd name="T16" fmla="*/ 0 60000 65536"/>
              <a:gd name="T17" fmla="*/ 0 60000 65536"/>
              <a:gd name="T18" fmla="*/ 0 w 42"/>
              <a:gd name="T19" fmla="*/ 0 h 14"/>
              <a:gd name="T20" fmla="*/ 42 w 42"/>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42" h="14">
                <a:moveTo>
                  <a:pt x="41" y="7"/>
                </a:moveTo>
                <a:lnTo>
                  <a:pt x="41" y="0"/>
                </a:lnTo>
                <a:lnTo>
                  <a:pt x="0" y="0"/>
                </a:lnTo>
                <a:lnTo>
                  <a:pt x="0" y="13"/>
                </a:lnTo>
                <a:lnTo>
                  <a:pt x="41" y="13"/>
                </a:lnTo>
                <a:lnTo>
                  <a:pt x="41" y="7"/>
                </a:lnTo>
              </a:path>
            </a:pathLst>
          </a:custGeom>
          <a:solidFill>
            <a:srgbClr val="FFFFFF"/>
          </a:solidFill>
          <a:ln w="12700" cap="rnd">
            <a:noFill/>
            <a:round/>
            <a:headEnd/>
            <a:tailEnd/>
          </a:ln>
        </p:spPr>
        <p:txBody>
          <a:bodyPr/>
          <a:lstStyle/>
          <a:p>
            <a:endParaRPr lang="tr-TR"/>
          </a:p>
        </p:txBody>
      </p:sp>
      <p:sp>
        <p:nvSpPr>
          <p:cNvPr id="27678" name="Freeform 30"/>
          <p:cNvSpPr>
            <a:spLocks/>
          </p:cNvSpPr>
          <p:nvPr/>
        </p:nvSpPr>
        <p:spPr bwMode="auto">
          <a:xfrm>
            <a:off x="1474788" y="5656263"/>
            <a:ext cx="3578225" cy="28575"/>
          </a:xfrm>
          <a:custGeom>
            <a:avLst/>
            <a:gdLst>
              <a:gd name="T0" fmla="*/ 2147483647 w 1946"/>
              <a:gd name="T1" fmla="*/ 0 h 17"/>
              <a:gd name="T2" fmla="*/ 2147483647 w 1946"/>
              <a:gd name="T3" fmla="*/ 0 h 17"/>
              <a:gd name="T4" fmla="*/ 0 w 1946"/>
              <a:gd name="T5" fmla="*/ 0 h 17"/>
              <a:gd name="T6" fmla="*/ 0 w 1946"/>
              <a:gd name="T7" fmla="*/ 2147483647 h 17"/>
              <a:gd name="T8" fmla="*/ 2147483647 w 1946"/>
              <a:gd name="T9" fmla="*/ 2147483647 h 17"/>
              <a:gd name="T10" fmla="*/ 2147483647 w 1946"/>
              <a:gd name="T11" fmla="*/ 2147483647 h 17"/>
              <a:gd name="T12" fmla="*/ 2147483647 w 1946"/>
              <a:gd name="T13" fmla="*/ 2147483647 h 17"/>
              <a:gd name="T14" fmla="*/ 2147483647 w 1946"/>
              <a:gd name="T15" fmla="*/ 2147483647 h 17"/>
              <a:gd name="T16" fmla="*/ 2147483647 w 1946"/>
              <a:gd name="T17" fmla="*/ 2147483647 h 17"/>
              <a:gd name="T18" fmla="*/ 2147483647 w 1946"/>
              <a:gd name="T19" fmla="*/ 0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46"/>
              <a:gd name="T31" fmla="*/ 0 h 17"/>
              <a:gd name="T32" fmla="*/ 1946 w 1946"/>
              <a:gd name="T33" fmla="*/ 17 h 1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46" h="17">
                <a:moveTo>
                  <a:pt x="1941" y="0"/>
                </a:moveTo>
                <a:lnTo>
                  <a:pt x="1942" y="0"/>
                </a:lnTo>
                <a:lnTo>
                  <a:pt x="0" y="0"/>
                </a:lnTo>
                <a:lnTo>
                  <a:pt x="0" y="16"/>
                </a:lnTo>
                <a:lnTo>
                  <a:pt x="1942" y="16"/>
                </a:lnTo>
                <a:lnTo>
                  <a:pt x="1945" y="15"/>
                </a:lnTo>
                <a:lnTo>
                  <a:pt x="1942" y="16"/>
                </a:lnTo>
                <a:lnTo>
                  <a:pt x="1944" y="16"/>
                </a:lnTo>
                <a:lnTo>
                  <a:pt x="1945" y="15"/>
                </a:lnTo>
                <a:lnTo>
                  <a:pt x="1941" y="0"/>
                </a:lnTo>
              </a:path>
            </a:pathLst>
          </a:custGeom>
          <a:solidFill>
            <a:srgbClr val="FFFF00"/>
          </a:solidFill>
          <a:ln w="12700" cap="rnd">
            <a:solidFill>
              <a:schemeClr val="tx1"/>
            </a:solidFill>
            <a:round/>
            <a:headEnd/>
            <a:tailEnd/>
          </a:ln>
        </p:spPr>
        <p:txBody>
          <a:bodyPr/>
          <a:lstStyle/>
          <a:p>
            <a:endParaRPr lang="tr-TR"/>
          </a:p>
        </p:txBody>
      </p:sp>
      <p:sp>
        <p:nvSpPr>
          <p:cNvPr id="27679" name="Freeform 31"/>
          <p:cNvSpPr>
            <a:spLocks/>
          </p:cNvSpPr>
          <p:nvPr/>
        </p:nvSpPr>
        <p:spPr bwMode="auto">
          <a:xfrm>
            <a:off x="5053013" y="5273675"/>
            <a:ext cx="1798637" cy="409575"/>
          </a:xfrm>
          <a:custGeom>
            <a:avLst/>
            <a:gdLst>
              <a:gd name="T0" fmla="*/ 2147483647 w 978"/>
              <a:gd name="T1" fmla="*/ 2147483647 h 250"/>
              <a:gd name="T2" fmla="*/ 2147483647 w 978"/>
              <a:gd name="T3" fmla="*/ 0 h 250"/>
              <a:gd name="T4" fmla="*/ 0 w 978"/>
              <a:gd name="T5" fmla="*/ 2147483647 h 250"/>
              <a:gd name="T6" fmla="*/ 2147483647 w 978"/>
              <a:gd name="T7" fmla="*/ 2147483647 h 250"/>
              <a:gd name="T8" fmla="*/ 2147483647 w 978"/>
              <a:gd name="T9" fmla="*/ 2147483647 h 250"/>
              <a:gd name="T10" fmla="*/ 2147483647 w 978"/>
              <a:gd name="T11" fmla="*/ 2147483647 h 250"/>
              <a:gd name="T12" fmla="*/ 2147483647 w 978"/>
              <a:gd name="T13" fmla="*/ 2147483647 h 250"/>
              <a:gd name="T14" fmla="*/ 2147483647 w 978"/>
              <a:gd name="T15" fmla="*/ 2147483647 h 250"/>
              <a:gd name="T16" fmla="*/ 2147483647 w 978"/>
              <a:gd name="T17" fmla="*/ 2147483647 h 250"/>
              <a:gd name="T18" fmla="*/ 2147483647 w 978"/>
              <a:gd name="T19" fmla="*/ 2147483647 h 2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78"/>
              <a:gd name="T31" fmla="*/ 0 h 250"/>
              <a:gd name="T32" fmla="*/ 978 w 978"/>
              <a:gd name="T33" fmla="*/ 250 h 2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78" h="250">
                <a:moveTo>
                  <a:pt x="966" y="1"/>
                </a:moveTo>
                <a:lnTo>
                  <a:pt x="969" y="0"/>
                </a:lnTo>
                <a:lnTo>
                  <a:pt x="0" y="229"/>
                </a:lnTo>
                <a:lnTo>
                  <a:pt x="4" y="249"/>
                </a:lnTo>
                <a:lnTo>
                  <a:pt x="974" y="20"/>
                </a:lnTo>
                <a:lnTo>
                  <a:pt x="977" y="19"/>
                </a:lnTo>
                <a:lnTo>
                  <a:pt x="974" y="20"/>
                </a:lnTo>
                <a:lnTo>
                  <a:pt x="975" y="20"/>
                </a:lnTo>
                <a:lnTo>
                  <a:pt x="977" y="19"/>
                </a:lnTo>
                <a:lnTo>
                  <a:pt x="966" y="1"/>
                </a:lnTo>
              </a:path>
            </a:pathLst>
          </a:custGeom>
          <a:solidFill>
            <a:srgbClr val="FFFF00"/>
          </a:solidFill>
          <a:ln w="12700" cap="rnd">
            <a:solidFill>
              <a:schemeClr val="tx1"/>
            </a:solidFill>
            <a:round/>
            <a:headEnd/>
            <a:tailEnd/>
          </a:ln>
        </p:spPr>
        <p:txBody>
          <a:bodyPr/>
          <a:lstStyle/>
          <a:p>
            <a:endParaRPr lang="tr-TR"/>
          </a:p>
        </p:txBody>
      </p:sp>
      <p:sp>
        <p:nvSpPr>
          <p:cNvPr id="27680" name="Freeform 32"/>
          <p:cNvSpPr>
            <a:spLocks/>
          </p:cNvSpPr>
          <p:nvPr/>
        </p:nvSpPr>
        <p:spPr bwMode="auto">
          <a:xfrm>
            <a:off x="6838950" y="4295775"/>
            <a:ext cx="1795463" cy="1001713"/>
          </a:xfrm>
          <a:custGeom>
            <a:avLst/>
            <a:gdLst>
              <a:gd name="T0" fmla="*/ 2147483647 w 976"/>
              <a:gd name="T1" fmla="*/ 2147483647 h 611"/>
              <a:gd name="T2" fmla="*/ 2147483647 w 976"/>
              <a:gd name="T3" fmla="*/ 0 h 611"/>
              <a:gd name="T4" fmla="*/ 0 w 976"/>
              <a:gd name="T5" fmla="*/ 2147483647 h 611"/>
              <a:gd name="T6" fmla="*/ 2147483647 w 976"/>
              <a:gd name="T7" fmla="*/ 2147483647 h 611"/>
              <a:gd name="T8" fmla="*/ 2147483647 w 976"/>
              <a:gd name="T9" fmla="*/ 2147483647 h 611"/>
              <a:gd name="T10" fmla="*/ 2147483647 w 976"/>
              <a:gd name="T11" fmla="*/ 2147483647 h 611"/>
              <a:gd name="T12" fmla="*/ 0 60000 65536"/>
              <a:gd name="T13" fmla="*/ 0 60000 65536"/>
              <a:gd name="T14" fmla="*/ 0 60000 65536"/>
              <a:gd name="T15" fmla="*/ 0 60000 65536"/>
              <a:gd name="T16" fmla="*/ 0 60000 65536"/>
              <a:gd name="T17" fmla="*/ 0 60000 65536"/>
              <a:gd name="T18" fmla="*/ 0 w 976"/>
              <a:gd name="T19" fmla="*/ 0 h 611"/>
              <a:gd name="T20" fmla="*/ 976 w 976"/>
              <a:gd name="T21" fmla="*/ 611 h 611"/>
            </a:gdLst>
            <a:ahLst/>
            <a:cxnLst>
              <a:cxn ang="T12">
                <a:pos x="T0" y="T1"/>
              </a:cxn>
              <a:cxn ang="T13">
                <a:pos x="T2" y="T3"/>
              </a:cxn>
              <a:cxn ang="T14">
                <a:pos x="T4" y="T5"/>
              </a:cxn>
              <a:cxn ang="T15">
                <a:pos x="T6" y="T7"/>
              </a:cxn>
              <a:cxn ang="T16">
                <a:pos x="T8" y="T9"/>
              </a:cxn>
              <a:cxn ang="T17">
                <a:pos x="T10" y="T11"/>
              </a:cxn>
            </a:cxnLst>
            <a:rect l="T18" t="T19" r="T20" b="T21"/>
            <a:pathLst>
              <a:path w="976" h="611">
                <a:moveTo>
                  <a:pt x="970" y="9"/>
                </a:moveTo>
                <a:lnTo>
                  <a:pt x="965" y="0"/>
                </a:lnTo>
                <a:lnTo>
                  <a:pt x="0" y="592"/>
                </a:lnTo>
                <a:lnTo>
                  <a:pt x="11" y="610"/>
                </a:lnTo>
                <a:lnTo>
                  <a:pt x="975" y="18"/>
                </a:lnTo>
                <a:lnTo>
                  <a:pt x="970" y="9"/>
                </a:lnTo>
              </a:path>
            </a:pathLst>
          </a:custGeom>
          <a:solidFill>
            <a:srgbClr val="FFFF00"/>
          </a:solidFill>
          <a:ln w="12700" cap="rnd">
            <a:solidFill>
              <a:schemeClr val="tx1"/>
            </a:solidFill>
            <a:round/>
            <a:headEnd/>
            <a:tailEnd/>
          </a:ln>
        </p:spPr>
        <p:txBody>
          <a:bodyPr/>
          <a:lstStyle/>
          <a:p>
            <a:endParaRPr lang="tr-TR"/>
          </a:p>
        </p:txBody>
      </p:sp>
      <p:sp>
        <p:nvSpPr>
          <p:cNvPr id="27681" name="Rectangle 33"/>
          <p:cNvSpPr>
            <a:spLocks noChangeArrowheads="1"/>
          </p:cNvSpPr>
          <p:nvPr/>
        </p:nvSpPr>
        <p:spPr bwMode="auto">
          <a:xfrm>
            <a:off x="5338763" y="3208338"/>
            <a:ext cx="3049587" cy="561975"/>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3100">
                <a:solidFill>
                  <a:srgbClr val="0000FF"/>
                </a:solidFill>
                <a:latin typeface="Times New Roman Tur" charset="0"/>
              </a:rPr>
              <a:t>Kronik infeksiyon</a:t>
            </a:r>
            <a:endParaRPr lang="en-AU" sz="3100">
              <a:solidFill>
                <a:srgbClr val="0000FF"/>
              </a:solidFill>
              <a:latin typeface="Times New Roman" pitchFamily="18" charset="0"/>
            </a:endParaRPr>
          </a:p>
        </p:txBody>
      </p:sp>
      <p:sp>
        <p:nvSpPr>
          <p:cNvPr id="27682" name="Rectangle 34"/>
          <p:cNvSpPr>
            <a:spLocks noChangeArrowheads="1"/>
          </p:cNvSpPr>
          <p:nvPr/>
        </p:nvSpPr>
        <p:spPr bwMode="auto">
          <a:xfrm>
            <a:off x="4040188" y="6176963"/>
            <a:ext cx="2217737" cy="561975"/>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3100">
                <a:solidFill>
                  <a:srgbClr val="0000FF"/>
                </a:solidFill>
                <a:latin typeface="Times New Roman Tur" charset="0"/>
              </a:rPr>
              <a:t>Hastalık yaşı</a:t>
            </a:r>
          </a:p>
        </p:txBody>
      </p:sp>
      <p:sp>
        <p:nvSpPr>
          <p:cNvPr id="27683" name="Rectangle 35"/>
          <p:cNvSpPr>
            <a:spLocks noChangeArrowheads="1"/>
          </p:cNvSpPr>
          <p:nvPr/>
        </p:nvSpPr>
        <p:spPr bwMode="auto">
          <a:xfrm rot="-5400000">
            <a:off x="-1412081" y="3031331"/>
            <a:ext cx="4344988" cy="911225"/>
          </a:xfrm>
          <a:prstGeom prst="rect">
            <a:avLst/>
          </a:prstGeom>
          <a:noFill/>
          <a:ln w="12700">
            <a:noFill/>
            <a:miter lim="800000"/>
            <a:headEnd/>
            <a:tailEnd/>
          </a:ln>
        </p:spPr>
        <p:txBody>
          <a:bodyPr lIns="85932" tIns="43843" rIns="85932" bIns="43843">
            <a:spAutoFit/>
          </a:bodyPr>
          <a:lstStyle/>
          <a:p>
            <a:pPr defTabSz="738188" eaLnBrk="0" hangingPunct="0">
              <a:buClr>
                <a:srgbClr val="F6BF69"/>
              </a:buClr>
              <a:buFont typeface="Wingdings" pitchFamily="2" charset="2"/>
              <a:buNone/>
            </a:pPr>
            <a:r>
              <a:rPr lang="en-AU" sz="2700" b="1">
                <a:solidFill>
                  <a:srgbClr val="0000FF"/>
                </a:solidFill>
                <a:latin typeface="Times New Roman Tur" charset="0"/>
              </a:rPr>
              <a:t>Kronik infeksiyon oranı (%)</a:t>
            </a:r>
            <a:endParaRPr lang="en-AU" sz="2700" b="1">
              <a:solidFill>
                <a:srgbClr val="0000FF"/>
              </a:solidFill>
              <a:latin typeface="Times New Roman" pitchFamily="18" charset="0"/>
            </a:endParaRPr>
          </a:p>
        </p:txBody>
      </p:sp>
      <p:sp>
        <p:nvSpPr>
          <p:cNvPr id="27684" name="Rectangle 36"/>
          <p:cNvSpPr>
            <a:spLocks noChangeArrowheads="1"/>
          </p:cNvSpPr>
          <p:nvPr/>
        </p:nvSpPr>
        <p:spPr bwMode="auto">
          <a:xfrm rot="5400000">
            <a:off x="8505826" y="3113087"/>
            <a:ext cx="2519362" cy="500063"/>
          </a:xfrm>
          <a:prstGeom prst="rect">
            <a:avLst/>
          </a:prstGeom>
          <a:noFill/>
          <a:ln w="12700">
            <a:noFill/>
            <a:miter lim="800000"/>
            <a:headEnd/>
            <a:tailEnd/>
          </a:ln>
        </p:spPr>
        <p:txBody>
          <a:bodyPr lIns="85932" tIns="43843" rIns="85932" bIns="43843">
            <a:spAutoFit/>
          </a:bodyPr>
          <a:lstStyle/>
          <a:p>
            <a:pPr defTabSz="738188" eaLnBrk="0" hangingPunct="0">
              <a:buClr>
                <a:srgbClr val="F6BF69"/>
              </a:buClr>
              <a:buFont typeface="Wingdings" pitchFamily="2" charset="2"/>
              <a:buNone/>
            </a:pPr>
            <a:r>
              <a:rPr lang="tr-TR" sz="2700" b="1">
                <a:solidFill>
                  <a:srgbClr val="0000FF"/>
                </a:solidFill>
                <a:latin typeface="Times New Roman Tur" charset="0"/>
              </a:rPr>
              <a:t>İkter</a:t>
            </a:r>
            <a:r>
              <a:rPr lang="en-AU" sz="2700" b="1">
                <a:solidFill>
                  <a:srgbClr val="0000FF"/>
                </a:solidFill>
                <a:latin typeface="Times New Roman Tur" charset="0"/>
              </a:rPr>
              <a:t> oranı (%)</a:t>
            </a:r>
          </a:p>
        </p:txBody>
      </p:sp>
      <p:sp>
        <p:nvSpPr>
          <p:cNvPr id="27685" name="Rectangle 37"/>
          <p:cNvSpPr>
            <a:spLocks noChangeArrowheads="1"/>
          </p:cNvSpPr>
          <p:nvPr/>
        </p:nvSpPr>
        <p:spPr bwMode="auto">
          <a:xfrm>
            <a:off x="1120775" y="5813425"/>
            <a:ext cx="8826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Doğum</a:t>
            </a:r>
            <a:endParaRPr lang="en-AU" sz="1800" b="1">
              <a:solidFill>
                <a:srgbClr val="0000FF"/>
              </a:solidFill>
              <a:latin typeface="Times New Roman" pitchFamily="18" charset="0"/>
            </a:endParaRPr>
          </a:p>
        </p:txBody>
      </p:sp>
      <p:sp>
        <p:nvSpPr>
          <p:cNvPr id="27686" name="Rectangle 38"/>
          <p:cNvSpPr>
            <a:spLocks noChangeArrowheads="1"/>
          </p:cNvSpPr>
          <p:nvPr/>
        </p:nvSpPr>
        <p:spPr bwMode="auto">
          <a:xfrm>
            <a:off x="2868613" y="5807075"/>
            <a:ext cx="76200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1-6 ay</a:t>
            </a:r>
            <a:endParaRPr lang="en-AU" sz="1800" b="1">
              <a:solidFill>
                <a:srgbClr val="0000FF"/>
              </a:solidFill>
              <a:latin typeface="Times New Roman" pitchFamily="18" charset="0"/>
            </a:endParaRPr>
          </a:p>
        </p:txBody>
      </p:sp>
      <p:sp>
        <p:nvSpPr>
          <p:cNvPr id="27687" name="Rectangle 39"/>
          <p:cNvSpPr>
            <a:spLocks noChangeArrowheads="1"/>
          </p:cNvSpPr>
          <p:nvPr/>
        </p:nvSpPr>
        <p:spPr bwMode="auto">
          <a:xfrm>
            <a:off x="4527550" y="5807075"/>
            <a:ext cx="87630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7-12 ay</a:t>
            </a:r>
            <a:endParaRPr lang="en-AU" sz="1800" b="1">
              <a:solidFill>
                <a:srgbClr val="0000FF"/>
              </a:solidFill>
              <a:latin typeface="Times New Roman" pitchFamily="18" charset="0"/>
            </a:endParaRPr>
          </a:p>
        </p:txBody>
      </p:sp>
      <p:sp>
        <p:nvSpPr>
          <p:cNvPr id="27688" name="Rectangle 40"/>
          <p:cNvSpPr>
            <a:spLocks noChangeArrowheads="1"/>
          </p:cNvSpPr>
          <p:nvPr/>
        </p:nvSpPr>
        <p:spPr bwMode="auto">
          <a:xfrm>
            <a:off x="6407150" y="5813425"/>
            <a:ext cx="85090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1-4 yaş</a:t>
            </a:r>
            <a:endParaRPr lang="en-AU" sz="1800" b="1">
              <a:solidFill>
                <a:srgbClr val="0000FF"/>
              </a:solidFill>
              <a:latin typeface="Times New Roman" pitchFamily="18" charset="0"/>
            </a:endParaRPr>
          </a:p>
        </p:txBody>
      </p:sp>
      <p:sp>
        <p:nvSpPr>
          <p:cNvPr id="27689" name="Rectangle 41"/>
          <p:cNvSpPr>
            <a:spLocks noChangeArrowheads="1"/>
          </p:cNvSpPr>
          <p:nvPr/>
        </p:nvSpPr>
        <p:spPr bwMode="auto">
          <a:xfrm>
            <a:off x="7835900" y="5807075"/>
            <a:ext cx="1931988" cy="638175"/>
          </a:xfrm>
          <a:prstGeom prst="rect">
            <a:avLst/>
          </a:prstGeom>
          <a:noFill/>
          <a:ln w="12700">
            <a:noFill/>
            <a:miter lim="800000"/>
            <a:headEnd/>
            <a:tailEnd/>
          </a:ln>
        </p:spPr>
        <p:txBody>
          <a:bodyPr lIns="85932" tIns="43843" rIns="85932" bIns="43843">
            <a:spAutoFit/>
          </a:bodyPr>
          <a:lstStyle/>
          <a:p>
            <a:pPr algn="ctr" defTabSz="738188" eaLnBrk="0" hangingPunct="0">
              <a:buClr>
                <a:srgbClr val="F6BF69"/>
              </a:buClr>
              <a:buFont typeface="Wingdings" pitchFamily="2" charset="2"/>
              <a:buNone/>
            </a:pPr>
            <a:r>
              <a:rPr lang="en-AU" sz="1800" b="1">
                <a:solidFill>
                  <a:srgbClr val="0000FF"/>
                </a:solidFill>
                <a:latin typeface="Times New Roman Tur" charset="0"/>
              </a:rPr>
              <a:t>Büyük çocuklar ve erişkinler</a:t>
            </a:r>
            <a:endParaRPr lang="en-AU" sz="1800" b="1">
              <a:solidFill>
                <a:srgbClr val="0000FF"/>
              </a:solidFill>
              <a:latin typeface="Times New Roman" pitchFamily="18" charset="0"/>
            </a:endParaRPr>
          </a:p>
        </p:txBody>
      </p:sp>
      <p:sp>
        <p:nvSpPr>
          <p:cNvPr id="27690" name="Rectangle 42"/>
          <p:cNvSpPr>
            <a:spLocks noChangeArrowheads="1"/>
          </p:cNvSpPr>
          <p:nvPr/>
        </p:nvSpPr>
        <p:spPr bwMode="auto">
          <a:xfrm>
            <a:off x="8985250" y="5532438"/>
            <a:ext cx="298450" cy="393700"/>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2000" b="1">
                <a:solidFill>
                  <a:srgbClr val="0000FF"/>
                </a:solidFill>
                <a:latin typeface="Times New Roman Tur" charset="0"/>
              </a:rPr>
              <a:t>0</a:t>
            </a:r>
            <a:endParaRPr lang="en-AU" sz="2000" b="1">
              <a:solidFill>
                <a:srgbClr val="0000FF"/>
              </a:solidFill>
              <a:latin typeface="Times New Roman" pitchFamily="18" charset="0"/>
            </a:endParaRPr>
          </a:p>
        </p:txBody>
      </p:sp>
      <p:sp>
        <p:nvSpPr>
          <p:cNvPr id="27691" name="Rectangle 43"/>
          <p:cNvSpPr>
            <a:spLocks noChangeArrowheads="1"/>
          </p:cNvSpPr>
          <p:nvPr/>
        </p:nvSpPr>
        <p:spPr bwMode="auto">
          <a:xfrm>
            <a:off x="8978900" y="4735513"/>
            <a:ext cx="400050" cy="363537"/>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20</a:t>
            </a:r>
            <a:endParaRPr lang="en-AU" sz="1800" b="1">
              <a:solidFill>
                <a:srgbClr val="0000FF"/>
              </a:solidFill>
              <a:latin typeface="Times New Roman" pitchFamily="18" charset="0"/>
            </a:endParaRPr>
          </a:p>
        </p:txBody>
      </p:sp>
      <p:sp>
        <p:nvSpPr>
          <p:cNvPr id="27692" name="Rectangle 44"/>
          <p:cNvSpPr>
            <a:spLocks noChangeArrowheads="1"/>
          </p:cNvSpPr>
          <p:nvPr/>
        </p:nvSpPr>
        <p:spPr bwMode="auto">
          <a:xfrm>
            <a:off x="8985250" y="3946525"/>
            <a:ext cx="4000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40</a:t>
            </a:r>
            <a:endParaRPr lang="en-AU" sz="1800" b="1">
              <a:solidFill>
                <a:srgbClr val="0000FF"/>
              </a:solidFill>
              <a:latin typeface="Times New Roman" pitchFamily="18" charset="0"/>
            </a:endParaRPr>
          </a:p>
        </p:txBody>
      </p:sp>
      <p:sp>
        <p:nvSpPr>
          <p:cNvPr id="27693" name="Rectangle 45"/>
          <p:cNvSpPr>
            <a:spLocks noChangeArrowheads="1"/>
          </p:cNvSpPr>
          <p:nvPr/>
        </p:nvSpPr>
        <p:spPr bwMode="auto">
          <a:xfrm>
            <a:off x="8978900" y="3182938"/>
            <a:ext cx="400050" cy="363537"/>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60</a:t>
            </a:r>
            <a:endParaRPr lang="en-AU" sz="1800" b="1">
              <a:solidFill>
                <a:srgbClr val="0000FF"/>
              </a:solidFill>
              <a:latin typeface="Times New Roman" pitchFamily="18" charset="0"/>
            </a:endParaRPr>
          </a:p>
        </p:txBody>
      </p:sp>
      <p:sp>
        <p:nvSpPr>
          <p:cNvPr id="27694" name="Rectangle 46"/>
          <p:cNvSpPr>
            <a:spLocks noChangeArrowheads="1"/>
          </p:cNvSpPr>
          <p:nvPr/>
        </p:nvSpPr>
        <p:spPr bwMode="auto">
          <a:xfrm>
            <a:off x="8978900" y="2419350"/>
            <a:ext cx="4000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80</a:t>
            </a:r>
            <a:endParaRPr lang="en-AU" sz="1800" b="1">
              <a:solidFill>
                <a:srgbClr val="0000FF"/>
              </a:solidFill>
              <a:latin typeface="Times New Roman" pitchFamily="18" charset="0"/>
            </a:endParaRPr>
          </a:p>
        </p:txBody>
      </p:sp>
      <p:sp>
        <p:nvSpPr>
          <p:cNvPr id="27695" name="Rectangle 47"/>
          <p:cNvSpPr>
            <a:spLocks noChangeArrowheads="1"/>
          </p:cNvSpPr>
          <p:nvPr/>
        </p:nvSpPr>
        <p:spPr bwMode="auto">
          <a:xfrm>
            <a:off x="8985250" y="1666875"/>
            <a:ext cx="5143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100</a:t>
            </a:r>
            <a:endParaRPr lang="en-AU" sz="1800" b="1">
              <a:solidFill>
                <a:srgbClr val="0000FF"/>
              </a:solidFill>
              <a:latin typeface="Times New Roman" pitchFamily="18" charset="0"/>
            </a:endParaRPr>
          </a:p>
        </p:txBody>
      </p:sp>
      <p:sp>
        <p:nvSpPr>
          <p:cNvPr id="27696" name="Rectangle 48"/>
          <p:cNvSpPr>
            <a:spLocks noChangeArrowheads="1"/>
          </p:cNvSpPr>
          <p:nvPr/>
        </p:nvSpPr>
        <p:spPr bwMode="auto">
          <a:xfrm>
            <a:off x="623888" y="1665288"/>
            <a:ext cx="514350" cy="363537"/>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100</a:t>
            </a:r>
            <a:endParaRPr lang="en-AU" sz="1800" b="1">
              <a:solidFill>
                <a:srgbClr val="0000FF"/>
              </a:solidFill>
              <a:latin typeface="Times New Roman" pitchFamily="18" charset="0"/>
            </a:endParaRPr>
          </a:p>
        </p:txBody>
      </p:sp>
      <p:sp>
        <p:nvSpPr>
          <p:cNvPr id="27697" name="Rectangle 49"/>
          <p:cNvSpPr>
            <a:spLocks noChangeArrowheads="1"/>
          </p:cNvSpPr>
          <p:nvPr/>
        </p:nvSpPr>
        <p:spPr bwMode="auto">
          <a:xfrm>
            <a:off x="744538" y="2422525"/>
            <a:ext cx="4000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80</a:t>
            </a:r>
            <a:endParaRPr lang="en-AU" sz="1800" b="1">
              <a:solidFill>
                <a:srgbClr val="0000FF"/>
              </a:solidFill>
              <a:latin typeface="Times New Roman" pitchFamily="18" charset="0"/>
            </a:endParaRPr>
          </a:p>
        </p:txBody>
      </p:sp>
      <p:sp>
        <p:nvSpPr>
          <p:cNvPr id="27698" name="Rectangle 50"/>
          <p:cNvSpPr>
            <a:spLocks noChangeArrowheads="1"/>
          </p:cNvSpPr>
          <p:nvPr/>
        </p:nvSpPr>
        <p:spPr bwMode="auto">
          <a:xfrm>
            <a:off x="744538" y="3184525"/>
            <a:ext cx="400050" cy="363538"/>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60</a:t>
            </a:r>
            <a:endParaRPr lang="en-AU" sz="1800" b="1">
              <a:solidFill>
                <a:srgbClr val="0000FF"/>
              </a:solidFill>
              <a:latin typeface="Times New Roman" pitchFamily="18" charset="0"/>
            </a:endParaRPr>
          </a:p>
        </p:txBody>
      </p:sp>
      <p:sp>
        <p:nvSpPr>
          <p:cNvPr id="27699" name="Rectangle 51"/>
          <p:cNvSpPr>
            <a:spLocks noChangeArrowheads="1"/>
          </p:cNvSpPr>
          <p:nvPr/>
        </p:nvSpPr>
        <p:spPr bwMode="auto">
          <a:xfrm>
            <a:off x="744538" y="3935413"/>
            <a:ext cx="400050" cy="363537"/>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40</a:t>
            </a:r>
            <a:endParaRPr lang="en-AU" sz="1800" b="1">
              <a:solidFill>
                <a:srgbClr val="0000FF"/>
              </a:solidFill>
              <a:latin typeface="Times New Roman" pitchFamily="18" charset="0"/>
            </a:endParaRPr>
          </a:p>
        </p:txBody>
      </p:sp>
      <p:sp>
        <p:nvSpPr>
          <p:cNvPr id="27700" name="Rectangle 52"/>
          <p:cNvSpPr>
            <a:spLocks noChangeArrowheads="1"/>
          </p:cNvSpPr>
          <p:nvPr/>
        </p:nvSpPr>
        <p:spPr bwMode="auto">
          <a:xfrm>
            <a:off x="744538" y="4735513"/>
            <a:ext cx="400050" cy="363537"/>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1800" b="1">
                <a:solidFill>
                  <a:srgbClr val="0000FF"/>
                </a:solidFill>
                <a:latin typeface="Times New Roman Tur" charset="0"/>
              </a:rPr>
              <a:t>20</a:t>
            </a:r>
            <a:endParaRPr lang="en-AU" sz="1800" b="1">
              <a:solidFill>
                <a:srgbClr val="0000FF"/>
              </a:solidFill>
              <a:latin typeface="Times New Roman" pitchFamily="18" charset="0"/>
            </a:endParaRPr>
          </a:p>
        </p:txBody>
      </p:sp>
      <p:sp>
        <p:nvSpPr>
          <p:cNvPr id="27701" name="Rectangle 53"/>
          <p:cNvSpPr>
            <a:spLocks noChangeArrowheads="1"/>
          </p:cNvSpPr>
          <p:nvPr/>
        </p:nvSpPr>
        <p:spPr bwMode="auto">
          <a:xfrm>
            <a:off x="873125" y="5527675"/>
            <a:ext cx="298450" cy="393700"/>
          </a:xfrm>
          <a:prstGeom prst="rect">
            <a:avLst/>
          </a:prstGeom>
          <a:noFill/>
          <a:ln w="12700">
            <a:noFill/>
            <a:miter lim="800000"/>
            <a:headEnd/>
            <a:tailEnd/>
          </a:ln>
        </p:spPr>
        <p:txBody>
          <a:bodyPr wrap="none" lIns="85932" tIns="43843" rIns="85932" bIns="43843">
            <a:spAutoFit/>
          </a:bodyPr>
          <a:lstStyle/>
          <a:p>
            <a:pPr defTabSz="738188" eaLnBrk="0" hangingPunct="0">
              <a:buClr>
                <a:srgbClr val="F6BF69"/>
              </a:buClr>
              <a:buFont typeface="Wingdings" pitchFamily="2" charset="2"/>
              <a:buNone/>
            </a:pPr>
            <a:r>
              <a:rPr lang="en-AU" sz="2000" b="1">
                <a:solidFill>
                  <a:srgbClr val="0000FF"/>
                </a:solidFill>
                <a:latin typeface="Times New Roman Tur" charset="0"/>
              </a:rPr>
              <a:t>0</a:t>
            </a:r>
            <a:endParaRPr lang="en-AU" sz="2000" b="1">
              <a:solidFill>
                <a:srgbClr val="0000FF"/>
              </a:solidFill>
              <a:latin typeface="Times New Roman" pitchFamily="18" charset="0"/>
            </a:endParaRPr>
          </a:p>
        </p:txBody>
      </p:sp>
    </p:spTree>
  </p:cSld>
  <p:clrMapOvr>
    <a:masterClrMapping/>
  </p:clrMapOvr>
  <p:transition>
    <p:checke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tr-TR" smtClean="0">
                <a:ea typeface="ＭＳ Ｐゴシック" pitchFamily="34" charset="-128"/>
              </a:rPr>
              <a:t>HCV’de Kombine Tedavi</a:t>
            </a:r>
          </a:p>
        </p:txBody>
      </p:sp>
      <p:sp>
        <p:nvSpPr>
          <p:cNvPr id="80899" name="Rectangle 3"/>
          <p:cNvSpPr>
            <a:spLocks noGrp="1" noChangeArrowheads="1"/>
          </p:cNvSpPr>
          <p:nvPr>
            <p:ph sz="quarter" idx="1"/>
          </p:nvPr>
        </p:nvSpPr>
        <p:spPr/>
        <p:txBody>
          <a:bodyPr/>
          <a:lstStyle/>
          <a:p>
            <a:pPr eaLnBrk="1" hangingPunct="1">
              <a:lnSpc>
                <a:spcPct val="90000"/>
              </a:lnSpc>
            </a:pPr>
            <a:r>
              <a:rPr lang="tr-TR" sz="2800" smtClean="0">
                <a:ea typeface="ＭＳ Ｐゴシック" pitchFamily="34" charset="-128"/>
              </a:rPr>
              <a:t>Interferon</a:t>
            </a:r>
          </a:p>
          <a:p>
            <a:pPr lvl="1" eaLnBrk="1" hangingPunct="1">
              <a:lnSpc>
                <a:spcPct val="90000"/>
              </a:lnSpc>
            </a:pPr>
            <a:r>
              <a:rPr lang="tr-TR" sz="2400" smtClean="0">
                <a:ea typeface="ＭＳ Ｐゴシック" pitchFamily="34" charset="-128"/>
              </a:rPr>
              <a:t>Doz</a:t>
            </a:r>
          </a:p>
          <a:p>
            <a:pPr lvl="2" eaLnBrk="1" hangingPunct="1">
              <a:lnSpc>
                <a:spcPct val="90000"/>
              </a:lnSpc>
            </a:pPr>
            <a:r>
              <a:rPr lang="tr-TR" sz="2000" smtClean="0">
                <a:ea typeface="ＭＳ Ｐゴシック" pitchFamily="34" charset="-128"/>
              </a:rPr>
              <a:t>3 MU/ haftada üç kez</a:t>
            </a:r>
          </a:p>
          <a:p>
            <a:pPr eaLnBrk="1" hangingPunct="1">
              <a:lnSpc>
                <a:spcPct val="90000"/>
              </a:lnSpc>
              <a:buFont typeface="Wingdings" pitchFamily="2" charset="2"/>
              <a:buNone/>
            </a:pPr>
            <a:r>
              <a:rPr lang="tr-TR" sz="2800" smtClean="0">
                <a:ea typeface="ＭＳ Ｐゴシック" pitchFamily="34" charset="-128"/>
              </a:rPr>
              <a:t>          +</a:t>
            </a:r>
          </a:p>
          <a:p>
            <a:pPr eaLnBrk="1" hangingPunct="1">
              <a:lnSpc>
                <a:spcPct val="90000"/>
              </a:lnSpc>
            </a:pPr>
            <a:r>
              <a:rPr lang="tr-TR" sz="2800" smtClean="0">
                <a:ea typeface="ＭＳ Ｐゴシック" pitchFamily="34" charset="-128"/>
              </a:rPr>
              <a:t>Ribavirin</a:t>
            </a:r>
          </a:p>
          <a:p>
            <a:pPr lvl="1" eaLnBrk="1" hangingPunct="1">
              <a:lnSpc>
                <a:spcPct val="90000"/>
              </a:lnSpc>
            </a:pPr>
            <a:r>
              <a:rPr lang="tr-TR" sz="2400" smtClean="0">
                <a:ea typeface="ＭＳ Ｐゴシック" pitchFamily="34" charset="-128"/>
                <a:sym typeface="Monotype Sorts" charset="2"/>
              </a:rPr>
              <a:t>Doz</a:t>
            </a:r>
          </a:p>
          <a:p>
            <a:pPr lvl="2" eaLnBrk="1" hangingPunct="1">
              <a:lnSpc>
                <a:spcPct val="90000"/>
              </a:lnSpc>
            </a:pPr>
            <a:r>
              <a:rPr lang="tr-TR" sz="2000" smtClean="0">
                <a:ea typeface="ＭＳ Ｐゴシック" pitchFamily="34" charset="-128"/>
                <a:sym typeface="Symbol" pitchFamily="18" charset="2"/>
              </a:rPr>
              <a:t> 75 kg  1000 mg/gün</a:t>
            </a:r>
          </a:p>
          <a:p>
            <a:pPr lvl="2" eaLnBrk="1" hangingPunct="1">
              <a:lnSpc>
                <a:spcPct val="90000"/>
              </a:lnSpc>
            </a:pPr>
            <a:r>
              <a:rPr lang="tr-TR" sz="2000" smtClean="0">
                <a:ea typeface="ＭＳ Ｐゴシック" pitchFamily="34" charset="-128"/>
                <a:sym typeface="Monotype Sorts" charset="2"/>
              </a:rPr>
              <a:t>&gt; </a:t>
            </a:r>
            <a:r>
              <a:rPr lang="tr-TR" sz="2000" smtClean="0">
                <a:ea typeface="ＭＳ Ｐゴシック" pitchFamily="34" charset="-128"/>
                <a:sym typeface="Symbol" pitchFamily="18" charset="2"/>
              </a:rPr>
              <a:t>75 kg  1200 mg/gün</a:t>
            </a:r>
            <a:endParaRPr lang="tr-TR" sz="2000" smtClean="0">
              <a:ea typeface="ＭＳ Ｐゴシック" pitchFamily="34" charset="-128"/>
              <a:sym typeface="Monotype Sorts" charset="2"/>
            </a:endParaRPr>
          </a:p>
          <a:p>
            <a:pPr lvl="1" eaLnBrk="1" hangingPunct="1">
              <a:lnSpc>
                <a:spcPct val="90000"/>
              </a:lnSpc>
            </a:pPr>
            <a:r>
              <a:rPr lang="tr-TR" sz="2400" smtClean="0">
                <a:ea typeface="ＭＳ Ｐゴシック" pitchFamily="34" charset="-128"/>
                <a:sym typeface="Monotype Sorts" charset="2"/>
              </a:rPr>
              <a:t>Tek ba</a:t>
            </a:r>
            <a:r>
              <a:rPr lang="tr-TR" sz="2400" smtClean="0">
                <a:ea typeface="ＭＳ Ｐゴシック" pitchFamily="34" charset="-128"/>
              </a:rPr>
              <a:t>şı</a:t>
            </a:r>
            <a:r>
              <a:rPr lang="tr-TR" sz="2400" smtClean="0">
                <a:ea typeface="ＭＳ Ｐゴシック" pitchFamily="34" charset="-128"/>
                <a:sym typeface="Monotype Sorts" charset="2"/>
              </a:rPr>
              <a:t>na yeterince etkili de</a:t>
            </a:r>
            <a:r>
              <a:rPr lang="tr-TR" sz="2400" smtClean="0">
                <a:ea typeface="ＭＳ Ｐゴシック" pitchFamily="34" charset="-128"/>
              </a:rPr>
              <a:t>ğ</a:t>
            </a:r>
            <a:r>
              <a:rPr lang="tr-TR" sz="2400" smtClean="0">
                <a:ea typeface="ＭＳ Ｐゴシック" pitchFamily="34" charset="-128"/>
                <a:sym typeface="Monotype Sorts" charset="2"/>
              </a:rPr>
              <a:t>il</a:t>
            </a:r>
          </a:p>
          <a:p>
            <a:pPr lvl="1" eaLnBrk="1" hangingPunct="1">
              <a:lnSpc>
                <a:spcPct val="90000"/>
              </a:lnSpc>
            </a:pPr>
            <a:r>
              <a:rPr lang="tr-TR" sz="2400" smtClean="0">
                <a:ea typeface="ＭＳ Ｐゴシック" pitchFamily="34" charset="-128"/>
                <a:sym typeface="Monotype Sorts" charset="2"/>
              </a:rPr>
              <a:t>Oral al</a:t>
            </a:r>
            <a:r>
              <a:rPr lang="tr-TR" sz="2400" smtClean="0">
                <a:ea typeface="ＭＳ Ｐゴシック" pitchFamily="34" charset="-128"/>
              </a:rPr>
              <a:t>ı</a:t>
            </a:r>
            <a:r>
              <a:rPr lang="tr-TR" sz="2400" smtClean="0">
                <a:ea typeface="ＭＳ Ｐゴシック" pitchFamily="34" charset="-128"/>
                <a:sym typeface="Monotype Sorts" charset="2"/>
              </a:rPr>
              <a:t>n</a:t>
            </a:r>
            <a:r>
              <a:rPr lang="tr-TR" sz="2400" smtClean="0">
                <a:ea typeface="ＭＳ Ｐゴシック" pitchFamily="34" charset="-128"/>
              </a:rPr>
              <a:t>ı</a:t>
            </a:r>
            <a:r>
              <a:rPr lang="tr-TR" sz="2400" smtClean="0">
                <a:ea typeface="ＭＳ Ｐゴシック" pitchFamily="34" charset="-128"/>
                <a:sym typeface="Monotype Sorts" charset="2"/>
              </a:rPr>
              <a:t>r</a:t>
            </a:r>
          </a:p>
          <a:p>
            <a:pPr lvl="1" eaLnBrk="1" hangingPunct="1">
              <a:lnSpc>
                <a:spcPct val="90000"/>
              </a:lnSpc>
            </a:pPr>
            <a:r>
              <a:rPr lang="tr-TR" sz="2400" smtClean="0">
                <a:ea typeface="ＭＳ Ｐゴシック" pitchFamily="34" charset="-128"/>
                <a:sym typeface="Monotype Sorts" charset="2"/>
              </a:rPr>
              <a:t>Hemolitik anemi</a:t>
            </a:r>
          </a:p>
        </p:txBody>
      </p:sp>
    </p:spTree>
  </p:cSld>
  <p:clrMapOvr>
    <a:masterClrMapping/>
  </p:clrMapOvr>
  <p:transition>
    <p:checke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tr-TR" smtClean="0">
                <a:ea typeface="ＭＳ Ｐゴシック" pitchFamily="34" charset="-128"/>
              </a:rPr>
              <a:t>Kombinasyon Tedavisi</a:t>
            </a:r>
            <a:endParaRPr lang="en-US" smtClean="0">
              <a:ea typeface="ＭＳ Ｐゴシック" pitchFamily="34" charset="-128"/>
            </a:endParaRPr>
          </a:p>
        </p:txBody>
      </p:sp>
      <p:sp>
        <p:nvSpPr>
          <p:cNvPr id="81923" name="Rectangle 3"/>
          <p:cNvSpPr>
            <a:spLocks noGrp="1" noChangeArrowheads="1"/>
          </p:cNvSpPr>
          <p:nvPr>
            <p:ph sz="quarter" idx="1"/>
          </p:nvPr>
        </p:nvSpPr>
        <p:spPr/>
        <p:txBody>
          <a:bodyPr/>
          <a:lstStyle/>
          <a:p>
            <a:pPr eaLnBrk="1" hangingPunct="1"/>
            <a:r>
              <a:rPr lang="tr-TR" smtClean="0">
                <a:ea typeface="ＭＳ Ｐゴシック" pitchFamily="34" charset="-128"/>
              </a:rPr>
              <a:t>Tek interferon tedavisine göre daha etkin</a:t>
            </a:r>
          </a:p>
          <a:p>
            <a:pPr lvl="1" eaLnBrk="1" hangingPunct="1"/>
            <a:r>
              <a:rPr lang="tr-TR" smtClean="0">
                <a:ea typeface="ＭＳ Ｐゴシック" pitchFamily="34" charset="-128"/>
              </a:rPr>
              <a:t>Yanıtsızlarda yada F3-4 vakalarında üçlü tedavi:</a:t>
            </a:r>
          </a:p>
          <a:p>
            <a:pPr lvl="1" eaLnBrk="1" hangingPunct="1">
              <a:buFont typeface="Wingdings" pitchFamily="2" charset="2"/>
              <a:buNone/>
            </a:pPr>
            <a:r>
              <a:rPr lang="tr-TR" smtClean="0">
                <a:ea typeface="ＭＳ Ｐゴシック" pitchFamily="34" charset="-128"/>
              </a:rPr>
              <a:t>Interferon+ribavirin+ telepravir yada bocepravir</a:t>
            </a:r>
          </a:p>
          <a:p>
            <a:pPr>
              <a:buFont typeface="Wingdings" pitchFamily="2" charset="2"/>
              <a:buNone/>
            </a:pPr>
            <a:r>
              <a:rPr lang="tr-TR" sz="4800" smtClean="0">
                <a:solidFill>
                  <a:srgbClr val="FF0000"/>
                </a:solidFill>
                <a:ea typeface="ＭＳ Ｐゴシック" pitchFamily="34" charset="-128"/>
              </a:rPr>
              <a:t> yeni: </a:t>
            </a:r>
          </a:p>
          <a:p>
            <a:r>
              <a:rPr lang="tr-TR" smtClean="0">
                <a:ea typeface="ＭＳ Ｐゴシック" pitchFamily="34" charset="-128"/>
              </a:rPr>
              <a:t>sofosbuvir-ledipasvir  ± Ribavirin</a:t>
            </a:r>
          </a:p>
          <a:p>
            <a:r>
              <a:rPr lang="tr-TR" smtClean="0">
                <a:ea typeface="ＭＳ Ｐゴシック" pitchFamily="34" charset="-128"/>
              </a:rPr>
              <a:t>ombitasvir-paritaprevir-dasabuvir (-ritonavir) ± Ribavirin</a:t>
            </a:r>
          </a:p>
        </p:txBody>
      </p:sp>
    </p:spTree>
  </p:cSld>
  <p:clrMapOvr>
    <a:masterClrMapping/>
  </p:clrMapOvr>
  <p:transition>
    <p:checke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tr-TR" smtClean="0">
                <a:ea typeface="ＭＳ Ｐゴシック" pitchFamily="34" charset="-128"/>
              </a:rPr>
              <a:t>Tedavi Süresi</a:t>
            </a:r>
            <a:endParaRPr lang="en-US" smtClean="0">
              <a:ea typeface="ＭＳ Ｐゴシック" pitchFamily="34" charset="-128"/>
            </a:endParaRPr>
          </a:p>
        </p:txBody>
      </p:sp>
      <p:sp>
        <p:nvSpPr>
          <p:cNvPr id="82947" name="Rectangle 3"/>
          <p:cNvSpPr>
            <a:spLocks noGrp="1" noChangeArrowheads="1"/>
          </p:cNvSpPr>
          <p:nvPr>
            <p:ph sz="quarter" idx="1"/>
          </p:nvPr>
        </p:nvSpPr>
        <p:spPr/>
        <p:txBody>
          <a:bodyPr/>
          <a:lstStyle/>
          <a:p>
            <a:pPr eaLnBrk="1" hangingPunct="1"/>
            <a:r>
              <a:rPr lang="tr-TR" smtClean="0">
                <a:ea typeface="ＭＳ Ｐゴシック" pitchFamily="34" charset="-128"/>
              </a:rPr>
              <a:t>Naive ve relaps olguları</a:t>
            </a:r>
          </a:p>
          <a:p>
            <a:pPr lvl="1" eaLnBrk="1" hangingPunct="1"/>
            <a:r>
              <a:rPr lang="tr-TR" smtClean="0">
                <a:ea typeface="ＭＳ Ｐゴシック" pitchFamily="34" charset="-128"/>
              </a:rPr>
              <a:t>Kombine tedavi 6 ay</a:t>
            </a:r>
          </a:p>
          <a:p>
            <a:pPr lvl="1" eaLnBrk="1" hangingPunct="1"/>
            <a:r>
              <a:rPr lang="tr-TR" smtClean="0">
                <a:ea typeface="ＭＳ Ｐゴシック" pitchFamily="34" charset="-128"/>
              </a:rPr>
              <a:t>Genotip 1 / yüksek viral yük 12 ay</a:t>
            </a:r>
          </a:p>
          <a:p>
            <a:pPr eaLnBrk="1" hangingPunct="1"/>
            <a:r>
              <a:rPr lang="tr-TR" smtClean="0">
                <a:ea typeface="ＭＳ Ｐゴシック" pitchFamily="34" charset="-128"/>
              </a:rPr>
              <a:t>Yanıtsız olgu</a:t>
            </a:r>
          </a:p>
          <a:p>
            <a:pPr lvl="1" eaLnBrk="1" hangingPunct="1"/>
            <a:r>
              <a:rPr lang="tr-TR" smtClean="0">
                <a:ea typeface="ＭＳ Ｐゴシック" pitchFamily="34" charset="-128"/>
              </a:rPr>
              <a:t>Kombine tedavi süre ?</a:t>
            </a:r>
            <a:endParaRPr lang="en-US" smtClean="0">
              <a:ea typeface="ＭＳ Ｐゴシック" pitchFamily="34" charset="-128"/>
            </a:endParaRPr>
          </a:p>
        </p:txBody>
      </p:sp>
    </p:spTree>
  </p:cSld>
  <p:clrMapOvr>
    <a:masterClrMapping/>
  </p:clrMapOvr>
  <p:transition>
    <p:checke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tr-TR" smtClean="0">
                <a:ea typeface="ＭＳ Ｐゴシック" pitchFamily="34" charset="-128"/>
              </a:rPr>
              <a:t>Tedaviye Yanıtın İzlemi</a:t>
            </a:r>
            <a:endParaRPr lang="en-US" smtClean="0">
              <a:ea typeface="ＭＳ Ｐゴシック" pitchFamily="34" charset="-128"/>
            </a:endParaRPr>
          </a:p>
        </p:txBody>
      </p:sp>
      <p:sp>
        <p:nvSpPr>
          <p:cNvPr id="83971" name="Rectangle 3"/>
          <p:cNvSpPr>
            <a:spLocks noGrp="1" noChangeArrowheads="1"/>
          </p:cNvSpPr>
          <p:nvPr>
            <p:ph sz="quarter" idx="1"/>
          </p:nvPr>
        </p:nvSpPr>
        <p:spPr/>
        <p:txBody>
          <a:bodyPr/>
          <a:lstStyle/>
          <a:p>
            <a:pPr eaLnBrk="1" hangingPunct="1"/>
            <a:r>
              <a:rPr lang="tr-TR" smtClean="0">
                <a:ea typeface="ＭＳ Ｐゴシック" pitchFamily="34" charset="-128"/>
              </a:rPr>
              <a:t>Tek  başına interferon tedavisinde 3 ay sonunda HCV RNA pozitifliği devam ediyorsa tedavi sonlandırılmalıdır</a:t>
            </a:r>
          </a:p>
          <a:p>
            <a:pPr eaLnBrk="1" hangingPunct="1"/>
            <a:r>
              <a:rPr lang="tr-TR" smtClean="0">
                <a:ea typeface="ＭＳ Ｐゴシック" pitchFamily="34" charset="-128"/>
              </a:rPr>
              <a:t>Kombine tedavide 6 ay</a:t>
            </a:r>
          </a:p>
          <a:p>
            <a:pPr eaLnBrk="1" hangingPunct="1"/>
            <a:endParaRPr lang="en-US" smtClean="0">
              <a:ea typeface="ＭＳ Ｐゴシック" pitchFamily="34" charset="-128"/>
            </a:endParaRPr>
          </a:p>
        </p:txBody>
      </p:sp>
    </p:spTree>
  </p:cSld>
  <p:clrMapOvr>
    <a:masterClrMapping/>
  </p:clrMapOvr>
  <p:transition>
    <p:checke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tr-TR" smtClean="0">
                <a:ea typeface="ＭＳ Ｐゴシック" pitchFamily="34" charset="-128"/>
              </a:rPr>
              <a:t>INF’ların Yan Etkileri</a:t>
            </a:r>
          </a:p>
        </p:txBody>
      </p:sp>
      <p:sp>
        <p:nvSpPr>
          <p:cNvPr id="84995" name="Rectangle 3"/>
          <p:cNvSpPr>
            <a:spLocks noGrp="1" noChangeArrowheads="1"/>
          </p:cNvSpPr>
          <p:nvPr>
            <p:ph sz="quarter" idx="1"/>
          </p:nvPr>
        </p:nvSpPr>
        <p:spPr/>
        <p:txBody>
          <a:bodyPr/>
          <a:lstStyle/>
          <a:p>
            <a:pPr eaLnBrk="1" hangingPunct="1"/>
            <a:r>
              <a:rPr lang="tr-TR" smtClean="0">
                <a:ea typeface="ＭＳ Ｐゴシック" pitchFamily="34" charset="-128"/>
              </a:rPr>
              <a:t>Flu-like sendrom</a:t>
            </a:r>
          </a:p>
          <a:p>
            <a:pPr eaLnBrk="1" hangingPunct="1"/>
            <a:r>
              <a:rPr lang="tr-TR" smtClean="0">
                <a:ea typeface="ＭＳ Ｐゴシック" pitchFamily="34" charset="-128"/>
              </a:rPr>
              <a:t>Diğer yan etkiler</a:t>
            </a:r>
          </a:p>
          <a:p>
            <a:pPr lvl="2" eaLnBrk="1" hangingPunct="1"/>
            <a:r>
              <a:rPr lang="tr-TR" smtClean="0">
                <a:ea typeface="ＭＳ Ｐゴシック" pitchFamily="34" charset="-128"/>
                <a:sym typeface="Monotype Sorts" charset="2"/>
              </a:rPr>
              <a:t>Yorgunluk</a:t>
            </a:r>
          </a:p>
          <a:p>
            <a:pPr lvl="2" eaLnBrk="1" hangingPunct="1"/>
            <a:r>
              <a:rPr lang="tr-TR" smtClean="0">
                <a:ea typeface="ＭＳ Ｐゴシック" pitchFamily="34" charset="-128"/>
                <a:sym typeface="Monotype Sorts" charset="2"/>
              </a:rPr>
              <a:t>Alopesi</a:t>
            </a:r>
          </a:p>
          <a:p>
            <a:pPr lvl="2" eaLnBrk="1" hangingPunct="1"/>
            <a:r>
              <a:rPr lang="tr-TR" smtClean="0">
                <a:ea typeface="ＭＳ Ｐゴシック" pitchFamily="34" charset="-128"/>
                <a:sym typeface="Monotype Sorts" charset="2"/>
              </a:rPr>
              <a:t>Kemik ili</a:t>
            </a:r>
            <a:r>
              <a:rPr lang="tr-TR" smtClean="0">
                <a:ea typeface="ＭＳ Ｐゴシック" pitchFamily="34" charset="-128"/>
              </a:rPr>
              <a:t>ğ</a:t>
            </a:r>
            <a:r>
              <a:rPr lang="tr-TR" smtClean="0">
                <a:ea typeface="ＭＳ Ｐゴシック" pitchFamily="34" charset="-128"/>
                <a:sym typeface="Monotype Sorts" charset="2"/>
              </a:rPr>
              <a:t>i süpresyonu</a:t>
            </a:r>
          </a:p>
          <a:p>
            <a:pPr lvl="2" eaLnBrk="1" hangingPunct="1"/>
            <a:r>
              <a:rPr lang="tr-TR" smtClean="0">
                <a:ea typeface="ＭＳ Ｐゴシック" pitchFamily="34" charset="-128"/>
                <a:sym typeface="Monotype Sorts" charset="2"/>
              </a:rPr>
              <a:t>Nöropsikiyatrik yan etkiler</a:t>
            </a:r>
          </a:p>
          <a:p>
            <a:pPr lvl="3" eaLnBrk="1" hangingPunct="1"/>
            <a:r>
              <a:rPr lang="tr-TR" smtClean="0">
                <a:ea typeface="ＭＳ Ｐゴシック" pitchFamily="34" charset="-128"/>
                <a:sym typeface="Monotype Sorts" charset="2"/>
              </a:rPr>
              <a:t>Depresyon</a:t>
            </a:r>
          </a:p>
          <a:p>
            <a:pPr lvl="3" eaLnBrk="1" hangingPunct="1"/>
            <a:r>
              <a:rPr lang="tr-TR" smtClean="0">
                <a:ea typeface="ＭＳ Ｐゴシック" pitchFamily="34" charset="-128"/>
                <a:sym typeface="Monotype Sorts" charset="2"/>
              </a:rPr>
              <a:t>Apati</a:t>
            </a:r>
          </a:p>
          <a:p>
            <a:pPr lvl="3" eaLnBrk="1" hangingPunct="1"/>
            <a:r>
              <a:rPr lang="tr-TR" smtClean="0">
                <a:ea typeface="ＭＳ Ｐゴシック" pitchFamily="34" charset="-128"/>
                <a:sym typeface="Monotype Sorts" charset="2"/>
              </a:rPr>
              <a:t>İrritabilite</a:t>
            </a:r>
          </a:p>
        </p:txBody>
      </p:sp>
    </p:spTree>
  </p:cSld>
  <p:clrMapOvr>
    <a:masterClrMapping/>
  </p:clrMapOvr>
  <p:transition>
    <p:checke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tr-TR" smtClean="0">
                <a:ea typeface="ＭＳ Ｐゴシック" pitchFamily="34" charset="-128"/>
              </a:rPr>
              <a:t>INF’ların Yan Etkileri</a:t>
            </a:r>
          </a:p>
        </p:txBody>
      </p:sp>
      <p:sp>
        <p:nvSpPr>
          <p:cNvPr id="86019" name="Rectangle 3"/>
          <p:cNvSpPr>
            <a:spLocks noGrp="1" noChangeArrowheads="1"/>
          </p:cNvSpPr>
          <p:nvPr>
            <p:ph sz="quarter" idx="1"/>
          </p:nvPr>
        </p:nvSpPr>
        <p:spPr/>
        <p:txBody>
          <a:bodyPr/>
          <a:lstStyle/>
          <a:p>
            <a:pPr eaLnBrk="1" hangingPunct="1"/>
            <a:r>
              <a:rPr lang="tr-TR" smtClean="0">
                <a:ea typeface="ＭＳ Ｐゴシック" pitchFamily="34" charset="-128"/>
              </a:rPr>
              <a:t>Ciddi yan etkiler (&lt; % 2)</a:t>
            </a:r>
          </a:p>
          <a:p>
            <a:pPr lvl="2" eaLnBrk="1" hangingPunct="1"/>
            <a:r>
              <a:rPr lang="tr-TR" smtClean="0">
                <a:ea typeface="ＭＳ Ｐゴシック" pitchFamily="34" charset="-128"/>
                <a:sym typeface="Monotype Sorts" charset="2"/>
              </a:rPr>
              <a:t>Otoimmun hastal</a:t>
            </a:r>
            <a:r>
              <a:rPr lang="tr-TR" smtClean="0">
                <a:ea typeface="ＭＳ Ｐゴシック" pitchFamily="34" charset="-128"/>
              </a:rPr>
              <a:t>ı</a:t>
            </a:r>
            <a:r>
              <a:rPr lang="tr-TR" smtClean="0">
                <a:ea typeface="ＭＳ Ｐゴシック" pitchFamily="34" charset="-128"/>
                <a:sym typeface="Monotype Sorts" charset="2"/>
              </a:rPr>
              <a:t>k</a:t>
            </a:r>
          </a:p>
          <a:p>
            <a:pPr lvl="2" eaLnBrk="1" hangingPunct="1"/>
            <a:r>
              <a:rPr lang="tr-TR" smtClean="0">
                <a:ea typeface="ＭＳ Ｐゴシック" pitchFamily="34" charset="-128"/>
                <a:sym typeface="Monotype Sorts" charset="2"/>
              </a:rPr>
              <a:t>Depresyon (intihar riski ile birlikte)</a:t>
            </a:r>
          </a:p>
          <a:p>
            <a:pPr lvl="2" eaLnBrk="1" hangingPunct="1"/>
            <a:r>
              <a:rPr lang="tr-TR" smtClean="0">
                <a:ea typeface="ＭＳ Ｐゴシック" pitchFamily="34" charset="-128"/>
                <a:sym typeface="Monotype Sorts" charset="2"/>
              </a:rPr>
              <a:t>Nöbet</a:t>
            </a:r>
          </a:p>
          <a:p>
            <a:pPr lvl="2" eaLnBrk="1" hangingPunct="1"/>
            <a:r>
              <a:rPr lang="tr-TR" smtClean="0">
                <a:ea typeface="ＭＳ Ｐゴシック" pitchFamily="34" charset="-128"/>
                <a:sym typeface="Monotype Sorts" charset="2"/>
              </a:rPr>
              <a:t>Akut renal ve kardiyak yetmezlik</a:t>
            </a:r>
          </a:p>
          <a:p>
            <a:pPr lvl="2" eaLnBrk="1" hangingPunct="1"/>
            <a:r>
              <a:rPr lang="tr-TR" smtClean="0">
                <a:ea typeface="ＭＳ Ｐゴシック" pitchFamily="34" charset="-128"/>
                <a:sym typeface="Monotype Sorts" charset="2"/>
              </a:rPr>
              <a:t>Retinopati</a:t>
            </a:r>
          </a:p>
          <a:p>
            <a:pPr lvl="2" eaLnBrk="1" hangingPunct="1"/>
            <a:r>
              <a:rPr lang="tr-TR" smtClean="0">
                <a:ea typeface="ＭＳ Ｐゴシック" pitchFamily="34" charset="-128"/>
              </a:rPr>
              <a:t>İ</a:t>
            </a:r>
            <a:r>
              <a:rPr lang="tr-TR" smtClean="0">
                <a:ea typeface="ＭＳ Ｐゴシック" pitchFamily="34" charset="-128"/>
                <a:sym typeface="Monotype Sorts" charset="2"/>
              </a:rPr>
              <a:t>nterstisiyel pulmoner fibröz</a:t>
            </a:r>
          </a:p>
          <a:p>
            <a:pPr lvl="2" eaLnBrk="1" hangingPunct="1"/>
            <a:r>
              <a:rPr lang="tr-TR" smtClean="0">
                <a:ea typeface="ＭＳ Ｐゴシック" pitchFamily="34" charset="-128"/>
              </a:rPr>
              <a:t>İş</a:t>
            </a:r>
            <a:r>
              <a:rPr lang="tr-TR" smtClean="0">
                <a:ea typeface="ＭＳ Ｐゴシック" pitchFamily="34" charset="-128"/>
                <a:sym typeface="Monotype Sorts" charset="2"/>
              </a:rPr>
              <a:t>itme kayb</a:t>
            </a:r>
            <a:r>
              <a:rPr lang="tr-TR" smtClean="0">
                <a:ea typeface="ＭＳ Ｐゴシック" pitchFamily="34" charset="-128"/>
              </a:rPr>
              <a:t>ı</a:t>
            </a:r>
            <a:endParaRPr lang="tr-TR" smtClean="0">
              <a:ea typeface="ＭＳ Ｐゴシック" pitchFamily="34" charset="-128"/>
              <a:sym typeface="Monotype Sorts" charset="2"/>
            </a:endParaRPr>
          </a:p>
          <a:p>
            <a:pPr lvl="2" eaLnBrk="1" hangingPunct="1"/>
            <a:r>
              <a:rPr lang="tr-TR" smtClean="0">
                <a:ea typeface="ＭＳ Ｐゴシック" pitchFamily="34" charset="-128"/>
                <a:sym typeface="Monotype Sorts" charset="2"/>
              </a:rPr>
              <a:t>Sepsis</a:t>
            </a:r>
          </a:p>
        </p:txBody>
      </p:sp>
    </p:spTree>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spect="1" noChangeArrowheads="1"/>
          </p:cNvSpPr>
          <p:nvPr/>
        </p:nvSpPr>
        <p:spPr bwMode="auto">
          <a:xfrm>
            <a:off x="771525" y="1882775"/>
            <a:ext cx="8797925" cy="415925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28675" name="Rectangle 3"/>
          <p:cNvSpPr>
            <a:spLocks noChangeAspect="1" noChangeArrowheads="1"/>
          </p:cNvSpPr>
          <p:nvPr/>
        </p:nvSpPr>
        <p:spPr bwMode="auto">
          <a:xfrm>
            <a:off x="2295525" y="2352675"/>
            <a:ext cx="617538" cy="3097213"/>
          </a:xfrm>
          <a:prstGeom prst="rect">
            <a:avLst/>
          </a:prstGeom>
          <a:solidFill>
            <a:srgbClr val="809CC9"/>
          </a:solidFill>
          <a:ln w="0">
            <a:solidFill>
              <a:srgbClr val="000000"/>
            </a:solidFill>
            <a:miter lim="800000"/>
            <a:headEnd/>
            <a:tailEnd/>
          </a:ln>
        </p:spPr>
        <p:txBody>
          <a:bodyPr/>
          <a:lstStyle/>
          <a:p>
            <a:endParaRPr lang="tr-TR" sz="2800">
              <a:latin typeface="Tahoma" pitchFamily="34" charset="0"/>
            </a:endParaRPr>
          </a:p>
        </p:txBody>
      </p:sp>
      <p:sp>
        <p:nvSpPr>
          <p:cNvPr id="28676" name="Line 4"/>
          <p:cNvSpPr>
            <a:spLocks noChangeAspect="1" noChangeShapeType="1"/>
          </p:cNvSpPr>
          <p:nvPr/>
        </p:nvSpPr>
        <p:spPr bwMode="auto">
          <a:xfrm>
            <a:off x="2327275" y="5468938"/>
            <a:ext cx="1588" cy="111125"/>
          </a:xfrm>
          <a:prstGeom prst="line">
            <a:avLst/>
          </a:prstGeom>
          <a:noFill/>
          <a:ln w="12700">
            <a:solidFill>
              <a:srgbClr val="FFFFFF"/>
            </a:solidFill>
            <a:round/>
            <a:headEnd/>
            <a:tailEnd/>
          </a:ln>
        </p:spPr>
        <p:txBody>
          <a:bodyPr/>
          <a:lstStyle/>
          <a:p>
            <a:endParaRPr lang="tr-TR"/>
          </a:p>
        </p:txBody>
      </p:sp>
      <p:sp>
        <p:nvSpPr>
          <p:cNvPr id="28677" name="Line 5"/>
          <p:cNvSpPr>
            <a:spLocks noChangeAspect="1" noChangeShapeType="1"/>
          </p:cNvSpPr>
          <p:nvPr/>
        </p:nvSpPr>
        <p:spPr bwMode="auto">
          <a:xfrm>
            <a:off x="2930525" y="5468938"/>
            <a:ext cx="1588" cy="111125"/>
          </a:xfrm>
          <a:prstGeom prst="line">
            <a:avLst/>
          </a:prstGeom>
          <a:noFill/>
          <a:ln w="12700">
            <a:solidFill>
              <a:srgbClr val="FFFFFF"/>
            </a:solidFill>
            <a:round/>
            <a:headEnd/>
            <a:tailEnd/>
          </a:ln>
        </p:spPr>
        <p:txBody>
          <a:bodyPr/>
          <a:lstStyle/>
          <a:p>
            <a:endParaRPr lang="tr-TR"/>
          </a:p>
        </p:txBody>
      </p:sp>
      <p:sp>
        <p:nvSpPr>
          <p:cNvPr id="28678" name="Line 6"/>
          <p:cNvSpPr>
            <a:spLocks noChangeAspect="1" noChangeShapeType="1"/>
          </p:cNvSpPr>
          <p:nvPr/>
        </p:nvSpPr>
        <p:spPr bwMode="auto">
          <a:xfrm>
            <a:off x="3543300" y="5468938"/>
            <a:ext cx="1588" cy="111125"/>
          </a:xfrm>
          <a:prstGeom prst="line">
            <a:avLst/>
          </a:prstGeom>
          <a:noFill/>
          <a:ln w="12700">
            <a:solidFill>
              <a:srgbClr val="FFFFFF"/>
            </a:solidFill>
            <a:round/>
            <a:headEnd/>
            <a:tailEnd/>
          </a:ln>
        </p:spPr>
        <p:txBody>
          <a:bodyPr/>
          <a:lstStyle/>
          <a:p>
            <a:endParaRPr lang="tr-TR"/>
          </a:p>
        </p:txBody>
      </p:sp>
      <p:sp>
        <p:nvSpPr>
          <p:cNvPr id="28679" name="Line 7"/>
          <p:cNvSpPr>
            <a:spLocks noChangeAspect="1" noChangeShapeType="1"/>
          </p:cNvSpPr>
          <p:nvPr/>
        </p:nvSpPr>
        <p:spPr bwMode="auto">
          <a:xfrm>
            <a:off x="4100513" y="5468938"/>
            <a:ext cx="1587" cy="357187"/>
          </a:xfrm>
          <a:prstGeom prst="line">
            <a:avLst/>
          </a:prstGeom>
          <a:noFill/>
          <a:ln w="12700">
            <a:solidFill>
              <a:srgbClr val="FFFFFF"/>
            </a:solidFill>
            <a:round/>
            <a:headEnd/>
            <a:tailEnd/>
          </a:ln>
        </p:spPr>
        <p:txBody>
          <a:bodyPr/>
          <a:lstStyle/>
          <a:p>
            <a:endParaRPr lang="tr-TR"/>
          </a:p>
        </p:txBody>
      </p:sp>
      <p:sp>
        <p:nvSpPr>
          <p:cNvPr id="28680" name="Line 8"/>
          <p:cNvSpPr>
            <a:spLocks noChangeAspect="1" noChangeShapeType="1"/>
          </p:cNvSpPr>
          <p:nvPr/>
        </p:nvSpPr>
        <p:spPr bwMode="auto">
          <a:xfrm>
            <a:off x="4756150" y="5468938"/>
            <a:ext cx="1588" cy="111125"/>
          </a:xfrm>
          <a:prstGeom prst="line">
            <a:avLst/>
          </a:prstGeom>
          <a:noFill/>
          <a:ln w="12700">
            <a:solidFill>
              <a:srgbClr val="FFFFFF"/>
            </a:solidFill>
            <a:round/>
            <a:headEnd/>
            <a:tailEnd/>
          </a:ln>
        </p:spPr>
        <p:txBody>
          <a:bodyPr/>
          <a:lstStyle/>
          <a:p>
            <a:endParaRPr lang="tr-TR"/>
          </a:p>
        </p:txBody>
      </p:sp>
      <p:sp>
        <p:nvSpPr>
          <p:cNvPr id="28681" name="Line 9"/>
          <p:cNvSpPr>
            <a:spLocks noChangeAspect="1" noChangeShapeType="1"/>
          </p:cNvSpPr>
          <p:nvPr/>
        </p:nvSpPr>
        <p:spPr bwMode="auto">
          <a:xfrm>
            <a:off x="5481638" y="5468938"/>
            <a:ext cx="1587" cy="111125"/>
          </a:xfrm>
          <a:prstGeom prst="line">
            <a:avLst/>
          </a:prstGeom>
          <a:noFill/>
          <a:ln w="12700">
            <a:solidFill>
              <a:srgbClr val="FFFFFF"/>
            </a:solidFill>
            <a:round/>
            <a:headEnd/>
            <a:tailEnd/>
          </a:ln>
        </p:spPr>
        <p:txBody>
          <a:bodyPr/>
          <a:lstStyle/>
          <a:p>
            <a:endParaRPr lang="tr-TR"/>
          </a:p>
        </p:txBody>
      </p:sp>
      <p:sp>
        <p:nvSpPr>
          <p:cNvPr id="28682" name="Line 10"/>
          <p:cNvSpPr>
            <a:spLocks noChangeAspect="1" noChangeShapeType="1"/>
          </p:cNvSpPr>
          <p:nvPr/>
        </p:nvSpPr>
        <p:spPr bwMode="auto">
          <a:xfrm>
            <a:off x="6161088" y="5468938"/>
            <a:ext cx="1587" cy="111125"/>
          </a:xfrm>
          <a:prstGeom prst="line">
            <a:avLst/>
          </a:prstGeom>
          <a:noFill/>
          <a:ln w="12700">
            <a:solidFill>
              <a:srgbClr val="FFFFFF"/>
            </a:solidFill>
            <a:round/>
            <a:headEnd/>
            <a:tailEnd/>
          </a:ln>
        </p:spPr>
        <p:txBody>
          <a:bodyPr/>
          <a:lstStyle/>
          <a:p>
            <a:endParaRPr lang="tr-TR"/>
          </a:p>
        </p:txBody>
      </p:sp>
      <p:sp>
        <p:nvSpPr>
          <p:cNvPr id="28683" name="Line 11"/>
          <p:cNvSpPr>
            <a:spLocks noChangeAspect="1" noChangeShapeType="1"/>
          </p:cNvSpPr>
          <p:nvPr/>
        </p:nvSpPr>
        <p:spPr bwMode="auto">
          <a:xfrm>
            <a:off x="6872288" y="5468938"/>
            <a:ext cx="1587" cy="111125"/>
          </a:xfrm>
          <a:prstGeom prst="line">
            <a:avLst/>
          </a:prstGeom>
          <a:noFill/>
          <a:ln w="12700">
            <a:solidFill>
              <a:srgbClr val="FFFFFF"/>
            </a:solidFill>
            <a:round/>
            <a:headEnd/>
            <a:tailEnd/>
          </a:ln>
        </p:spPr>
        <p:txBody>
          <a:bodyPr/>
          <a:lstStyle/>
          <a:p>
            <a:endParaRPr lang="tr-TR"/>
          </a:p>
        </p:txBody>
      </p:sp>
      <p:sp>
        <p:nvSpPr>
          <p:cNvPr id="28684" name="Line 12"/>
          <p:cNvSpPr>
            <a:spLocks noChangeAspect="1" noChangeShapeType="1"/>
          </p:cNvSpPr>
          <p:nvPr/>
        </p:nvSpPr>
        <p:spPr bwMode="auto">
          <a:xfrm>
            <a:off x="7572375" y="5468938"/>
            <a:ext cx="0" cy="111125"/>
          </a:xfrm>
          <a:prstGeom prst="line">
            <a:avLst/>
          </a:prstGeom>
          <a:noFill/>
          <a:ln w="12700">
            <a:solidFill>
              <a:srgbClr val="FFFFFF"/>
            </a:solidFill>
            <a:round/>
            <a:headEnd/>
            <a:tailEnd/>
          </a:ln>
        </p:spPr>
        <p:txBody>
          <a:bodyPr/>
          <a:lstStyle/>
          <a:p>
            <a:endParaRPr lang="tr-TR"/>
          </a:p>
        </p:txBody>
      </p:sp>
      <p:sp>
        <p:nvSpPr>
          <p:cNvPr id="28685" name="Freeform 13"/>
          <p:cNvSpPr>
            <a:spLocks noChangeAspect="1"/>
          </p:cNvSpPr>
          <p:nvPr/>
        </p:nvSpPr>
        <p:spPr bwMode="auto">
          <a:xfrm>
            <a:off x="1731963" y="3935413"/>
            <a:ext cx="915987" cy="285750"/>
          </a:xfrm>
          <a:custGeom>
            <a:avLst/>
            <a:gdLst>
              <a:gd name="T0" fmla="*/ 0 w 148"/>
              <a:gd name="T1" fmla="*/ 0 h 48"/>
              <a:gd name="T2" fmla="*/ 0 w 148"/>
              <a:gd name="T3" fmla="*/ 2147483647 h 48"/>
              <a:gd name="T4" fmla="*/ 2147483647 w 148"/>
              <a:gd name="T5" fmla="*/ 2147483647 h 48"/>
              <a:gd name="T6" fmla="*/ 2147483647 w 148"/>
              <a:gd name="T7" fmla="*/ 2147483647 h 48"/>
              <a:gd name="T8" fmla="*/ 2147483647 w 148"/>
              <a:gd name="T9" fmla="*/ 0 h 48"/>
              <a:gd name="T10" fmla="*/ 0 w 148"/>
              <a:gd name="T11" fmla="*/ 0 h 48"/>
              <a:gd name="T12" fmla="*/ 0 60000 65536"/>
              <a:gd name="T13" fmla="*/ 0 60000 65536"/>
              <a:gd name="T14" fmla="*/ 0 60000 65536"/>
              <a:gd name="T15" fmla="*/ 0 60000 65536"/>
              <a:gd name="T16" fmla="*/ 0 60000 65536"/>
              <a:gd name="T17" fmla="*/ 0 60000 65536"/>
              <a:gd name="T18" fmla="*/ 0 w 148"/>
              <a:gd name="T19" fmla="*/ 0 h 48"/>
              <a:gd name="T20" fmla="*/ 148 w 148"/>
              <a:gd name="T21" fmla="*/ 48 h 48"/>
            </a:gdLst>
            <a:ahLst/>
            <a:cxnLst>
              <a:cxn ang="T12">
                <a:pos x="T0" y="T1"/>
              </a:cxn>
              <a:cxn ang="T13">
                <a:pos x="T2" y="T3"/>
              </a:cxn>
              <a:cxn ang="T14">
                <a:pos x="T4" y="T5"/>
              </a:cxn>
              <a:cxn ang="T15">
                <a:pos x="T6" y="T7"/>
              </a:cxn>
              <a:cxn ang="T16">
                <a:pos x="T8" y="T9"/>
              </a:cxn>
              <a:cxn ang="T17">
                <a:pos x="T10" y="T11"/>
              </a:cxn>
            </a:cxnLst>
            <a:rect l="T18" t="T19" r="T20" b="T21"/>
            <a:pathLst>
              <a:path w="148" h="48">
                <a:moveTo>
                  <a:pt x="0" y="0"/>
                </a:moveTo>
                <a:lnTo>
                  <a:pt x="0" y="48"/>
                </a:lnTo>
                <a:lnTo>
                  <a:pt x="53" y="48"/>
                </a:lnTo>
                <a:lnTo>
                  <a:pt x="148" y="24"/>
                </a:lnTo>
                <a:lnTo>
                  <a:pt x="54" y="0"/>
                </a:lnTo>
                <a:lnTo>
                  <a:pt x="0" y="0"/>
                </a:lnTo>
                <a:close/>
              </a:path>
            </a:pathLst>
          </a:custGeom>
          <a:solidFill>
            <a:srgbClr val="FC4128"/>
          </a:solidFill>
          <a:ln w="0">
            <a:solidFill>
              <a:srgbClr val="000000"/>
            </a:solidFill>
            <a:round/>
            <a:headEnd/>
            <a:tailEnd/>
          </a:ln>
        </p:spPr>
        <p:txBody>
          <a:bodyPr/>
          <a:lstStyle/>
          <a:p>
            <a:endParaRPr lang="tr-TR"/>
          </a:p>
        </p:txBody>
      </p:sp>
      <p:sp>
        <p:nvSpPr>
          <p:cNvPr id="28686" name="Freeform 14"/>
          <p:cNvSpPr>
            <a:spLocks noChangeAspect="1"/>
          </p:cNvSpPr>
          <p:nvPr/>
        </p:nvSpPr>
        <p:spPr bwMode="auto">
          <a:xfrm>
            <a:off x="1731963" y="4292600"/>
            <a:ext cx="1262062" cy="285750"/>
          </a:xfrm>
          <a:custGeom>
            <a:avLst/>
            <a:gdLst>
              <a:gd name="T0" fmla="*/ 0 w 204"/>
              <a:gd name="T1" fmla="*/ 0 h 48"/>
              <a:gd name="T2" fmla="*/ 0 w 204"/>
              <a:gd name="T3" fmla="*/ 2147483647 h 48"/>
              <a:gd name="T4" fmla="*/ 2147483647 w 204"/>
              <a:gd name="T5" fmla="*/ 2147483647 h 48"/>
              <a:gd name="T6" fmla="*/ 2147483647 w 204"/>
              <a:gd name="T7" fmla="*/ 2147483647 h 48"/>
              <a:gd name="T8" fmla="*/ 2147483647 w 204"/>
              <a:gd name="T9" fmla="*/ 0 h 48"/>
              <a:gd name="T10" fmla="*/ 0 w 204"/>
              <a:gd name="T11" fmla="*/ 0 h 48"/>
              <a:gd name="T12" fmla="*/ 0 60000 65536"/>
              <a:gd name="T13" fmla="*/ 0 60000 65536"/>
              <a:gd name="T14" fmla="*/ 0 60000 65536"/>
              <a:gd name="T15" fmla="*/ 0 60000 65536"/>
              <a:gd name="T16" fmla="*/ 0 60000 65536"/>
              <a:gd name="T17" fmla="*/ 0 60000 65536"/>
              <a:gd name="T18" fmla="*/ 0 w 204"/>
              <a:gd name="T19" fmla="*/ 0 h 48"/>
              <a:gd name="T20" fmla="*/ 204 w 204"/>
              <a:gd name="T21" fmla="*/ 48 h 48"/>
            </a:gdLst>
            <a:ahLst/>
            <a:cxnLst>
              <a:cxn ang="T12">
                <a:pos x="T0" y="T1"/>
              </a:cxn>
              <a:cxn ang="T13">
                <a:pos x="T2" y="T3"/>
              </a:cxn>
              <a:cxn ang="T14">
                <a:pos x="T4" y="T5"/>
              </a:cxn>
              <a:cxn ang="T15">
                <a:pos x="T6" y="T7"/>
              </a:cxn>
              <a:cxn ang="T16">
                <a:pos x="T8" y="T9"/>
              </a:cxn>
              <a:cxn ang="T17">
                <a:pos x="T10" y="T11"/>
              </a:cxn>
            </a:cxnLst>
            <a:rect l="T18" t="T19" r="T20" b="T21"/>
            <a:pathLst>
              <a:path w="204" h="48">
                <a:moveTo>
                  <a:pt x="0" y="0"/>
                </a:moveTo>
                <a:lnTo>
                  <a:pt x="0" y="48"/>
                </a:lnTo>
                <a:lnTo>
                  <a:pt x="92" y="48"/>
                </a:lnTo>
                <a:lnTo>
                  <a:pt x="204" y="24"/>
                </a:lnTo>
                <a:lnTo>
                  <a:pt x="93" y="0"/>
                </a:lnTo>
                <a:lnTo>
                  <a:pt x="0" y="0"/>
                </a:lnTo>
                <a:close/>
              </a:path>
            </a:pathLst>
          </a:custGeom>
          <a:solidFill>
            <a:srgbClr val="FFFF00"/>
          </a:solidFill>
          <a:ln w="0">
            <a:solidFill>
              <a:srgbClr val="000000"/>
            </a:solidFill>
            <a:round/>
            <a:headEnd/>
            <a:tailEnd/>
          </a:ln>
        </p:spPr>
        <p:txBody>
          <a:bodyPr/>
          <a:lstStyle/>
          <a:p>
            <a:endParaRPr lang="tr-TR"/>
          </a:p>
        </p:txBody>
      </p:sp>
      <p:sp>
        <p:nvSpPr>
          <p:cNvPr id="28687" name="Freeform 15"/>
          <p:cNvSpPr>
            <a:spLocks noChangeAspect="1"/>
          </p:cNvSpPr>
          <p:nvPr/>
        </p:nvSpPr>
        <p:spPr bwMode="auto">
          <a:xfrm>
            <a:off x="1776413" y="4603750"/>
            <a:ext cx="1612900" cy="876300"/>
          </a:xfrm>
          <a:custGeom>
            <a:avLst/>
            <a:gdLst>
              <a:gd name="T0" fmla="*/ 0 w 261"/>
              <a:gd name="T1" fmla="*/ 2147483647 h 147"/>
              <a:gd name="T2" fmla="*/ 2147483647 w 261"/>
              <a:gd name="T3" fmla="*/ 2147483647 h 147"/>
              <a:gd name="T4" fmla="*/ 2147483647 w 261"/>
              <a:gd name="T5" fmla="*/ 2147483647 h 147"/>
              <a:gd name="T6" fmla="*/ 2147483647 w 261"/>
              <a:gd name="T7" fmla="*/ 2147483647 h 147"/>
              <a:gd name="T8" fmla="*/ 2147483647 w 261"/>
              <a:gd name="T9" fmla="*/ 2147483647 h 147"/>
              <a:gd name="T10" fmla="*/ 0 w 261"/>
              <a:gd name="T11" fmla="*/ 2147483647 h 147"/>
              <a:gd name="T12" fmla="*/ 0 60000 65536"/>
              <a:gd name="T13" fmla="*/ 0 60000 65536"/>
              <a:gd name="T14" fmla="*/ 0 60000 65536"/>
              <a:gd name="T15" fmla="*/ 0 60000 65536"/>
              <a:gd name="T16" fmla="*/ 0 60000 65536"/>
              <a:gd name="T17" fmla="*/ 0 60000 65536"/>
              <a:gd name="T18" fmla="*/ 0 w 261"/>
              <a:gd name="T19" fmla="*/ 0 h 147"/>
              <a:gd name="T20" fmla="*/ 261 w 261"/>
              <a:gd name="T21" fmla="*/ 147 h 147"/>
            </a:gdLst>
            <a:ahLst/>
            <a:cxnLst>
              <a:cxn ang="T12">
                <a:pos x="T0" y="T1"/>
              </a:cxn>
              <a:cxn ang="T13">
                <a:pos x="T2" y="T3"/>
              </a:cxn>
              <a:cxn ang="T14">
                <a:pos x="T4" y="T5"/>
              </a:cxn>
              <a:cxn ang="T15">
                <a:pos x="T6" y="T7"/>
              </a:cxn>
              <a:cxn ang="T16">
                <a:pos x="T8" y="T9"/>
              </a:cxn>
              <a:cxn ang="T17">
                <a:pos x="T10" y="T11"/>
              </a:cxn>
            </a:cxnLst>
            <a:rect l="T18" t="T19" r="T20" b="T21"/>
            <a:pathLst>
              <a:path w="261" h="147">
                <a:moveTo>
                  <a:pt x="0" y="141"/>
                </a:moveTo>
                <a:cubicBezTo>
                  <a:pt x="0" y="141"/>
                  <a:pt x="62" y="147"/>
                  <a:pt x="70" y="96"/>
                </a:cubicBezTo>
                <a:cubicBezTo>
                  <a:pt x="77" y="45"/>
                  <a:pt x="80" y="21"/>
                  <a:pt x="80" y="21"/>
                </a:cubicBezTo>
                <a:cubicBezTo>
                  <a:pt x="80" y="21"/>
                  <a:pt x="92" y="0"/>
                  <a:pt x="110" y="33"/>
                </a:cubicBezTo>
                <a:cubicBezTo>
                  <a:pt x="127" y="67"/>
                  <a:pt x="175" y="142"/>
                  <a:pt x="261" y="142"/>
                </a:cubicBezTo>
                <a:lnTo>
                  <a:pt x="0" y="141"/>
                </a:lnTo>
                <a:close/>
              </a:path>
            </a:pathLst>
          </a:custGeom>
          <a:solidFill>
            <a:srgbClr val="BECAE2"/>
          </a:solidFill>
          <a:ln w="0">
            <a:solidFill>
              <a:srgbClr val="000000"/>
            </a:solidFill>
            <a:round/>
            <a:headEnd/>
            <a:tailEnd/>
          </a:ln>
        </p:spPr>
        <p:txBody>
          <a:bodyPr/>
          <a:lstStyle/>
          <a:p>
            <a:endParaRPr lang="tr-TR"/>
          </a:p>
        </p:txBody>
      </p:sp>
      <p:sp>
        <p:nvSpPr>
          <p:cNvPr id="28688" name="Line 16"/>
          <p:cNvSpPr>
            <a:spLocks noChangeAspect="1" noChangeShapeType="1"/>
          </p:cNvSpPr>
          <p:nvPr/>
        </p:nvSpPr>
        <p:spPr bwMode="auto">
          <a:xfrm>
            <a:off x="2295525" y="2352675"/>
            <a:ext cx="1588" cy="3090863"/>
          </a:xfrm>
          <a:prstGeom prst="line">
            <a:avLst/>
          </a:prstGeom>
          <a:noFill/>
          <a:ln w="31750">
            <a:solidFill>
              <a:srgbClr val="FFFFFF"/>
            </a:solidFill>
            <a:round/>
            <a:headEnd/>
            <a:tailEnd/>
          </a:ln>
        </p:spPr>
        <p:txBody>
          <a:bodyPr/>
          <a:lstStyle/>
          <a:p>
            <a:endParaRPr lang="tr-TR"/>
          </a:p>
        </p:txBody>
      </p:sp>
      <p:sp>
        <p:nvSpPr>
          <p:cNvPr id="28689" name="Line 17"/>
          <p:cNvSpPr>
            <a:spLocks noChangeAspect="1" noChangeShapeType="1"/>
          </p:cNvSpPr>
          <p:nvPr/>
        </p:nvSpPr>
        <p:spPr bwMode="auto">
          <a:xfrm>
            <a:off x="2919413" y="2352675"/>
            <a:ext cx="3175" cy="3090863"/>
          </a:xfrm>
          <a:prstGeom prst="line">
            <a:avLst/>
          </a:prstGeom>
          <a:noFill/>
          <a:ln w="31750">
            <a:solidFill>
              <a:srgbClr val="FFFFFF"/>
            </a:solidFill>
            <a:round/>
            <a:headEnd/>
            <a:tailEnd/>
          </a:ln>
        </p:spPr>
        <p:txBody>
          <a:bodyPr/>
          <a:lstStyle/>
          <a:p>
            <a:endParaRPr lang="tr-TR"/>
          </a:p>
        </p:txBody>
      </p:sp>
      <p:sp>
        <p:nvSpPr>
          <p:cNvPr id="28690" name="Freeform 18"/>
          <p:cNvSpPr>
            <a:spLocks noChangeAspect="1"/>
          </p:cNvSpPr>
          <p:nvPr/>
        </p:nvSpPr>
        <p:spPr bwMode="auto">
          <a:xfrm>
            <a:off x="3489325" y="4441825"/>
            <a:ext cx="4891088" cy="1008063"/>
          </a:xfrm>
          <a:custGeom>
            <a:avLst/>
            <a:gdLst>
              <a:gd name="T0" fmla="*/ 0 w 791"/>
              <a:gd name="T1" fmla="*/ 2147483647 h 169"/>
              <a:gd name="T2" fmla="*/ 2147483647 w 791"/>
              <a:gd name="T3" fmla="*/ 2147483647 h 169"/>
              <a:gd name="T4" fmla="*/ 2147483647 w 791"/>
              <a:gd name="T5" fmla="*/ 2147483647 h 169"/>
              <a:gd name="T6" fmla="*/ 2147483647 w 791"/>
              <a:gd name="T7" fmla="*/ 2147483647 h 169"/>
              <a:gd name="T8" fmla="*/ 2147483647 w 791"/>
              <a:gd name="T9" fmla="*/ 2147483647 h 169"/>
              <a:gd name="T10" fmla="*/ 2147483647 w 791"/>
              <a:gd name="T11" fmla="*/ 2147483647 h 169"/>
              <a:gd name="T12" fmla="*/ 2147483647 w 791"/>
              <a:gd name="T13" fmla="*/ 2147483647 h 169"/>
              <a:gd name="T14" fmla="*/ 2147483647 w 791"/>
              <a:gd name="T15" fmla="*/ 2147483647 h 169"/>
              <a:gd name="T16" fmla="*/ 2147483647 w 791"/>
              <a:gd name="T17" fmla="*/ 2147483647 h 169"/>
              <a:gd name="T18" fmla="*/ 2147483647 w 791"/>
              <a:gd name="T19" fmla="*/ 2147483647 h 169"/>
              <a:gd name="T20" fmla="*/ 2147483647 w 791"/>
              <a:gd name="T21" fmla="*/ 2147483647 h 169"/>
              <a:gd name="T22" fmla="*/ 2147483647 w 791"/>
              <a:gd name="T23" fmla="*/ 2147483647 h 169"/>
              <a:gd name="T24" fmla="*/ 2147483647 w 791"/>
              <a:gd name="T25" fmla="*/ 2147483647 h 169"/>
              <a:gd name="T26" fmla="*/ 2147483647 w 791"/>
              <a:gd name="T27" fmla="*/ 2147483647 h 169"/>
              <a:gd name="T28" fmla="*/ 2147483647 w 791"/>
              <a:gd name="T29" fmla="*/ 2147483647 h 169"/>
              <a:gd name="T30" fmla="*/ 2147483647 w 791"/>
              <a:gd name="T31" fmla="*/ 2147483647 h 169"/>
              <a:gd name="T32" fmla="*/ 2147483647 w 791"/>
              <a:gd name="T33" fmla="*/ 2147483647 h 169"/>
              <a:gd name="T34" fmla="*/ 2147483647 w 791"/>
              <a:gd name="T35" fmla="*/ 2147483647 h 169"/>
              <a:gd name="T36" fmla="*/ 2147483647 w 791"/>
              <a:gd name="T37" fmla="*/ 2147483647 h 169"/>
              <a:gd name="T38" fmla="*/ 2147483647 w 791"/>
              <a:gd name="T39" fmla="*/ 2147483647 h 169"/>
              <a:gd name="T40" fmla="*/ 2147483647 w 791"/>
              <a:gd name="T41" fmla="*/ 2147483647 h 169"/>
              <a:gd name="T42" fmla="*/ 2147483647 w 791"/>
              <a:gd name="T43" fmla="*/ 2147483647 h 169"/>
              <a:gd name="T44" fmla="*/ 2147483647 w 791"/>
              <a:gd name="T45" fmla="*/ 2147483647 h 169"/>
              <a:gd name="T46" fmla="*/ 2147483647 w 791"/>
              <a:gd name="T47" fmla="*/ 2147483647 h 169"/>
              <a:gd name="T48" fmla="*/ 2147483647 w 791"/>
              <a:gd name="T49" fmla="*/ 2147483647 h 169"/>
              <a:gd name="T50" fmla="*/ 2147483647 w 791"/>
              <a:gd name="T51" fmla="*/ 2147483647 h 169"/>
              <a:gd name="T52" fmla="*/ 2147483647 w 791"/>
              <a:gd name="T53" fmla="*/ 2147483647 h 169"/>
              <a:gd name="T54" fmla="*/ 2147483647 w 791"/>
              <a:gd name="T55" fmla="*/ 2147483647 h 169"/>
              <a:gd name="T56" fmla="*/ 2147483647 w 791"/>
              <a:gd name="T57" fmla="*/ 0 h 169"/>
              <a:gd name="T58" fmla="*/ 2147483647 w 791"/>
              <a:gd name="T59" fmla="*/ 0 h 169"/>
              <a:gd name="T60" fmla="*/ 2147483647 w 791"/>
              <a:gd name="T61" fmla="*/ 0 h 169"/>
              <a:gd name="T62" fmla="*/ 2147483647 w 791"/>
              <a:gd name="T63" fmla="*/ 2147483647 h 169"/>
              <a:gd name="T64" fmla="*/ 2147483647 w 791"/>
              <a:gd name="T65" fmla="*/ 2147483647 h 169"/>
              <a:gd name="T66" fmla="*/ 2147483647 w 791"/>
              <a:gd name="T67" fmla="*/ 2147483647 h 169"/>
              <a:gd name="T68" fmla="*/ 2147483647 w 791"/>
              <a:gd name="T69" fmla="*/ 2147483647 h 169"/>
              <a:gd name="T70" fmla="*/ 2147483647 w 791"/>
              <a:gd name="T71" fmla="*/ 2147483647 h 169"/>
              <a:gd name="T72" fmla="*/ 2147483647 w 791"/>
              <a:gd name="T73" fmla="*/ 2147483647 h 169"/>
              <a:gd name="T74" fmla="*/ 2147483647 w 791"/>
              <a:gd name="T75" fmla="*/ 2147483647 h 169"/>
              <a:gd name="T76" fmla="*/ 2147483647 w 791"/>
              <a:gd name="T77" fmla="*/ 2147483647 h 169"/>
              <a:gd name="T78" fmla="*/ 2147483647 w 791"/>
              <a:gd name="T79" fmla="*/ 2147483647 h 169"/>
              <a:gd name="T80" fmla="*/ 2147483647 w 791"/>
              <a:gd name="T81" fmla="*/ 2147483647 h 169"/>
              <a:gd name="T82" fmla="*/ 2147483647 w 791"/>
              <a:gd name="T83" fmla="*/ 2147483647 h 169"/>
              <a:gd name="T84" fmla="*/ 2147483647 w 791"/>
              <a:gd name="T85" fmla="*/ 2147483647 h 169"/>
              <a:gd name="T86" fmla="*/ 2147483647 w 791"/>
              <a:gd name="T87" fmla="*/ 2147483647 h 169"/>
              <a:gd name="T88" fmla="*/ 2147483647 w 791"/>
              <a:gd name="T89" fmla="*/ 2147483647 h 169"/>
              <a:gd name="T90" fmla="*/ 2147483647 w 791"/>
              <a:gd name="T91" fmla="*/ 2147483647 h 169"/>
              <a:gd name="T92" fmla="*/ 2147483647 w 791"/>
              <a:gd name="T93" fmla="*/ 2147483647 h 169"/>
              <a:gd name="T94" fmla="*/ 2147483647 w 791"/>
              <a:gd name="T95" fmla="*/ 2147483647 h 169"/>
              <a:gd name="T96" fmla="*/ 2147483647 w 791"/>
              <a:gd name="T97" fmla="*/ 2147483647 h 169"/>
              <a:gd name="T98" fmla="*/ 2147483647 w 791"/>
              <a:gd name="T99" fmla="*/ 2147483647 h 169"/>
              <a:gd name="T100" fmla="*/ 2147483647 w 791"/>
              <a:gd name="T101" fmla="*/ 2147483647 h 169"/>
              <a:gd name="T102" fmla="*/ 2147483647 w 791"/>
              <a:gd name="T103" fmla="*/ 2147483647 h 169"/>
              <a:gd name="T104" fmla="*/ 2147483647 w 791"/>
              <a:gd name="T105" fmla="*/ 2147483647 h 169"/>
              <a:gd name="T106" fmla="*/ 2147483647 w 791"/>
              <a:gd name="T107" fmla="*/ 2147483647 h 169"/>
              <a:gd name="T108" fmla="*/ 2147483647 w 791"/>
              <a:gd name="T109" fmla="*/ 2147483647 h 169"/>
              <a:gd name="T110" fmla="*/ 2147483647 w 791"/>
              <a:gd name="T111" fmla="*/ 2147483647 h 169"/>
              <a:gd name="T112" fmla="*/ 2147483647 w 791"/>
              <a:gd name="T113" fmla="*/ 2147483647 h 169"/>
              <a:gd name="T114" fmla="*/ 2147483647 w 791"/>
              <a:gd name="T115" fmla="*/ 2147483647 h 169"/>
              <a:gd name="T116" fmla="*/ 2147483647 w 791"/>
              <a:gd name="T117" fmla="*/ 2147483647 h 169"/>
              <a:gd name="T118" fmla="*/ 2147483647 w 791"/>
              <a:gd name="T119" fmla="*/ 2147483647 h 16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91"/>
              <a:gd name="T181" fmla="*/ 0 h 169"/>
              <a:gd name="T182" fmla="*/ 791 w 791"/>
              <a:gd name="T183" fmla="*/ 169 h 16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91" h="169">
                <a:moveTo>
                  <a:pt x="0" y="169"/>
                </a:moveTo>
                <a:lnTo>
                  <a:pt x="3" y="159"/>
                </a:lnTo>
                <a:lnTo>
                  <a:pt x="7" y="148"/>
                </a:lnTo>
                <a:lnTo>
                  <a:pt x="13" y="134"/>
                </a:lnTo>
                <a:lnTo>
                  <a:pt x="21" y="117"/>
                </a:lnTo>
                <a:lnTo>
                  <a:pt x="25" y="108"/>
                </a:lnTo>
                <a:lnTo>
                  <a:pt x="30" y="99"/>
                </a:lnTo>
                <a:lnTo>
                  <a:pt x="36" y="89"/>
                </a:lnTo>
                <a:lnTo>
                  <a:pt x="42" y="80"/>
                </a:lnTo>
                <a:lnTo>
                  <a:pt x="48" y="71"/>
                </a:lnTo>
                <a:lnTo>
                  <a:pt x="56" y="61"/>
                </a:lnTo>
                <a:lnTo>
                  <a:pt x="63" y="53"/>
                </a:lnTo>
                <a:lnTo>
                  <a:pt x="72" y="44"/>
                </a:lnTo>
                <a:lnTo>
                  <a:pt x="80" y="36"/>
                </a:lnTo>
                <a:lnTo>
                  <a:pt x="85" y="32"/>
                </a:lnTo>
                <a:lnTo>
                  <a:pt x="90" y="28"/>
                </a:lnTo>
                <a:lnTo>
                  <a:pt x="95" y="25"/>
                </a:lnTo>
                <a:lnTo>
                  <a:pt x="100" y="21"/>
                </a:lnTo>
                <a:lnTo>
                  <a:pt x="105" y="18"/>
                </a:lnTo>
                <a:lnTo>
                  <a:pt x="110" y="15"/>
                </a:lnTo>
                <a:lnTo>
                  <a:pt x="116" y="13"/>
                </a:lnTo>
                <a:lnTo>
                  <a:pt x="122" y="10"/>
                </a:lnTo>
                <a:lnTo>
                  <a:pt x="127" y="8"/>
                </a:lnTo>
                <a:lnTo>
                  <a:pt x="133" y="6"/>
                </a:lnTo>
                <a:lnTo>
                  <a:pt x="140" y="4"/>
                </a:lnTo>
                <a:lnTo>
                  <a:pt x="146" y="3"/>
                </a:lnTo>
                <a:lnTo>
                  <a:pt x="152" y="1"/>
                </a:lnTo>
                <a:lnTo>
                  <a:pt x="159" y="1"/>
                </a:lnTo>
                <a:lnTo>
                  <a:pt x="166" y="0"/>
                </a:lnTo>
                <a:lnTo>
                  <a:pt x="173" y="0"/>
                </a:lnTo>
                <a:lnTo>
                  <a:pt x="180" y="0"/>
                </a:lnTo>
                <a:lnTo>
                  <a:pt x="187" y="1"/>
                </a:lnTo>
                <a:lnTo>
                  <a:pt x="195" y="2"/>
                </a:lnTo>
                <a:lnTo>
                  <a:pt x="203" y="3"/>
                </a:lnTo>
                <a:lnTo>
                  <a:pt x="211" y="4"/>
                </a:lnTo>
                <a:lnTo>
                  <a:pt x="219" y="7"/>
                </a:lnTo>
                <a:lnTo>
                  <a:pt x="227" y="9"/>
                </a:lnTo>
                <a:lnTo>
                  <a:pt x="235" y="12"/>
                </a:lnTo>
                <a:lnTo>
                  <a:pt x="244" y="15"/>
                </a:lnTo>
                <a:lnTo>
                  <a:pt x="253" y="19"/>
                </a:lnTo>
                <a:lnTo>
                  <a:pt x="314" y="49"/>
                </a:lnTo>
                <a:lnTo>
                  <a:pt x="359" y="72"/>
                </a:lnTo>
                <a:lnTo>
                  <a:pt x="394" y="90"/>
                </a:lnTo>
                <a:lnTo>
                  <a:pt x="410" y="97"/>
                </a:lnTo>
                <a:lnTo>
                  <a:pt x="424" y="103"/>
                </a:lnTo>
                <a:lnTo>
                  <a:pt x="431" y="106"/>
                </a:lnTo>
                <a:lnTo>
                  <a:pt x="438" y="108"/>
                </a:lnTo>
                <a:lnTo>
                  <a:pt x="446" y="110"/>
                </a:lnTo>
                <a:lnTo>
                  <a:pt x="453" y="112"/>
                </a:lnTo>
                <a:lnTo>
                  <a:pt x="461" y="114"/>
                </a:lnTo>
                <a:lnTo>
                  <a:pt x="470" y="115"/>
                </a:lnTo>
                <a:lnTo>
                  <a:pt x="488" y="118"/>
                </a:lnTo>
                <a:lnTo>
                  <a:pt x="508" y="120"/>
                </a:lnTo>
                <a:lnTo>
                  <a:pt x="532" y="121"/>
                </a:lnTo>
                <a:lnTo>
                  <a:pt x="560" y="122"/>
                </a:lnTo>
                <a:lnTo>
                  <a:pt x="591" y="123"/>
                </a:lnTo>
                <a:lnTo>
                  <a:pt x="700" y="124"/>
                </a:lnTo>
                <a:lnTo>
                  <a:pt x="760" y="124"/>
                </a:lnTo>
                <a:lnTo>
                  <a:pt x="786" y="123"/>
                </a:lnTo>
                <a:lnTo>
                  <a:pt x="791" y="123"/>
                </a:lnTo>
              </a:path>
            </a:pathLst>
          </a:custGeom>
          <a:noFill/>
          <a:ln w="31750">
            <a:solidFill>
              <a:srgbClr val="FFFF00"/>
            </a:solidFill>
            <a:round/>
            <a:headEnd/>
            <a:tailEnd/>
          </a:ln>
        </p:spPr>
        <p:txBody>
          <a:bodyPr/>
          <a:lstStyle/>
          <a:p>
            <a:endParaRPr lang="tr-TR"/>
          </a:p>
        </p:txBody>
      </p:sp>
      <p:sp>
        <p:nvSpPr>
          <p:cNvPr id="28691" name="Freeform 19"/>
          <p:cNvSpPr>
            <a:spLocks noChangeAspect="1"/>
          </p:cNvSpPr>
          <p:nvPr/>
        </p:nvSpPr>
        <p:spPr bwMode="auto">
          <a:xfrm>
            <a:off x="2455863" y="3589338"/>
            <a:ext cx="5895975" cy="1228725"/>
          </a:xfrm>
          <a:custGeom>
            <a:avLst/>
            <a:gdLst>
              <a:gd name="T0" fmla="*/ 0 w 953"/>
              <a:gd name="T1" fmla="*/ 2147483647 h 206"/>
              <a:gd name="T2" fmla="*/ 2147483647 w 953"/>
              <a:gd name="T3" fmla="*/ 2147483647 h 206"/>
              <a:gd name="T4" fmla="*/ 2147483647 w 953"/>
              <a:gd name="T5" fmla="*/ 2147483647 h 206"/>
              <a:gd name="T6" fmla="*/ 2147483647 w 953"/>
              <a:gd name="T7" fmla="*/ 2147483647 h 206"/>
              <a:gd name="T8" fmla="*/ 2147483647 w 953"/>
              <a:gd name="T9" fmla="*/ 2147483647 h 206"/>
              <a:gd name="T10" fmla="*/ 2147483647 w 953"/>
              <a:gd name="T11" fmla="*/ 2147483647 h 206"/>
              <a:gd name="T12" fmla="*/ 2147483647 w 953"/>
              <a:gd name="T13" fmla="*/ 2147483647 h 206"/>
              <a:gd name="T14" fmla="*/ 2147483647 w 953"/>
              <a:gd name="T15" fmla="*/ 2147483647 h 206"/>
              <a:gd name="T16" fmla="*/ 2147483647 w 953"/>
              <a:gd name="T17" fmla="*/ 2147483647 h 206"/>
              <a:gd name="T18" fmla="*/ 2147483647 w 953"/>
              <a:gd name="T19" fmla="*/ 2147483647 h 206"/>
              <a:gd name="T20" fmla="*/ 2147483647 w 953"/>
              <a:gd name="T21" fmla="*/ 2147483647 h 206"/>
              <a:gd name="T22" fmla="*/ 2147483647 w 953"/>
              <a:gd name="T23" fmla="*/ 2147483647 h 206"/>
              <a:gd name="T24" fmla="*/ 2147483647 w 953"/>
              <a:gd name="T25" fmla="*/ 2147483647 h 206"/>
              <a:gd name="T26" fmla="*/ 2147483647 w 953"/>
              <a:gd name="T27" fmla="*/ 2147483647 h 206"/>
              <a:gd name="T28" fmla="*/ 2147483647 w 953"/>
              <a:gd name="T29" fmla="*/ 2147483647 h 206"/>
              <a:gd name="T30" fmla="*/ 2147483647 w 953"/>
              <a:gd name="T31" fmla="*/ 2147483647 h 206"/>
              <a:gd name="T32" fmla="*/ 2147483647 w 953"/>
              <a:gd name="T33" fmla="*/ 2147483647 h 206"/>
              <a:gd name="T34" fmla="*/ 2147483647 w 953"/>
              <a:gd name="T35" fmla="*/ 2147483647 h 206"/>
              <a:gd name="T36" fmla="*/ 2147483647 w 953"/>
              <a:gd name="T37" fmla="*/ 2147483647 h 206"/>
              <a:gd name="T38" fmla="*/ 2147483647 w 953"/>
              <a:gd name="T39" fmla="*/ 2147483647 h 206"/>
              <a:gd name="T40" fmla="*/ 2147483647 w 953"/>
              <a:gd name="T41" fmla="*/ 2147483647 h 206"/>
              <a:gd name="T42" fmla="*/ 2147483647 w 953"/>
              <a:gd name="T43" fmla="*/ 2147483647 h 206"/>
              <a:gd name="T44" fmla="*/ 2147483647 w 953"/>
              <a:gd name="T45" fmla="*/ 2147483647 h 206"/>
              <a:gd name="T46" fmla="*/ 2147483647 w 953"/>
              <a:gd name="T47" fmla="*/ 0 h 206"/>
              <a:gd name="T48" fmla="*/ 2147483647 w 953"/>
              <a:gd name="T49" fmla="*/ 0 h 206"/>
              <a:gd name="T50" fmla="*/ 2147483647 w 953"/>
              <a:gd name="T51" fmla="*/ 0 h 206"/>
              <a:gd name="T52" fmla="*/ 2147483647 w 953"/>
              <a:gd name="T53" fmla="*/ 0 h 206"/>
              <a:gd name="T54" fmla="*/ 2147483647 w 953"/>
              <a:gd name="T55" fmla="*/ 2147483647 h 206"/>
              <a:gd name="T56" fmla="*/ 2147483647 w 953"/>
              <a:gd name="T57" fmla="*/ 2147483647 h 206"/>
              <a:gd name="T58" fmla="*/ 2147483647 w 953"/>
              <a:gd name="T59" fmla="*/ 2147483647 h 206"/>
              <a:gd name="T60" fmla="*/ 2147483647 w 953"/>
              <a:gd name="T61" fmla="*/ 2147483647 h 206"/>
              <a:gd name="T62" fmla="*/ 2147483647 w 953"/>
              <a:gd name="T63" fmla="*/ 2147483647 h 206"/>
              <a:gd name="T64" fmla="*/ 2147483647 w 953"/>
              <a:gd name="T65" fmla="*/ 2147483647 h 206"/>
              <a:gd name="T66" fmla="*/ 2147483647 w 953"/>
              <a:gd name="T67" fmla="*/ 2147483647 h 206"/>
              <a:gd name="T68" fmla="*/ 2147483647 w 953"/>
              <a:gd name="T69" fmla="*/ 2147483647 h 206"/>
              <a:gd name="T70" fmla="*/ 2147483647 w 953"/>
              <a:gd name="T71" fmla="*/ 2147483647 h 206"/>
              <a:gd name="T72" fmla="*/ 2147483647 w 953"/>
              <a:gd name="T73" fmla="*/ 2147483647 h 206"/>
              <a:gd name="T74" fmla="*/ 2147483647 w 953"/>
              <a:gd name="T75" fmla="*/ 2147483647 h 206"/>
              <a:gd name="T76" fmla="*/ 2147483647 w 953"/>
              <a:gd name="T77" fmla="*/ 2147483647 h 206"/>
              <a:gd name="T78" fmla="*/ 2147483647 w 953"/>
              <a:gd name="T79" fmla="*/ 2147483647 h 206"/>
              <a:gd name="T80" fmla="*/ 2147483647 w 953"/>
              <a:gd name="T81" fmla="*/ 2147483647 h 206"/>
              <a:gd name="T82" fmla="*/ 2147483647 w 953"/>
              <a:gd name="T83" fmla="*/ 2147483647 h 206"/>
              <a:gd name="T84" fmla="*/ 2147483647 w 953"/>
              <a:gd name="T85" fmla="*/ 2147483647 h 206"/>
              <a:gd name="T86" fmla="*/ 2147483647 w 953"/>
              <a:gd name="T87" fmla="*/ 2147483647 h 206"/>
              <a:gd name="T88" fmla="*/ 2147483647 w 953"/>
              <a:gd name="T89" fmla="*/ 2147483647 h 206"/>
              <a:gd name="T90" fmla="*/ 2147483647 w 953"/>
              <a:gd name="T91" fmla="*/ 2147483647 h 206"/>
              <a:gd name="T92" fmla="*/ 2147483647 w 953"/>
              <a:gd name="T93" fmla="*/ 2147483647 h 206"/>
              <a:gd name="T94" fmla="*/ 2147483647 w 953"/>
              <a:gd name="T95" fmla="*/ 2147483647 h 206"/>
              <a:gd name="T96" fmla="*/ 2147483647 w 953"/>
              <a:gd name="T97" fmla="*/ 2147483647 h 206"/>
              <a:gd name="T98" fmla="*/ 2147483647 w 953"/>
              <a:gd name="T99" fmla="*/ 2147483647 h 206"/>
              <a:gd name="T100" fmla="*/ 2147483647 w 953"/>
              <a:gd name="T101" fmla="*/ 2147483647 h 206"/>
              <a:gd name="T102" fmla="*/ 2147483647 w 953"/>
              <a:gd name="T103" fmla="*/ 2147483647 h 206"/>
              <a:gd name="T104" fmla="*/ 2147483647 w 953"/>
              <a:gd name="T105" fmla="*/ 2147483647 h 206"/>
              <a:gd name="T106" fmla="*/ 2147483647 w 953"/>
              <a:gd name="T107" fmla="*/ 2147483647 h 206"/>
              <a:gd name="T108" fmla="*/ 2147483647 w 953"/>
              <a:gd name="T109" fmla="*/ 2147483647 h 206"/>
              <a:gd name="T110" fmla="*/ 2147483647 w 953"/>
              <a:gd name="T111" fmla="*/ 2147483647 h 206"/>
              <a:gd name="T112" fmla="*/ 2147483647 w 953"/>
              <a:gd name="T113" fmla="*/ 2147483647 h 20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53"/>
              <a:gd name="T172" fmla="*/ 0 h 206"/>
              <a:gd name="T173" fmla="*/ 953 w 953"/>
              <a:gd name="T174" fmla="*/ 206 h 20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53" h="206">
                <a:moveTo>
                  <a:pt x="0" y="187"/>
                </a:moveTo>
                <a:lnTo>
                  <a:pt x="3" y="163"/>
                </a:lnTo>
                <a:lnTo>
                  <a:pt x="7" y="138"/>
                </a:lnTo>
                <a:lnTo>
                  <a:pt x="12" y="109"/>
                </a:lnTo>
                <a:lnTo>
                  <a:pt x="15" y="94"/>
                </a:lnTo>
                <a:lnTo>
                  <a:pt x="19" y="79"/>
                </a:lnTo>
                <a:lnTo>
                  <a:pt x="23" y="65"/>
                </a:lnTo>
                <a:lnTo>
                  <a:pt x="27" y="51"/>
                </a:lnTo>
                <a:lnTo>
                  <a:pt x="32" y="39"/>
                </a:lnTo>
                <a:lnTo>
                  <a:pt x="34" y="33"/>
                </a:lnTo>
                <a:lnTo>
                  <a:pt x="37" y="28"/>
                </a:lnTo>
                <a:lnTo>
                  <a:pt x="39" y="24"/>
                </a:lnTo>
                <a:lnTo>
                  <a:pt x="42" y="20"/>
                </a:lnTo>
                <a:lnTo>
                  <a:pt x="45" y="17"/>
                </a:lnTo>
                <a:lnTo>
                  <a:pt x="46" y="16"/>
                </a:lnTo>
                <a:lnTo>
                  <a:pt x="47" y="15"/>
                </a:lnTo>
                <a:lnTo>
                  <a:pt x="52" y="12"/>
                </a:lnTo>
                <a:lnTo>
                  <a:pt x="56" y="9"/>
                </a:lnTo>
                <a:lnTo>
                  <a:pt x="60" y="7"/>
                </a:lnTo>
                <a:lnTo>
                  <a:pt x="64" y="5"/>
                </a:lnTo>
                <a:lnTo>
                  <a:pt x="68" y="3"/>
                </a:lnTo>
                <a:lnTo>
                  <a:pt x="72" y="2"/>
                </a:lnTo>
                <a:lnTo>
                  <a:pt x="76" y="1"/>
                </a:lnTo>
                <a:lnTo>
                  <a:pt x="80" y="0"/>
                </a:lnTo>
                <a:lnTo>
                  <a:pt x="84" y="0"/>
                </a:lnTo>
                <a:lnTo>
                  <a:pt x="89" y="0"/>
                </a:lnTo>
                <a:lnTo>
                  <a:pt x="93" y="0"/>
                </a:lnTo>
                <a:lnTo>
                  <a:pt x="98" y="1"/>
                </a:lnTo>
                <a:lnTo>
                  <a:pt x="103" y="2"/>
                </a:lnTo>
                <a:lnTo>
                  <a:pt x="108" y="4"/>
                </a:lnTo>
                <a:lnTo>
                  <a:pt x="113" y="5"/>
                </a:lnTo>
                <a:lnTo>
                  <a:pt x="119" y="8"/>
                </a:lnTo>
                <a:lnTo>
                  <a:pt x="131" y="13"/>
                </a:lnTo>
                <a:lnTo>
                  <a:pt x="144" y="19"/>
                </a:lnTo>
                <a:lnTo>
                  <a:pt x="177" y="36"/>
                </a:lnTo>
                <a:lnTo>
                  <a:pt x="268" y="86"/>
                </a:lnTo>
                <a:lnTo>
                  <a:pt x="297" y="100"/>
                </a:lnTo>
                <a:lnTo>
                  <a:pt x="323" y="112"/>
                </a:lnTo>
                <a:lnTo>
                  <a:pt x="348" y="122"/>
                </a:lnTo>
                <a:lnTo>
                  <a:pt x="372" y="130"/>
                </a:lnTo>
                <a:lnTo>
                  <a:pt x="394" y="137"/>
                </a:lnTo>
                <a:lnTo>
                  <a:pt x="415" y="143"/>
                </a:lnTo>
                <a:lnTo>
                  <a:pt x="434" y="147"/>
                </a:lnTo>
                <a:lnTo>
                  <a:pt x="452" y="151"/>
                </a:lnTo>
                <a:lnTo>
                  <a:pt x="470" y="153"/>
                </a:lnTo>
                <a:lnTo>
                  <a:pt x="485" y="155"/>
                </a:lnTo>
                <a:lnTo>
                  <a:pt x="514" y="158"/>
                </a:lnTo>
                <a:lnTo>
                  <a:pt x="539" y="160"/>
                </a:lnTo>
                <a:lnTo>
                  <a:pt x="550" y="161"/>
                </a:lnTo>
                <a:lnTo>
                  <a:pt x="561" y="162"/>
                </a:lnTo>
                <a:lnTo>
                  <a:pt x="573" y="164"/>
                </a:lnTo>
                <a:lnTo>
                  <a:pt x="591" y="167"/>
                </a:lnTo>
                <a:lnTo>
                  <a:pt x="640" y="173"/>
                </a:lnTo>
                <a:lnTo>
                  <a:pt x="768" y="186"/>
                </a:lnTo>
                <a:lnTo>
                  <a:pt x="890" y="199"/>
                </a:lnTo>
                <a:lnTo>
                  <a:pt x="932" y="203"/>
                </a:lnTo>
                <a:lnTo>
                  <a:pt x="953" y="206"/>
                </a:lnTo>
              </a:path>
            </a:pathLst>
          </a:custGeom>
          <a:noFill/>
          <a:ln w="31750">
            <a:solidFill>
              <a:srgbClr val="FFFFFF"/>
            </a:solidFill>
            <a:round/>
            <a:headEnd/>
            <a:tailEnd/>
          </a:ln>
        </p:spPr>
        <p:txBody>
          <a:bodyPr/>
          <a:lstStyle/>
          <a:p>
            <a:endParaRPr lang="tr-TR"/>
          </a:p>
        </p:txBody>
      </p:sp>
      <p:sp>
        <p:nvSpPr>
          <p:cNvPr id="28692" name="Freeform 20"/>
          <p:cNvSpPr>
            <a:spLocks noChangeAspect="1"/>
          </p:cNvSpPr>
          <p:nvPr/>
        </p:nvSpPr>
        <p:spPr bwMode="auto">
          <a:xfrm>
            <a:off x="2517775" y="4244975"/>
            <a:ext cx="5054600" cy="1192213"/>
          </a:xfrm>
          <a:custGeom>
            <a:avLst/>
            <a:gdLst>
              <a:gd name="T0" fmla="*/ 0 w 817"/>
              <a:gd name="T1" fmla="*/ 2147483647 h 200"/>
              <a:gd name="T2" fmla="*/ 2147483647 w 817"/>
              <a:gd name="T3" fmla="*/ 2147483647 h 200"/>
              <a:gd name="T4" fmla="*/ 2147483647 w 817"/>
              <a:gd name="T5" fmla="*/ 2147483647 h 200"/>
              <a:gd name="T6" fmla="*/ 2147483647 w 817"/>
              <a:gd name="T7" fmla="*/ 2147483647 h 200"/>
              <a:gd name="T8" fmla="*/ 2147483647 w 817"/>
              <a:gd name="T9" fmla="*/ 2147483647 h 200"/>
              <a:gd name="T10" fmla="*/ 2147483647 w 817"/>
              <a:gd name="T11" fmla="*/ 2147483647 h 200"/>
              <a:gd name="T12" fmla="*/ 2147483647 w 817"/>
              <a:gd name="T13" fmla="*/ 2147483647 h 200"/>
              <a:gd name="T14" fmla="*/ 2147483647 w 817"/>
              <a:gd name="T15" fmla="*/ 2147483647 h 200"/>
              <a:gd name="T16" fmla="*/ 2147483647 w 817"/>
              <a:gd name="T17" fmla="*/ 2147483647 h 200"/>
              <a:gd name="T18" fmla="*/ 2147483647 w 817"/>
              <a:gd name="T19" fmla="*/ 2147483647 h 200"/>
              <a:gd name="T20" fmla="*/ 2147483647 w 817"/>
              <a:gd name="T21" fmla="*/ 2147483647 h 200"/>
              <a:gd name="T22" fmla="*/ 2147483647 w 817"/>
              <a:gd name="T23" fmla="*/ 2147483647 h 200"/>
              <a:gd name="T24" fmla="*/ 2147483647 w 817"/>
              <a:gd name="T25" fmla="*/ 2147483647 h 200"/>
              <a:gd name="T26" fmla="*/ 2147483647 w 817"/>
              <a:gd name="T27" fmla="*/ 2147483647 h 200"/>
              <a:gd name="T28" fmla="*/ 2147483647 w 817"/>
              <a:gd name="T29" fmla="*/ 2147483647 h 200"/>
              <a:gd name="T30" fmla="*/ 2147483647 w 817"/>
              <a:gd name="T31" fmla="*/ 2147483647 h 200"/>
              <a:gd name="T32" fmla="*/ 2147483647 w 817"/>
              <a:gd name="T33" fmla="*/ 2147483647 h 200"/>
              <a:gd name="T34" fmla="*/ 2147483647 w 817"/>
              <a:gd name="T35" fmla="*/ 2147483647 h 200"/>
              <a:gd name="T36" fmla="*/ 2147483647 w 817"/>
              <a:gd name="T37" fmla="*/ 2147483647 h 200"/>
              <a:gd name="T38" fmla="*/ 2147483647 w 817"/>
              <a:gd name="T39" fmla="*/ 2147483647 h 200"/>
              <a:gd name="T40" fmla="*/ 2147483647 w 817"/>
              <a:gd name="T41" fmla="*/ 2147483647 h 200"/>
              <a:gd name="T42" fmla="*/ 2147483647 w 817"/>
              <a:gd name="T43" fmla="*/ 2147483647 h 200"/>
              <a:gd name="T44" fmla="*/ 2147483647 w 817"/>
              <a:gd name="T45" fmla="*/ 2147483647 h 200"/>
              <a:gd name="T46" fmla="*/ 2147483647 w 817"/>
              <a:gd name="T47" fmla="*/ 2147483647 h 200"/>
              <a:gd name="T48" fmla="*/ 2147483647 w 817"/>
              <a:gd name="T49" fmla="*/ 2147483647 h 200"/>
              <a:gd name="T50" fmla="*/ 2147483647 w 817"/>
              <a:gd name="T51" fmla="*/ 0 h 200"/>
              <a:gd name="T52" fmla="*/ 2147483647 w 817"/>
              <a:gd name="T53" fmla="*/ 0 h 200"/>
              <a:gd name="T54" fmla="*/ 2147483647 w 817"/>
              <a:gd name="T55" fmla="*/ 2147483647 h 200"/>
              <a:gd name="T56" fmla="*/ 2147483647 w 817"/>
              <a:gd name="T57" fmla="*/ 2147483647 h 200"/>
              <a:gd name="T58" fmla="*/ 2147483647 w 817"/>
              <a:gd name="T59" fmla="*/ 2147483647 h 200"/>
              <a:gd name="T60" fmla="*/ 2147483647 w 817"/>
              <a:gd name="T61" fmla="*/ 2147483647 h 200"/>
              <a:gd name="T62" fmla="*/ 2147483647 w 817"/>
              <a:gd name="T63" fmla="*/ 2147483647 h 200"/>
              <a:gd name="T64" fmla="*/ 2147483647 w 817"/>
              <a:gd name="T65" fmla="*/ 2147483647 h 200"/>
              <a:gd name="T66" fmla="*/ 2147483647 w 817"/>
              <a:gd name="T67" fmla="*/ 2147483647 h 200"/>
              <a:gd name="T68" fmla="*/ 2147483647 w 817"/>
              <a:gd name="T69" fmla="*/ 2147483647 h 200"/>
              <a:gd name="T70" fmla="*/ 2147483647 w 817"/>
              <a:gd name="T71" fmla="*/ 2147483647 h 200"/>
              <a:gd name="T72" fmla="*/ 2147483647 w 817"/>
              <a:gd name="T73" fmla="*/ 2147483647 h 200"/>
              <a:gd name="T74" fmla="*/ 2147483647 w 817"/>
              <a:gd name="T75" fmla="*/ 2147483647 h 200"/>
              <a:gd name="T76" fmla="*/ 2147483647 w 817"/>
              <a:gd name="T77" fmla="*/ 2147483647 h 200"/>
              <a:gd name="T78" fmla="*/ 2147483647 w 817"/>
              <a:gd name="T79" fmla="*/ 2147483647 h 200"/>
              <a:gd name="T80" fmla="*/ 2147483647 w 817"/>
              <a:gd name="T81" fmla="*/ 2147483647 h 200"/>
              <a:gd name="T82" fmla="*/ 2147483647 w 817"/>
              <a:gd name="T83" fmla="*/ 2147483647 h 200"/>
              <a:gd name="T84" fmla="*/ 2147483647 w 817"/>
              <a:gd name="T85" fmla="*/ 2147483647 h 200"/>
              <a:gd name="T86" fmla="*/ 2147483647 w 817"/>
              <a:gd name="T87" fmla="*/ 2147483647 h 200"/>
              <a:gd name="T88" fmla="*/ 2147483647 w 817"/>
              <a:gd name="T89" fmla="*/ 2147483647 h 200"/>
              <a:gd name="T90" fmla="*/ 2147483647 w 817"/>
              <a:gd name="T91" fmla="*/ 2147483647 h 200"/>
              <a:gd name="T92" fmla="*/ 2147483647 w 817"/>
              <a:gd name="T93" fmla="*/ 2147483647 h 200"/>
              <a:gd name="T94" fmla="*/ 2147483647 w 817"/>
              <a:gd name="T95" fmla="*/ 2147483647 h 200"/>
              <a:gd name="T96" fmla="*/ 2147483647 w 817"/>
              <a:gd name="T97" fmla="*/ 2147483647 h 200"/>
              <a:gd name="T98" fmla="*/ 2147483647 w 817"/>
              <a:gd name="T99" fmla="*/ 2147483647 h 200"/>
              <a:gd name="T100" fmla="*/ 2147483647 w 817"/>
              <a:gd name="T101" fmla="*/ 2147483647 h 200"/>
              <a:gd name="T102" fmla="*/ 2147483647 w 817"/>
              <a:gd name="T103" fmla="*/ 2147483647 h 200"/>
              <a:gd name="T104" fmla="*/ 2147483647 w 817"/>
              <a:gd name="T105" fmla="*/ 2147483647 h 200"/>
              <a:gd name="T106" fmla="*/ 2147483647 w 817"/>
              <a:gd name="T107" fmla="*/ 2147483647 h 200"/>
              <a:gd name="T108" fmla="*/ 2147483647 w 817"/>
              <a:gd name="T109" fmla="*/ 2147483647 h 200"/>
              <a:gd name="T110" fmla="*/ 2147483647 w 817"/>
              <a:gd name="T111" fmla="*/ 2147483647 h 200"/>
              <a:gd name="T112" fmla="*/ 2147483647 w 817"/>
              <a:gd name="T113" fmla="*/ 2147483647 h 200"/>
              <a:gd name="T114" fmla="*/ 2147483647 w 817"/>
              <a:gd name="T115" fmla="*/ 2147483647 h 2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17"/>
              <a:gd name="T175" fmla="*/ 0 h 200"/>
              <a:gd name="T176" fmla="*/ 817 w 817"/>
              <a:gd name="T177" fmla="*/ 200 h 20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17" h="200">
                <a:moveTo>
                  <a:pt x="0" y="200"/>
                </a:moveTo>
                <a:lnTo>
                  <a:pt x="8" y="178"/>
                </a:lnTo>
                <a:lnTo>
                  <a:pt x="18" y="154"/>
                </a:lnTo>
                <a:lnTo>
                  <a:pt x="30" y="126"/>
                </a:lnTo>
                <a:lnTo>
                  <a:pt x="43" y="97"/>
                </a:lnTo>
                <a:lnTo>
                  <a:pt x="51" y="83"/>
                </a:lnTo>
                <a:lnTo>
                  <a:pt x="58" y="70"/>
                </a:lnTo>
                <a:lnTo>
                  <a:pt x="66" y="58"/>
                </a:lnTo>
                <a:lnTo>
                  <a:pt x="69" y="52"/>
                </a:lnTo>
                <a:lnTo>
                  <a:pt x="73" y="47"/>
                </a:lnTo>
                <a:lnTo>
                  <a:pt x="77" y="43"/>
                </a:lnTo>
                <a:lnTo>
                  <a:pt x="80" y="39"/>
                </a:lnTo>
                <a:lnTo>
                  <a:pt x="84" y="35"/>
                </a:lnTo>
                <a:lnTo>
                  <a:pt x="87" y="32"/>
                </a:lnTo>
                <a:lnTo>
                  <a:pt x="101" y="22"/>
                </a:lnTo>
                <a:lnTo>
                  <a:pt x="108" y="17"/>
                </a:lnTo>
                <a:lnTo>
                  <a:pt x="116" y="12"/>
                </a:lnTo>
                <a:lnTo>
                  <a:pt x="119" y="10"/>
                </a:lnTo>
                <a:lnTo>
                  <a:pt x="123" y="8"/>
                </a:lnTo>
                <a:lnTo>
                  <a:pt x="128" y="6"/>
                </a:lnTo>
                <a:lnTo>
                  <a:pt x="132" y="5"/>
                </a:lnTo>
                <a:lnTo>
                  <a:pt x="136" y="3"/>
                </a:lnTo>
                <a:lnTo>
                  <a:pt x="141" y="2"/>
                </a:lnTo>
                <a:lnTo>
                  <a:pt x="145" y="1"/>
                </a:lnTo>
                <a:lnTo>
                  <a:pt x="150" y="1"/>
                </a:lnTo>
                <a:lnTo>
                  <a:pt x="156" y="0"/>
                </a:lnTo>
                <a:lnTo>
                  <a:pt x="161" y="0"/>
                </a:lnTo>
                <a:lnTo>
                  <a:pt x="167" y="1"/>
                </a:lnTo>
                <a:lnTo>
                  <a:pt x="172" y="1"/>
                </a:lnTo>
                <a:lnTo>
                  <a:pt x="179" y="2"/>
                </a:lnTo>
                <a:lnTo>
                  <a:pt x="185" y="4"/>
                </a:lnTo>
                <a:lnTo>
                  <a:pt x="192" y="6"/>
                </a:lnTo>
                <a:lnTo>
                  <a:pt x="199" y="8"/>
                </a:lnTo>
                <a:lnTo>
                  <a:pt x="206" y="11"/>
                </a:lnTo>
                <a:lnTo>
                  <a:pt x="214" y="15"/>
                </a:lnTo>
                <a:lnTo>
                  <a:pt x="222" y="19"/>
                </a:lnTo>
                <a:lnTo>
                  <a:pt x="231" y="24"/>
                </a:lnTo>
                <a:lnTo>
                  <a:pt x="239" y="29"/>
                </a:lnTo>
                <a:lnTo>
                  <a:pt x="249" y="34"/>
                </a:lnTo>
                <a:lnTo>
                  <a:pt x="268" y="48"/>
                </a:lnTo>
                <a:lnTo>
                  <a:pt x="344" y="103"/>
                </a:lnTo>
                <a:lnTo>
                  <a:pt x="378" y="127"/>
                </a:lnTo>
                <a:lnTo>
                  <a:pt x="394" y="138"/>
                </a:lnTo>
                <a:lnTo>
                  <a:pt x="410" y="148"/>
                </a:lnTo>
                <a:lnTo>
                  <a:pt x="426" y="156"/>
                </a:lnTo>
                <a:lnTo>
                  <a:pt x="441" y="164"/>
                </a:lnTo>
                <a:lnTo>
                  <a:pt x="456" y="171"/>
                </a:lnTo>
                <a:lnTo>
                  <a:pt x="463" y="174"/>
                </a:lnTo>
                <a:lnTo>
                  <a:pt x="470" y="177"/>
                </a:lnTo>
                <a:lnTo>
                  <a:pt x="478" y="180"/>
                </a:lnTo>
                <a:lnTo>
                  <a:pt x="485" y="182"/>
                </a:lnTo>
                <a:lnTo>
                  <a:pt x="493" y="184"/>
                </a:lnTo>
                <a:lnTo>
                  <a:pt x="500" y="185"/>
                </a:lnTo>
                <a:lnTo>
                  <a:pt x="507" y="186"/>
                </a:lnTo>
                <a:lnTo>
                  <a:pt x="515" y="187"/>
                </a:lnTo>
                <a:lnTo>
                  <a:pt x="522" y="188"/>
                </a:lnTo>
                <a:lnTo>
                  <a:pt x="530" y="188"/>
                </a:lnTo>
                <a:lnTo>
                  <a:pt x="817" y="188"/>
                </a:lnTo>
              </a:path>
            </a:pathLst>
          </a:custGeom>
          <a:noFill/>
          <a:ln w="31750">
            <a:solidFill>
              <a:srgbClr val="FC4128"/>
            </a:solidFill>
            <a:round/>
            <a:headEnd/>
            <a:tailEnd/>
          </a:ln>
        </p:spPr>
        <p:txBody>
          <a:bodyPr/>
          <a:lstStyle/>
          <a:p>
            <a:endParaRPr lang="tr-TR"/>
          </a:p>
        </p:txBody>
      </p:sp>
      <p:sp>
        <p:nvSpPr>
          <p:cNvPr id="28693" name="Freeform 21"/>
          <p:cNvSpPr>
            <a:spLocks noChangeAspect="1"/>
          </p:cNvSpPr>
          <p:nvPr/>
        </p:nvSpPr>
        <p:spPr bwMode="auto">
          <a:xfrm>
            <a:off x="1739900" y="3248025"/>
            <a:ext cx="6629400" cy="2189163"/>
          </a:xfrm>
          <a:custGeom>
            <a:avLst/>
            <a:gdLst>
              <a:gd name="T0" fmla="*/ 2147483647 w 1072"/>
              <a:gd name="T1" fmla="*/ 2147483647 h 367"/>
              <a:gd name="T2" fmla="*/ 2147483647 w 1072"/>
              <a:gd name="T3" fmla="*/ 2147483647 h 367"/>
              <a:gd name="T4" fmla="*/ 2147483647 w 1072"/>
              <a:gd name="T5" fmla="*/ 2147483647 h 367"/>
              <a:gd name="T6" fmla="*/ 2147483647 w 1072"/>
              <a:gd name="T7" fmla="*/ 2147483647 h 367"/>
              <a:gd name="T8" fmla="*/ 2147483647 w 1072"/>
              <a:gd name="T9" fmla="*/ 2147483647 h 367"/>
              <a:gd name="T10" fmla="*/ 2147483647 w 1072"/>
              <a:gd name="T11" fmla="*/ 2147483647 h 367"/>
              <a:gd name="T12" fmla="*/ 2147483647 w 1072"/>
              <a:gd name="T13" fmla="*/ 2147483647 h 367"/>
              <a:gd name="T14" fmla="*/ 2147483647 w 1072"/>
              <a:gd name="T15" fmla="*/ 2147483647 h 367"/>
              <a:gd name="T16" fmla="*/ 2147483647 w 1072"/>
              <a:gd name="T17" fmla="*/ 2147483647 h 367"/>
              <a:gd name="T18" fmla="*/ 2147483647 w 1072"/>
              <a:gd name="T19" fmla="*/ 2147483647 h 367"/>
              <a:gd name="T20" fmla="*/ 2147483647 w 1072"/>
              <a:gd name="T21" fmla="*/ 2147483647 h 367"/>
              <a:gd name="T22" fmla="*/ 2147483647 w 1072"/>
              <a:gd name="T23" fmla="*/ 2147483647 h 367"/>
              <a:gd name="T24" fmla="*/ 2147483647 w 1072"/>
              <a:gd name="T25" fmla="*/ 2147483647 h 367"/>
              <a:gd name="T26" fmla="*/ 2147483647 w 1072"/>
              <a:gd name="T27" fmla="*/ 2147483647 h 367"/>
              <a:gd name="T28" fmla="*/ 2147483647 w 1072"/>
              <a:gd name="T29" fmla="*/ 2147483647 h 367"/>
              <a:gd name="T30" fmla="*/ 2147483647 w 1072"/>
              <a:gd name="T31" fmla="*/ 2147483647 h 367"/>
              <a:gd name="T32" fmla="*/ 2147483647 w 1072"/>
              <a:gd name="T33" fmla="*/ 2147483647 h 367"/>
              <a:gd name="T34" fmla="*/ 2147483647 w 1072"/>
              <a:gd name="T35" fmla="*/ 2147483647 h 367"/>
              <a:gd name="T36" fmla="*/ 2147483647 w 1072"/>
              <a:gd name="T37" fmla="*/ 2147483647 h 367"/>
              <a:gd name="T38" fmla="*/ 2147483647 w 1072"/>
              <a:gd name="T39" fmla="*/ 2147483647 h 367"/>
              <a:gd name="T40" fmla="*/ 2147483647 w 1072"/>
              <a:gd name="T41" fmla="*/ 0 h 367"/>
              <a:gd name="T42" fmla="*/ 2147483647 w 1072"/>
              <a:gd name="T43" fmla="*/ 0 h 367"/>
              <a:gd name="T44" fmla="*/ 2147483647 w 1072"/>
              <a:gd name="T45" fmla="*/ 2147483647 h 367"/>
              <a:gd name="T46" fmla="*/ 2147483647 w 1072"/>
              <a:gd name="T47" fmla="*/ 2147483647 h 367"/>
              <a:gd name="T48" fmla="*/ 2147483647 w 1072"/>
              <a:gd name="T49" fmla="*/ 2147483647 h 367"/>
              <a:gd name="T50" fmla="*/ 2147483647 w 1072"/>
              <a:gd name="T51" fmla="*/ 2147483647 h 367"/>
              <a:gd name="T52" fmla="*/ 2147483647 w 1072"/>
              <a:gd name="T53" fmla="*/ 2147483647 h 367"/>
              <a:gd name="T54" fmla="*/ 2147483647 w 1072"/>
              <a:gd name="T55" fmla="*/ 2147483647 h 367"/>
              <a:gd name="T56" fmla="*/ 2147483647 w 1072"/>
              <a:gd name="T57" fmla="*/ 2147483647 h 367"/>
              <a:gd name="T58" fmla="*/ 2147483647 w 1072"/>
              <a:gd name="T59" fmla="*/ 2147483647 h 367"/>
              <a:gd name="T60" fmla="*/ 2147483647 w 1072"/>
              <a:gd name="T61" fmla="*/ 2147483647 h 367"/>
              <a:gd name="T62" fmla="*/ 2147483647 w 1072"/>
              <a:gd name="T63" fmla="*/ 2147483647 h 367"/>
              <a:gd name="T64" fmla="*/ 2147483647 w 1072"/>
              <a:gd name="T65" fmla="*/ 2147483647 h 367"/>
              <a:gd name="T66" fmla="*/ 2147483647 w 1072"/>
              <a:gd name="T67" fmla="*/ 2147483647 h 367"/>
              <a:gd name="T68" fmla="*/ 2147483647 w 1072"/>
              <a:gd name="T69" fmla="*/ 2147483647 h 367"/>
              <a:gd name="T70" fmla="*/ 2147483647 w 1072"/>
              <a:gd name="T71" fmla="*/ 2147483647 h 367"/>
              <a:gd name="T72" fmla="*/ 2147483647 w 1072"/>
              <a:gd name="T73" fmla="*/ 2147483647 h 367"/>
              <a:gd name="T74" fmla="*/ 2147483647 w 1072"/>
              <a:gd name="T75" fmla="*/ 2147483647 h 367"/>
              <a:gd name="T76" fmla="*/ 2147483647 w 1072"/>
              <a:gd name="T77" fmla="*/ 2147483647 h 367"/>
              <a:gd name="T78" fmla="*/ 2147483647 w 1072"/>
              <a:gd name="T79" fmla="*/ 2147483647 h 367"/>
              <a:gd name="T80" fmla="*/ 2147483647 w 1072"/>
              <a:gd name="T81" fmla="*/ 2147483647 h 367"/>
              <a:gd name="T82" fmla="*/ 2147483647 w 1072"/>
              <a:gd name="T83" fmla="*/ 2147483647 h 367"/>
              <a:gd name="T84" fmla="*/ 2147483647 w 1072"/>
              <a:gd name="T85" fmla="*/ 2147483647 h 367"/>
              <a:gd name="T86" fmla="*/ 2147483647 w 1072"/>
              <a:gd name="T87" fmla="*/ 2147483647 h 367"/>
              <a:gd name="T88" fmla="*/ 2147483647 w 1072"/>
              <a:gd name="T89" fmla="*/ 2147483647 h 367"/>
              <a:gd name="T90" fmla="*/ 2147483647 w 1072"/>
              <a:gd name="T91" fmla="*/ 2147483647 h 367"/>
              <a:gd name="T92" fmla="*/ 2147483647 w 1072"/>
              <a:gd name="T93" fmla="*/ 2147483647 h 36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72"/>
              <a:gd name="T142" fmla="*/ 0 h 367"/>
              <a:gd name="T143" fmla="*/ 1072 w 1072"/>
              <a:gd name="T144" fmla="*/ 367 h 36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72" h="367">
                <a:moveTo>
                  <a:pt x="0" y="365"/>
                </a:moveTo>
                <a:lnTo>
                  <a:pt x="3" y="366"/>
                </a:lnTo>
                <a:lnTo>
                  <a:pt x="7" y="366"/>
                </a:lnTo>
                <a:lnTo>
                  <a:pt x="12" y="367"/>
                </a:lnTo>
                <a:lnTo>
                  <a:pt x="19" y="367"/>
                </a:lnTo>
                <a:lnTo>
                  <a:pt x="25" y="367"/>
                </a:lnTo>
                <a:lnTo>
                  <a:pt x="33" y="366"/>
                </a:lnTo>
                <a:lnTo>
                  <a:pt x="37" y="366"/>
                </a:lnTo>
                <a:lnTo>
                  <a:pt x="41" y="365"/>
                </a:lnTo>
                <a:lnTo>
                  <a:pt x="45" y="364"/>
                </a:lnTo>
                <a:lnTo>
                  <a:pt x="49" y="362"/>
                </a:lnTo>
                <a:lnTo>
                  <a:pt x="53" y="361"/>
                </a:lnTo>
                <a:lnTo>
                  <a:pt x="57" y="358"/>
                </a:lnTo>
                <a:lnTo>
                  <a:pt x="61" y="356"/>
                </a:lnTo>
                <a:lnTo>
                  <a:pt x="65" y="353"/>
                </a:lnTo>
                <a:lnTo>
                  <a:pt x="69" y="350"/>
                </a:lnTo>
                <a:lnTo>
                  <a:pt x="73" y="347"/>
                </a:lnTo>
                <a:lnTo>
                  <a:pt x="76" y="343"/>
                </a:lnTo>
                <a:lnTo>
                  <a:pt x="80" y="338"/>
                </a:lnTo>
                <a:lnTo>
                  <a:pt x="83" y="333"/>
                </a:lnTo>
                <a:lnTo>
                  <a:pt x="86" y="328"/>
                </a:lnTo>
                <a:lnTo>
                  <a:pt x="88" y="322"/>
                </a:lnTo>
                <a:lnTo>
                  <a:pt x="91" y="315"/>
                </a:lnTo>
                <a:lnTo>
                  <a:pt x="93" y="308"/>
                </a:lnTo>
                <a:lnTo>
                  <a:pt x="94" y="300"/>
                </a:lnTo>
                <a:lnTo>
                  <a:pt x="101" y="264"/>
                </a:lnTo>
                <a:lnTo>
                  <a:pt x="107" y="221"/>
                </a:lnTo>
                <a:lnTo>
                  <a:pt x="118" y="130"/>
                </a:lnTo>
                <a:lnTo>
                  <a:pt x="126" y="54"/>
                </a:lnTo>
                <a:lnTo>
                  <a:pt x="129" y="29"/>
                </a:lnTo>
                <a:lnTo>
                  <a:pt x="129" y="22"/>
                </a:lnTo>
                <a:lnTo>
                  <a:pt x="130" y="18"/>
                </a:lnTo>
                <a:lnTo>
                  <a:pt x="131" y="14"/>
                </a:lnTo>
                <a:lnTo>
                  <a:pt x="133" y="10"/>
                </a:lnTo>
                <a:lnTo>
                  <a:pt x="134" y="7"/>
                </a:lnTo>
                <a:lnTo>
                  <a:pt x="135" y="5"/>
                </a:lnTo>
                <a:lnTo>
                  <a:pt x="136" y="3"/>
                </a:lnTo>
                <a:lnTo>
                  <a:pt x="137" y="2"/>
                </a:lnTo>
                <a:lnTo>
                  <a:pt x="137" y="1"/>
                </a:lnTo>
                <a:lnTo>
                  <a:pt x="138" y="1"/>
                </a:lnTo>
                <a:lnTo>
                  <a:pt x="139" y="0"/>
                </a:lnTo>
                <a:lnTo>
                  <a:pt x="140" y="0"/>
                </a:lnTo>
                <a:lnTo>
                  <a:pt x="141" y="0"/>
                </a:lnTo>
                <a:lnTo>
                  <a:pt x="142" y="1"/>
                </a:lnTo>
                <a:lnTo>
                  <a:pt x="143" y="1"/>
                </a:lnTo>
                <a:lnTo>
                  <a:pt x="143" y="2"/>
                </a:lnTo>
                <a:lnTo>
                  <a:pt x="144" y="3"/>
                </a:lnTo>
                <a:lnTo>
                  <a:pt x="145" y="5"/>
                </a:lnTo>
                <a:lnTo>
                  <a:pt x="147" y="9"/>
                </a:lnTo>
                <a:lnTo>
                  <a:pt x="149" y="15"/>
                </a:lnTo>
                <a:lnTo>
                  <a:pt x="151" y="22"/>
                </a:lnTo>
                <a:lnTo>
                  <a:pt x="161" y="59"/>
                </a:lnTo>
                <a:lnTo>
                  <a:pt x="172" y="100"/>
                </a:lnTo>
                <a:lnTo>
                  <a:pt x="177" y="120"/>
                </a:lnTo>
                <a:lnTo>
                  <a:pt x="183" y="139"/>
                </a:lnTo>
                <a:lnTo>
                  <a:pt x="186" y="147"/>
                </a:lnTo>
                <a:lnTo>
                  <a:pt x="189" y="154"/>
                </a:lnTo>
                <a:lnTo>
                  <a:pt x="192" y="160"/>
                </a:lnTo>
                <a:lnTo>
                  <a:pt x="194" y="165"/>
                </a:lnTo>
                <a:lnTo>
                  <a:pt x="200" y="175"/>
                </a:lnTo>
                <a:lnTo>
                  <a:pt x="207" y="188"/>
                </a:lnTo>
                <a:lnTo>
                  <a:pt x="221" y="216"/>
                </a:lnTo>
                <a:lnTo>
                  <a:pt x="234" y="243"/>
                </a:lnTo>
                <a:lnTo>
                  <a:pt x="243" y="263"/>
                </a:lnTo>
                <a:lnTo>
                  <a:pt x="245" y="267"/>
                </a:lnTo>
                <a:lnTo>
                  <a:pt x="247" y="272"/>
                </a:lnTo>
                <a:lnTo>
                  <a:pt x="249" y="278"/>
                </a:lnTo>
                <a:lnTo>
                  <a:pt x="252" y="286"/>
                </a:lnTo>
                <a:lnTo>
                  <a:pt x="257" y="294"/>
                </a:lnTo>
                <a:lnTo>
                  <a:pt x="259" y="298"/>
                </a:lnTo>
                <a:lnTo>
                  <a:pt x="262" y="302"/>
                </a:lnTo>
                <a:lnTo>
                  <a:pt x="265" y="306"/>
                </a:lnTo>
                <a:lnTo>
                  <a:pt x="268" y="310"/>
                </a:lnTo>
                <a:lnTo>
                  <a:pt x="272" y="315"/>
                </a:lnTo>
                <a:lnTo>
                  <a:pt x="276" y="319"/>
                </a:lnTo>
                <a:lnTo>
                  <a:pt x="280" y="323"/>
                </a:lnTo>
                <a:lnTo>
                  <a:pt x="285" y="328"/>
                </a:lnTo>
                <a:lnTo>
                  <a:pt x="290" y="332"/>
                </a:lnTo>
                <a:lnTo>
                  <a:pt x="296" y="336"/>
                </a:lnTo>
                <a:lnTo>
                  <a:pt x="302" y="339"/>
                </a:lnTo>
                <a:lnTo>
                  <a:pt x="309" y="343"/>
                </a:lnTo>
                <a:lnTo>
                  <a:pt x="316" y="346"/>
                </a:lnTo>
                <a:lnTo>
                  <a:pt x="324" y="350"/>
                </a:lnTo>
                <a:lnTo>
                  <a:pt x="332" y="353"/>
                </a:lnTo>
                <a:lnTo>
                  <a:pt x="341" y="355"/>
                </a:lnTo>
                <a:lnTo>
                  <a:pt x="351" y="358"/>
                </a:lnTo>
                <a:lnTo>
                  <a:pt x="361" y="360"/>
                </a:lnTo>
                <a:lnTo>
                  <a:pt x="372" y="361"/>
                </a:lnTo>
                <a:lnTo>
                  <a:pt x="384" y="363"/>
                </a:lnTo>
                <a:lnTo>
                  <a:pt x="396" y="363"/>
                </a:lnTo>
                <a:lnTo>
                  <a:pt x="409" y="364"/>
                </a:lnTo>
                <a:lnTo>
                  <a:pt x="573" y="365"/>
                </a:lnTo>
                <a:lnTo>
                  <a:pt x="794" y="365"/>
                </a:lnTo>
                <a:lnTo>
                  <a:pt x="1072" y="364"/>
                </a:lnTo>
              </a:path>
            </a:pathLst>
          </a:custGeom>
          <a:noFill/>
          <a:ln w="31750">
            <a:solidFill>
              <a:srgbClr val="66C6DD"/>
            </a:solidFill>
            <a:round/>
            <a:headEnd/>
            <a:tailEnd/>
          </a:ln>
        </p:spPr>
        <p:txBody>
          <a:bodyPr/>
          <a:lstStyle/>
          <a:p>
            <a:endParaRPr lang="tr-TR"/>
          </a:p>
        </p:txBody>
      </p:sp>
      <p:sp>
        <p:nvSpPr>
          <p:cNvPr id="28694" name="Freeform 22"/>
          <p:cNvSpPr>
            <a:spLocks noChangeAspect="1"/>
          </p:cNvSpPr>
          <p:nvPr/>
        </p:nvSpPr>
        <p:spPr bwMode="auto">
          <a:xfrm>
            <a:off x="1725613" y="2109788"/>
            <a:ext cx="6673850" cy="3359150"/>
          </a:xfrm>
          <a:custGeom>
            <a:avLst/>
            <a:gdLst>
              <a:gd name="T0" fmla="*/ 0 w 1079"/>
              <a:gd name="T1" fmla="*/ 0 h 563"/>
              <a:gd name="T2" fmla="*/ 0 w 1079"/>
              <a:gd name="T3" fmla="*/ 2147483647 h 563"/>
              <a:gd name="T4" fmla="*/ 2147483647 w 1079"/>
              <a:gd name="T5" fmla="*/ 2147483647 h 563"/>
              <a:gd name="T6" fmla="*/ 0 60000 65536"/>
              <a:gd name="T7" fmla="*/ 0 60000 65536"/>
              <a:gd name="T8" fmla="*/ 0 60000 65536"/>
              <a:gd name="T9" fmla="*/ 0 w 1079"/>
              <a:gd name="T10" fmla="*/ 0 h 563"/>
              <a:gd name="T11" fmla="*/ 1079 w 1079"/>
              <a:gd name="T12" fmla="*/ 563 h 563"/>
            </a:gdLst>
            <a:ahLst/>
            <a:cxnLst>
              <a:cxn ang="T6">
                <a:pos x="T0" y="T1"/>
              </a:cxn>
              <a:cxn ang="T7">
                <a:pos x="T2" y="T3"/>
              </a:cxn>
              <a:cxn ang="T8">
                <a:pos x="T4" y="T5"/>
              </a:cxn>
            </a:cxnLst>
            <a:rect l="T9" t="T10" r="T11" b="T12"/>
            <a:pathLst>
              <a:path w="1079" h="563">
                <a:moveTo>
                  <a:pt x="0" y="0"/>
                </a:moveTo>
                <a:lnTo>
                  <a:pt x="0" y="563"/>
                </a:lnTo>
                <a:lnTo>
                  <a:pt x="1079" y="563"/>
                </a:lnTo>
              </a:path>
            </a:pathLst>
          </a:custGeom>
          <a:noFill/>
          <a:ln w="12700">
            <a:solidFill>
              <a:srgbClr val="FFFFFF"/>
            </a:solidFill>
            <a:round/>
            <a:headEnd/>
            <a:tailEnd/>
          </a:ln>
        </p:spPr>
        <p:txBody>
          <a:bodyPr/>
          <a:lstStyle/>
          <a:p>
            <a:endParaRPr lang="tr-TR"/>
          </a:p>
        </p:txBody>
      </p:sp>
      <p:sp>
        <p:nvSpPr>
          <p:cNvPr id="28695" name="Line 23"/>
          <p:cNvSpPr>
            <a:spLocks noChangeAspect="1" noChangeShapeType="1"/>
          </p:cNvSpPr>
          <p:nvPr/>
        </p:nvSpPr>
        <p:spPr bwMode="auto">
          <a:xfrm>
            <a:off x="8399463" y="5468938"/>
            <a:ext cx="1587" cy="111125"/>
          </a:xfrm>
          <a:prstGeom prst="line">
            <a:avLst/>
          </a:prstGeom>
          <a:noFill/>
          <a:ln w="12700">
            <a:solidFill>
              <a:srgbClr val="FFFFFF"/>
            </a:solidFill>
            <a:round/>
            <a:headEnd/>
            <a:tailEnd/>
          </a:ln>
        </p:spPr>
        <p:txBody>
          <a:bodyPr/>
          <a:lstStyle/>
          <a:p>
            <a:endParaRPr lang="tr-TR"/>
          </a:p>
        </p:txBody>
      </p:sp>
      <p:sp>
        <p:nvSpPr>
          <p:cNvPr id="28696" name="Rectangle 24"/>
          <p:cNvSpPr>
            <a:spLocks noChangeAspect="1" noChangeArrowheads="1"/>
          </p:cNvSpPr>
          <p:nvPr/>
        </p:nvSpPr>
        <p:spPr bwMode="auto">
          <a:xfrm>
            <a:off x="514350" y="3870325"/>
            <a:ext cx="939800" cy="400050"/>
          </a:xfrm>
          <a:prstGeom prst="rect">
            <a:avLst/>
          </a:prstGeom>
          <a:noFill/>
          <a:ln w="12700">
            <a:noFill/>
            <a:miter lim="800000"/>
            <a:headEnd/>
            <a:tailEnd/>
          </a:ln>
        </p:spPr>
        <p:txBody>
          <a:bodyPr wrap="none">
            <a:spAutoFit/>
          </a:bodyPr>
          <a:lstStyle/>
          <a:p>
            <a:pPr eaLnBrk="0" hangingPunct="0"/>
            <a:r>
              <a:rPr lang="de-CH" sz="2000">
                <a:solidFill>
                  <a:srgbClr val="FFFFFF"/>
                </a:solidFill>
                <a:latin typeface="Tahoma" pitchFamily="34" charset="0"/>
              </a:rPr>
              <a:t>HBeAg</a:t>
            </a:r>
            <a:endParaRPr lang="en-GB" sz="2000">
              <a:solidFill>
                <a:srgbClr val="FFFFFF"/>
              </a:solidFill>
              <a:latin typeface="Tahoma" pitchFamily="34" charset="0"/>
            </a:endParaRPr>
          </a:p>
        </p:txBody>
      </p:sp>
      <p:sp>
        <p:nvSpPr>
          <p:cNvPr id="28697" name="Rectangle 25"/>
          <p:cNvSpPr>
            <a:spLocks noChangeAspect="1" noChangeArrowheads="1"/>
          </p:cNvSpPr>
          <p:nvPr/>
        </p:nvSpPr>
        <p:spPr bwMode="auto">
          <a:xfrm>
            <a:off x="514350" y="4254500"/>
            <a:ext cx="917575" cy="400050"/>
          </a:xfrm>
          <a:prstGeom prst="rect">
            <a:avLst/>
          </a:prstGeom>
          <a:noFill/>
          <a:ln w="12700">
            <a:noFill/>
            <a:miter lim="800000"/>
            <a:headEnd/>
            <a:tailEnd/>
          </a:ln>
        </p:spPr>
        <p:txBody>
          <a:bodyPr wrap="none">
            <a:spAutoFit/>
          </a:bodyPr>
          <a:lstStyle/>
          <a:p>
            <a:pPr eaLnBrk="0" hangingPunct="0"/>
            <a:r>
              <a:rPr lang="de-CH" sz="2000">
                <a:solidFill>
                  <a:srgbClr val="FFFFFF"/>
                </a:solidFill>
                <a:latin typeface="Tahoma" pitchFamily="34" charset="0"/>
              </a:rPr>
              <a:t>HBsAg</a:t>
            </a:r>
            <a:endParaRPr lang="en-GB" sz="2000">
              <a:solidFill>
                <a:srgbClr val="FFFFFF"/>
              </a:solidFill>
              <a:latin typeface="Tahoma" pitchFamily="34" charset="0"/>
            </a:endParaRPr>
          </a:p>
        </p:txBody>
      </p:sp>
      <p:sp>
        <p:nvSpPr>
          <p:cNvPr id="28698" name="Rectangle 26"/>
          <p:cNvSpPr>
            <a:spLocks noChangeAspect="1" noChangeArrowheads="1"/>
          </p:cNvSpPr>
          <p:nvPr/>
        </p:nvSpPr>
        <p:spPr bwMode="auto">
          <a:xfrm>
            <a:off x="7516813" y="5086350"/>
            <a:ext cx="1160462" cy="400050"/>
          </a:xfrm>
          <a:prstGeom prst="rect">
            <a:avLst/>
          </a:prstGeom>
          <a:noFill/>
          <a:ln w="12700">
            <a:noFill/>
            <a:miter lim="800000"/>
            <a:headEnd/>
            <a:tailEnd/>
          </a:ln>
        </p:spPr>
        <p:txBody>
          <a:bodyPr wrap="none">
            <a:spAutoFit/>
          </a:bodyPr>
          <a:lstStyle/>
          <a:p>
            <a:pPr eaLnBrk="0" hangingPunct="0"/>
            <a:r>
              <a:rPr lang="de-CH" sz="2000">
                <a:solidFill>
                  <a:srgbClr val="FFFFFF"/>
                </a:solidFill>
                <a:latin typeface="Tahoma" pitchFamily="34" charset="0"/>
              </a:rPr>
              <a:t>anti-HBe</a:t>
            </a:r>
            <a:endParaRPr lang="en-GB" sz="2000">
              <a:solidFill>
                <a:srgbClr val="FFFFFF"/>
              </a:solidFill>
              <a:latin typeface="Tahoma" pitchFamily="34" charset="0"/>
            </a:endParaRPr>
          </a:p>
        </p:txBody>
      </p:sp>
      <p:sp>
        <p:nvSpPr>
          <p:cNvPr id="28699" name="Rectangle 27"/>
          <p:cNvSpPr>
            <a:spLocks noChangeAspect="1" noChangeArrowheads="1"/>
          </p:cNvSpPr>
          <p:nvPr/>
        </p:nvSpPr>
        <p:spPr bwMode="auto">
          <a:xfrm>
            <a:off x="1825625" y="1989138"/>
            <a:ext cx="1546225" cy="400050"/>
          </a:xfrm>
          <a:prstGeom prst="rect">
            <a:avLst/>
          </a:prstGeom>
          <a:noFill/>
          <a:ln w="12700">
            <a:noFill/>
            <a:miter lim="800000"/>
            <a:headEnd/>
            <a:tailEnd/>
          </a:ln>
        </p:spPr>
        <p:txBody>
          <a:bodyPr wrap="none">
            <a:spAutoFit/>
          </a:bodyPr>
          <a:lstStyle/>
          <a:p>
            <a:pPr algn="ctr" eaLnBrk="0" hangingPunct="0"/>
            <a:r>
              <a:rPr lang="tr-TR" sz="2000">
                <a:solidFill>
                  <a:srgbClr val="FFFFFF"/>
                </a:solidFill>
                <a:latin typeface="Tahoma" pitchFamily="34" charset="0"/>
              </a:rPr>
              <a:t>Semptomlar</a:t>
            </a:r>
            <a:endParaRPr lang="en-GB" sz="2000">
              <a:solidFill>
                <a:srgbClr val="FFFFFF"/>
              </a:solidFill>
              <a:latin typeface="Tahoma" pitchFamily="34" charset="0"/>
            </a:endParaRPr>
          </a:p>
        </p:txBody>
      </p:sp>
      <p:sp>
        <p:nvSpPr>
          <p:cNvPr id="874524" name="Rectangle 28"/>
          <p:cNvSpPr>
            <a:spLocks noChangeAspect="1" noChangeArrowheads="1"/>
          </p:cNvSpPr>
          <p:nvPr/>
        </p:nvSpPr>
        <p:spPr bwMode="auto">
          <a:xfrm>
            <a:off x="2276475" y="2889250"/>
            <a:ext cx="666750" cy="400050"/>
          </a:xfrm>
          <a:prstGeom prst="rect">
            <a:avLst/>
          </a:prstGeom>
          <a:noFill/>
          <a:ln w="12700">
            <a:noFill/>
            <a:miter lim="800000"/>
            <a:headEnd/>
            <a:tailEnd/>
          </a:ln>
          <a:effectLst/>
        </p:spPr>
        <p:txBody>
          <a:bodyPr wrap="none">
            <a:spAutoFit/>
          </a:bodyPr>
          <a:lstStyle/>
          <a:p>
            <a:pPr algn="ctr" eaLnBrk="0" hangingPunct="0">
              <a:defRPr/>
            </a:pPr>
            <a:r>
              <a:rPr lang="de-CH" sz="2000" b="1">
                <a:solidFill>
                  <a:srgbClr val="FFFFFF"/>
                </a:solidFill>
                <a:effectLst>
                  <a:outerShdw blurRad="38100" dist="38100" dir="2700000" algn="tl">
                    <a:srgbClr val="000000"/>
                  </a:outerShdw>
                </a:effectLst>
                <a:latin typeface="Tahoma" pitchFamily="34" charset="0"/>
              </a:rPr>
              <a:t>ALT</a:t>
            </a:r>
            <a:endParaRPr lang="en-GB" sz="2000" b="1">
              <a:solidFill>
                <a:srgbClr val="FFFFFF"/>
              </a:solidFill>
              <a:effectLst>
                <a:outerShdw blurRad="38100" dist="38100" dir="2700000" algn="tl">
                  <a:srgbClr val="000000"/>
                </a:outerShdw>
              </a:effectLst>
              <a:latin typeface="Tahoma" pitchFamily="34" charset="0"/>
            </a:endParaRPr>
          </a:p>
        </p:txBody>
      </p:sp>
      <p:sp>
        <p:nvSpPr>
          <p:cNvPr id="28701" name="Rectangle 29"/>
          <p:cNvSpPr>
            <a:spLocks noChangeAspect="1" noChangeArrowheads="1"/>
          </p:cNvSpPr>
          <p:nvPr/>
        </p:nvSpPr>
        <p:spPr bwMode="auto">
          <a:xfrm>
            <a:off x="5657850" y="4110038"/>
            <a:ext cx="1143000" cy="400050"/>
          </a:xfrm>
          <a:prstGeom prst="rect">
            <a:avLst/>
          </a:prstGeom>
          <a:noFill/>
          <a:ln w="12700">
            <a:noFill/>
            <a:miter lim="800000"/>
            <a:headEnd/>
            <a:tailEnd/>
          </a:ln>
        </p:spPr>
        <p:txBody>
          <a:bodyPr wrap="none">
            <a:spAutoFit/>
          </a:bodyPr>
          <a:lstStyle/>
          <a:p>
            <a:pPr eaLnBrk="0" hangingPunct="0"/>
            <a:r>
              <a:rPr lang="de-CH" sz="2000">
                <a:solidFill>
                  <a:srgbClr val="FFFFFF"/>
                </a:solidFill>
                <a:latin typeface="Tahoma" pitchFamily="34" charset="0"/>
              </a:rPr>
              <a:t>anti-HBc</a:t>
            </a:r>
            <a:endParaRPr lang="en-GB" sz="2000">
              <a:solidFill>
                <a:srgbClr val="FFFFFF"/>
              </a:solidFill>
              <a:latin typeface="Tahoma" pitchFamily="34" charset="0"/>
            </a:endParaRPr>
          </a:p>
        </p:txBody>
      </p:sp>
      <p:sp>
        <p:nvSpPr>
          <p:cNvPr id="28702" name="Rectangle 30"/>
          <p:cNvSpPr>
            <a:spLocks noChangeAspect="1" noChangeArrowheads="1"/>
          </p:cNvSpPr>
          <p:nvPr/>
        </p:nvSpPr>
        <p:spPr bwMode="auto">
          <a:xfrm>
            <a:off x="6343650" y="4719638"/>
            <a:ext cx="1138238" cy="400050"/>
          </a:xfrm>
          <a:prstGeom prst="rect">
            <a:avLst/>
          </a:prstGeom>
          <a:noFill/>
          <a:ln w="12700">
            <a:noFill/>
            <a:miter lim="800000"/>
            <a:headEnd/>
            <a:tailEnd/>
          </a:ln>
        </p:spPr>
        <p:txBody>
          <a:bodyPr wrap="none">
            <a:spAutoFit/>
          </a:bodyPr>
          <a:lstStyle/>
          <a:p>
            <a:pPr eaLnBrk="0" hangingPunct="0"/>
            <a:r>
              <a:rPr lang="de-CH" sz="2000">
                <a:solidFill>
                  <a:srgbClr val="FFFFFF"/>
                </a:solidFill>
                <a:latin typeface="Tahoma" pitchFamily="34" charset="0"/>
              </a:rPr>
              <a:t>anti-HBs</a:t>
            </a:r>
            <a:endParaRPr lang="en-GB" sz="2000">
              <a:solidFill>
                <a:srgbClr val="FFFFFF"/>
              </a:solidFill>
              <a:latin typeface="Tahoma" pitchFamily="34" charset="0"/>
            </a:endParaRPr>
          </a:p>
        </p:txBody>
      </p:sp>
      <p:sp>
        <p:nvSpPr>
          <p:cNvPr id="28703" name="Rectangle 31"/>
          <p:cNvSpPr>
            <a:spLocks noChangeAspect="1" noChangeArrowheads="1"/>
          </p:cNvSpPr>
          <p:nvPr/>
        </p:nvSpPr>
        <p:spPr bwMode="auto">
          <a:xfrm>
            <a:off x="2979738" y="2338388"/>
            <a:ext cx="3260725" cy="708025"/>
          </a:xfrm>
          <a:prstGeom prst="rect">
            <a:avLst/>
          </a:prstGeom>
          <a:noFill/>
          <a:ln w="12700">
            <a:noFill/>
            <a:miter lim="800000"/>
            <a:headEnd/>
            <a:tailEnd/>
          </a:ln>
        </p:spPr>
        <p:txBody>
          <a:bodyPr wrap="none">
            <a:spAutoFit/>
          </a:bodyPr>
          <a:lstStyle/>
          <a:p>
            <a:pPr eaLnBrk="0" hangingPunct="0"/>
            <a:r>
              <a:rPr lang="tr-TR" sz="2000">
                <a:solidFill>
                  <a:srgbClr val="FFFFFF"/>
                </a:solidFill>
                <a:latin typeface="Tahoma" pitchFamily="34" charset="0"/>
              </a:rPr>
              <a:t>Viremi</a:t>
            </a:r>
            <a:endParaRPr lang="de-CH" sz="2000">
              <a:solidFill>
                <a:srgbClr val="FFFFFF"/>
              </a:solidFill>
              <a:latin typeface="Tahoma" pitchFamily="34" charset="0"/>
            </a:endParaRPr>
          </a:p>
          <a:p>
            <a:pPr eaLnBrk="0" hangingPunct="0"/>
            <a:r>
              <a:rPr lang="de-CH" sz="2000">
                <a:solidFill>
                  <a:srgbClr val="FFFFFF"/>
                </a:solidFill>
                <a:latin typeface="Tahoma" pitchFamily="34" charset="0"/>
              </a:rPr>
              <a:t>(HBV DNA, DNA </a:t>
            </a:r>
            <a:r>
              <a:rPr lang="tr-TR" sz="2000">
                <a:solidFill>
                  <a:srgbClr val="FFFFFF"/>
                </a:solidFill>
                <a:latin typeface="Tahoma" pitchFamily="34" charset="0"/>
              </a:rPr>
              <a:t>polimeraz</a:t>
            </a:r>
            <a:r>
              <a:rPr lang="de-CH" sz="2000">
                <a:solidFill>
                  <a:srgbClr val="FFFFFF"/>
                </a:solidFill>
                <a:latin typeface="Tahoma" pitchFamily="34" charset="0"/>
              </a:rPr>
              <a:t>)</a:t>
            </a:r>
            <a:endParaRPr lang="en-GB" sz="2000">
              <a:solidFill>
                <a:srgbClr val="FFFFFF"/>
              </a:solidFill>
              <a:latin typeface="Tahoma" pitchFamily="34" charset="0"/>
            </a:endParaRPr>
          </a:p>
        </p:txBody>
      </p:sp>
      <p:sp>
        <p:nvSpPr>
          <p:cNvPr id="28704" name="Rectangle 32"/>
          <p:cNvSpPr>
            <a:spLocks noChangeAspect="1" noChangeArrowheads="1"/>
          </p:cNvSpPr>
          <p:nvPr/>
        </p:nvSpPr>
        <p:spPr bwMode="auto">
          <a:xfrm>
            <a:off x="4346575" y="5075238"/>
            <a:ext cx="665163" cy="400050"/>
          </a:xfrm>
          <a:prstGeom prst="rect">
            <a:avLst/>
          </a:prstGeom>
          <a:noFill/>
          <a:ln w="12700">
            <a:noFill/>
            <a:miter lim="800000"/>
            <a:headEnd/>
            <a:tailEnd/>
          </a:ln>
        </p:spPr>
        <p:txBody>
          <a:bodyPr wrap="none">
            <a:spAutoFit/>
          </a:bodyPr>
          <a:lstStyle/>
          <a:p>
            <a:pPr eaLnBrk="0" hangingPunct="0"/>
            <a:r>
              <a:rPr lang="de-CH" sz="2000" b="1">
                <a:solidFill>
                  <a:srgbClr val="FFFFFF"/>
                </a:solidFill>
                <a:latin typeface="Tahoma" pitchFamily="34" charset="0"/>
              </a:rPr>
              <a:t>ALT</a:t>
            </a:r>
            <a:endParaRPr lang="en-GB" sz="2000" b="1">
              <a:solidFill>
                <a:srgbClr val="FFFFFF"/>
              </a:solidFill>
              <a:latin typeface="Tahoma" pitchFamily="34" charset="0"/>
            </a:endParaRPr>
          </a:p>
        </p:txBody>
      </p:sp>
      <p:sp>
        <p:nvSpPr>
          <p:cNvPr id="28705" name="Rectangle 33"/>
          <p:cNvSpPr>
            <a:spLocks noChangeAspect="1" noChangeArrowheads="1"/>
          </p:cNvSpPr>
          <p:nvPr/>
        </p:nvSpPr>
        <p:spPr bwMode="auto">
          <a:xfrm>
            <a:off x="2152650"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2</a:t>
            </a:r>
            <a:endParaRPr lang="en-GB" sz="2000" b="1">
              <a:solidFill>
                <a:srgbClr val="FFFFFF"/>
              </a:solidFill>
              <a:latin typeface="Tahoma" pitchFamily="34" charset="0"/>
            </a:endParaRPr>
          </a:p>
        </p:txBody>
      </p:sp>
      <p:sp>
        <p:nvSpPr>
          <p:cNvPr id="28706" name="Rectangle 34"/>
          <p:cNvSpPr>
            <a:spLocks noChangeAspect="1" noChangeArrowheads="1"/>
          </p:cNvSpPr>
          <p:nvPr/>
        </p:nvSpPr>
        <p:spPr bwMode="auto">
          <a:xfrm>
            <a:off x="2755900"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4</a:t>
            </a:r>
            <a:endParaRPr lang="en-GB" sz="2000" b="1">
              <a:solidFill>
                <a:srgbClr val="FFFFFF"/>
              </a:solidFill>
              <a:latin typeface="Tahoma" pitchFamily="34" charset="0"/>
            </a:endParaRPr>
          </a:p>
        </p:txBody>
      </p:sp>
      <p:sp>
        <p:nvSpPr>
          <p:cNvPr id="28707" name="Rectangle 35"/>
          <p:cNvSpPr>
            <a:spLocks noChangeAspect="1" noChangeArrowheads="1"/>
          </p:cNvSpPr>
          <p:nvPr/>
        </p:nvSpPr>
        <p:spPr bwMode="auto">
          <a:xfrm>
            <a:off x="3381375"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6</a:t>
            </a:r>
            <a:endParaRPr lang="en-GB" sz="2000" b="1">
              <a:solidFill>
                <a:srgbClr val="FFFFFF"/>
              </a:solidFill>
              <a:latin typeface="Tahoma" pitchFamily="34" charset="0"/>
            </a:endParaRPr>
          </a:p>
        </p:txBody>
      </p:sp>
      <p:sp>
        <p:nvSpPr>
          <p:cNvPr id="28708" name="Rectangle 36"/>
          <p:cNvSpPr>
            <a:spLocks noChangeAspect="1" noChangeArrowheads="1"/>
          </p:cNvSpPr>
          <p:nvPr/>
        </p:nvSpPr>
        <p:spPr bwMode="auto">
          <a:xfrm>
            <a:off x="4595813"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2</a:t>
            </a:r>
            <a:endParaRPr lang="en-GB" sz="2000" b="1">
              <a:solidFill>
                <a:srgbClr val="FFFFFF"/>
              </a:solidFill>
              <a:latin typeface="Tahoma" pitchFamily="34" charset="0"/>
            </a:endParaRPr>
          </a:p>
        </p:txBody>
      </p:sp>
      <p:sp>
        <p:nvSpPr>
          <p:cNvPr id="28709" name="Rectangle 37"/>
          <p:cNvSpPr>
            <a:spLocks noChangeAspect="1" noChangeArrowheads="1"/>
          </p:cNvSpPr>
          <p:nvPr/>
        </p:nvSpPr>
        <p:spPr bwMode="auto">
          <a:xfrm>
            <a:off x="5310188"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4</a:t>
            </a:r>
            <a:endParaRPr lang="en-GB" sz="2000" b="1">
              <a:solidFill>
                <a:srgbClr val="FFFFFF"/>
              </a:solidFill>
              <a:latin typeface="Tahoma" pitchFamily="34" charset="0"/>
            </a:endParaRPr>
          </a:p>
        </p:txBody>
      </p:sp>
      <p:sp>
        <p:nvSpPr>
          <p:cNvPr id="28710" name="Rectangle 38"/>
          <p:cNvSpPr>
            <a:spLocks noChangeAspect="1" noChangeArrowheads="1"/>
          </p:cNvSpPr>
          <p:nvPr/>
        </p:nvSpPr>
        <p:spPr bwMode="auto">
          <a:xfrm>
            <a:off x="5978525" y="5481638"/>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6</a:t>
            </a:r>
            <a:endParaRPr lang="en-GB" sz="2000" b="1">
              <a:solidFill>
                <a:srgbClr val="FFFFFF"/>
              </a:solidFill>
              <a:latin typeface="Tahoma" pitchFamily="34" charset="0"/>
            </a:endParaRPr>
          </a:p>
        </p:txBody>
      </p:sp>
      <p:sp>
        <p:nvSpPr>
          <p:cNvPr id="28711" name="Rectangle 39"/>
          <p:cNvSpPr>
            <a:spLocks noChangeAspect="1" noChangeArrowheads="1"/>
          </p:cNvSpPr>
          <p:nvPr/>
        </p:nvSpPr>
        <p:spPr bwMode="auto">
          <a:xfrm>
            <a:off x="6696075" y="5467350"/>
            <a:ext cx="349250"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8</a:t>
            </a:r>
            <a:endParaRPr lang="en-GB" sz="2000" b="1">
              <a:solidFill>
                <a:srgbClr val="FFFFFF"/>
              </a:solidFill>
              <a:latin typeface="Tahoma" pitchFamily="34" charset="0"/>
            </a:endParaRPr>
          </a:p>
        </p:txBody>
      </p:sp>
      <p:sp>
        <p:nvSpPr>
          <p:cNvPr id="28712" name="Rectangle 40"/>
          <p:cNvSpPr>
            <a:spLocks noChangeAspect="1" noChangeArrowheads="1"/>
          </p:cNvSpPr>
          <p:nvPr/>
        </p:nvSpPr>
        <p:spPr bwMode="auto">
          <a:xfrm>
            <a:off x="7318375" y="5467350"/>
            <a:ext cx="511175"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10</a:t>
            </a:r>
            <a:endParaRPr lang="en-GB" sz="2000" b="1">
              <a:solidFill>
                <a:srgbClr val="FFFFFF"/>
              </a:solidFill>
              <a:latin typeface="Tahoma" pitchFamily="34" charset="0"/>
            </a:endParaRPr>
          </a:p>
        </p:txBody>
      </p:sp>
      <p:sp>
        <p:nvSpPr>
          <p:cNvPr id="28713" name="Rectangle 41"/>
          <p:cNvSpPr>
            <a:spLocks noChangeAspect="1" noChangeArrowheads="1"/>
          </p:cNvSpPr>
          <p:nvPr/>
        </p:nvSpPr>
        <p:spPr bwMode="auto">
          <a:xfrm>
            <a:off x="8134350" y="5467350"/>
            <a:ext cx="512763" cy="400050"/>
          </a:xfrm>
          <a:prstGeom prst="rect">
            <a:avLst/>
          </a:prstGeom>
          <a:noFill/>
          <a:ln w="12700">
            <a:noFill/>
            <a:miter lim="800000"/>
            <a:headEnd/>
            <a:tailEnd/>
          </a:ln>
        </p:spPr>
        <p:txBody>
          <a:bodyPr wrap="none">
            <a:spAutoFit/>
          </a:bodyPr>
          <a:lstStyle/>
          <a:p>
            <a:pPr algn="ctr" eaLnBrk="0" hangingPunct="0"/>
            <a:r>
              <a:rPr lang="de-CH" sz="2000" b="1">
                <a:solidFill>
                  <a:srgbClr val="FFFFFF"/>
                </a:solidFill>
                <a:latin typeface="Tahoma" pitchFamily="34" charset="0"/>
              </a:rPr>
              <a:t>12</a:t>
            </a:r>
            <a:endParaRPr lang="en-GB" sz="2000" b="1">
              <a:solidFill>
                <a:srgbClr val="FFFFFF"/>
              </a:solidFill>
              <a:latin typeface="Tahoma" pitchFamily="34" charset="0"/>
            </a:endParaRPr>
          </a:p>
        </p:txBody>
      </p:sp>
      <p:sp>
        <p:nvSpPr>
          <p:cNvPr id="28714" name="Rectangle 42"/>
          <p:cNvSpPr>
            <a:spLocks noChangeAspect="1" noChangeArrowheads="1"/>
          </p:cNvSpPr>
          <p:nvPr/>
        </p:nvSpPr>
        <p:spPr bwMode="auto">
          <a:xfrm>
            <a:off x="2779713" y="5835650"/>
            <a:ext cx="463550" cy="400050"/>
          </a:xfrm>
          <a:prstGeom prst="rect">
            <a:avLst/>
          </a:prstGeom>
          <a:noFill/>
          <a:ln w="12700">
            <a:noFill/>
            <a:miter lim="800000"/>
            <a:headEnd/>
            <a:tailEnd/>
          </a:ln>
        </p:spPr>
        <p:txBody>
          <a:bodyPr wrap="none">
            <a:spAutoFit/>
          </a:bodyPr>
          <a:lstStyle/>
          <a:p>
            <a:pPr eaLnBrk="0" hangingPunct="0"/>
            <a:r>
              <a:rPr lang="tr-TR" sz="2000">
                <a:solidFill>
                  <a:srgbClr val="FFFF00"/>
                </a:solidFill>
                <a:latin typeface="Tahoma" pitchFamily="34" charset="0"/>
              </a:rPr>
              <a:t>Ay</a:t>
            </a:r>
            <a:endParaRPr lang="en-GB" sz="2000">
              <a:solidFill>
                <a:srgbClr val="FFFF00"/>
              </a:solidFill>
              <a:latin typeface="Tahoma" pitchFamily="34" charset="0"/>
            </a:endParaRPr>
          </a:p>
        </p:txBody>
      </p:sp>
      <p:sp>
        <p:nvSpPr>
          <p:cNvPr id="28715" name="Rectangle 43"/>
          <p:cNvSpPr>
            <a:spLocks noChangeAspect="1" noChangeArrowheads="1"/>
          </p:cNvSpPr>
          <p:nvPr/>
        </p:nvSpPr>
        <p:spPr bwMode="auto">
          <a:xfrm>
            <a:off x="5865813" y="5835650"/>
            <a:ext cx="450850" cy="400050"/>
          </a:xfrm>
          <a:prstGeom prst="rect">
            <a:avLst/>
          </a:prstGeom>
          <a:noFill/>
          <a:ln w="12700">
            <a:noFill/>
            <a:miter lim="800000"/>
            <a:headEnd/>
            <a:tailEnd/>
          </a:ln>
        </p:spPr>
        <p:txBody>
          <a:bodyPr wrap="none">
            <a:spAutoFit/>
          </a:bodyPr>
          <a:lstStyle/>
          <a:p>
            <a:pPr eaLnBrk="0" hangingPunct="0"/>
            <a:r>
              <a:rPr lang="tr-TR" sz="2000">
                <a:solidFill>
                  <a:srgbClr val="FFFF00"/>
                </a:solidFill>
                <a:latin typeface="Tahoma" pitchFamily="34" charset="0"/>
              </a:rPr>
              <a:t>Yıl</a:t>
            </a:r>
            <a:endParaRPr lang="en-GB" sz="2000">
              <a:solidFill>
                <a:srgbClr val="FFFF00"/>
              </a:solidFill>
              <a:latin typeface="Tahoma" pitchFamily="34" charset="0"/>
            </a:endParaRPr>
          </a:p>
        </p:txBody>
      </p:sp>
      <p:sp>
        <p:nvSpPr>
          <p:cNvPr id="17452" name="Rectangle 44"/>
          <p:cNvSpPr>
            <a:spLocks noGrp="1" noChangeArrowheads="1"/>
          </p:cNvSpPr>
          <p:nvPr>
            <p:ph type="title" idx="4294967295"/>
          </p:nvPr>
        </p:nvSpPr>
        <p:spPr>
          <a:xfrm>
            <a:off x="0" y="533400"/>
            <a:ext cx="10287000" cy="1143000"/>
          </a:xfrm>
        </p:spPr>
        <p:txBody>
          <a:bodyPr lIns="90488" tIns="44450" rIns="90488" bIns="44450"/>
          <a:lstStyle/>
          <a:p>
            <a:pPr fontAlgn="auto">
              <a:spcAft>
                <a:spcPts val="0"/>
              </a:spcAft>
              <a:defRPr/>
            </a:pPr>
            <a:r>
              <a:rPr lang="tr-TR" sz="3600" smtClean="0">
                <a:solidFill>
                  <a:srgbClr val="FFFF00"/>
                </a:solidFill>
              </a:rPr>
              <a:t>Akut</a:t>
            </a:r>
            <a:r>
              <a:rPr lang="de-CH" sz="3600" smtClean="0">
                <a:solidFill>
                  <a:srgbClr val="FFFF00"/>
                </a:solidFill>
              </a:rPr>
              <a:t> HBV </a:t>
            </a:r>
            <a:r>
              <a:rPr lang="tr-TR" sz="3600" smtClean="0">
                <a:solidFill>
                  <a:srgbClr val="FFFF00"/>
                </a:solidFill>
              </a:rPr>
              <a:t>infeksiyonu</a:t>
            </a:r>
            <a:endParaRPr lang="en-GB" sz="3600" smtClean="0">
              <a:solidFill>
                <a:srgbClr val="FFFF0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800100" y="6248400"/>
            <a:ext cx="2133600" cy="45720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29699" name="Rectangle 3"/>
          <p:cNvSpPr>
            <a:spLocks noChangeArrowheads="1"/>
          </p:cNvSpPr>
          <p:nvPr/>
        </p:nvSpPr>
        <p:spPr bwMode="auto">
          <a:xfrm>
            <a:off x="3543300" y="6248400"/>
            <a:ext cx="3200400" cy="457200"/>
          </a:xfrm>
          <a:prstGeom prst="rect">
            <a:avLst/>
          </a:prstGeom>
          <a:noFill/>
          <a:ln w="12700">
            <a:noFill/>
            <a:miter lim="800000"/>
            <a:headEnd/>
            <a:tailEnd/>
          </a:ln>
        </p:spPr>
        <p:txBody>
          <a:bodyPr wrap="none" anchor="ctr"/>
          <a:lstStyle/>
          <a:p>
            <a:endParaRPr lang="tr-TR" sz="2800">
              <a:latin typeface="Tahoma" pitchFamily="34" charset="0"/>
            </a:endParaRPr>
          </a:p>
        </p:txBody>
      </p:sp>
      <p:sp>
        <p:nvSpPr>
          <p:cNvPr id="29700" name="Rectangle 4"/>
          <p:cNvSpPr>
            <a:spLocks noChangeArrowheads="1"/>
          </p:cNvSpPr>
          <p:nvPr/>
        </p:nvSpPr>
        <p:spPr bwMode="auto">
          <a:xfrm>
            <a:off x="514350" y="115888"/>
            <a:ext cx="9344025" cy="1066800"/>
          </a:xfrm>
          <a:prstGeom prst="rect">
            <a:avLst/>
          </a:prstGeom>
          <a:noFill/>
          <a:ln w="12700">
            <a:noFill/>
            <a:miter lim="800000"/>
            <a:headEnd/>
            <a:tailEnd/>
          </a:ln>
        </p:spPr>
        <p:txBody>
          <a:bodyPr lIns="90488" tIns="44450" rIns="90488" bIns="44450" anchor="ctr"/>
          <a:lstStyle/>
          <a:p>
            <a:pPr algn="ctr" eaLnBrk="0" hangingPunct="0"/>
            <a:r>
              <a:rPr lang="tr-TR" sz="3600" b="1">
                <a:solidFill>
                  <a:srgbClr val="FFFF00"/>
                </a:solidFill>
                <a:latin typeface="Tahoma" pitchFamily="34" charset="0"/>
              </a:rPr>
              <a:t>Kronik </a:t>
            </a:r>
            <a:r>
              <a:rPr lang="de-CH" sz="3600" b="1">
                <a:solidFill>
                  <a:srgbClr val="FFFF00"/>
                </a:solidFill>
                <a:latin typeface="Tahoma" pitchFamily="34" charset="0"/>
              </a:rPr>
              <a:t>HBV </a:t>
            </a:r>
            <a:r>
              <a:rPr lang="tr-TR" sz="3600" b="1">
                <a:solidFill>
                  <a:srgbClr val="FFFF00"/>
                </a:solidFill>
                <a:latin typeface="Tahoma" pitchFamily="34" charset="0"/>
              </a:rPr>
              <a:t>enfeksiyonu</a:t>
            </a:r>
          </a:p>
        </p:txBody>
      </p:sp>
      <p:sp>
        <p:nvSpPr>
          <p:cNvPr id="29701" name="Rectangle 5"/>
          <p:cNvSpPr>
            <a:spLocks noChangeArrowheads="1"/>
          </p:cNvSpPr>
          <p:nvPr/>
        </p:nvSpPr>
        <p:spPr bwMode="auto">
          <a:xfrm>
            <a:off x="2227263" y="6257925"/>
            <a:ext cx="4413250" cy="396875"/>
          </a:xfrm>
          <a:prstGeom prst="rect">
            <a:avLst/>
          </a:prstGeom>
          <a:noFill/>
          <a:ln w="12700">
            <a:noFill/>
            <a:miter lim="800000"/>
            <a:headEnd/>
            <a:tailEnd/>
          </a:ln>
        </p:spPr>
        <p:txBody>
          <a:bodyPr>
            <a:spAutoFit/>
          </a:bodyPr>
          <a:lstStyle/>
          <a:p>
            <a:pPr algn="ctr"/>
            <a:r>
              <a:rPr lang="tr-TR" sz="2000">
                <a:solidFill>
                  <a:srgbClr val="FFFF00"/>
                </a:solidFill>
                <a:latin typeface="Tahoma" pitchFamily="34" charset="0"/>
                <a:cs typeface="Times New Roman" pitchFamily="18" charset="0"/>
              </a:rPr>
              <a:t>Temas sonrası haftalar</a:t>
            </a:r>
          </a:p>
        </p:txBody>
      </p:sp>
      <p:sp>
        <p:nvSpPr>
          <p:cNvPr id="29702" name="Rectangle 6"/>
          <p:cNvSpPr>
            <a:spLocks noChangeArrowheads="1"/>
          </p:cNvSpPr>
          <p:nvPr/>
        </p:nvSpPr>
        <p:spPr bwMode="auto">
          <a:xfrm>
            <a:off x="122238" y="3173413"/>
            <a:ext cx="1236662" cy="396875"/>
          </a:xfrm>
          <a:prstGeom prst="rect">
            <a:avLst/>
          </a:prstGeom>
          <a:noFill/>
          <a:ln w="12700">
            <a:noFill/>
            <a:miter lim="800000"/>
            <a:headEnd/>
            <a:tailEnd/>
          </a:ln>
        </p:spPr>
        <p:txBody>
          <a:bodyPr>
            <a:spAutoFit/>
          </a:bodyPr>
          <a:lstStyle/>
          <a:p>
            <a:pPr algn="ctr"/>
            <a:r>
              <a:rPr lang="tr-TR" sz="2000">
                <a:solidFill>
                  <a:srgbClr val="FFFF00"/>
                </a:solidFill>
                <a:latin typeface="Tahoma" pitchFamily="34" charset="0"/>
                <a:cs typeface="Times New Roman" pitchFamily="18" charset="0"/>
              </a:rPr>
              <a:t>Titre</a:t>
            </a:r>
          </a:p>
        </p:txBody>
      </p:sp>
      <p:sp>
        <p:nvSpPr>
          <p:cNvPr id="29703" name="Rectangle 7"/>
          <p:cNvSpPr>
            <a:spLocks noChangeArrowheads="1"/>
          </p:cNvSpPr>
          <p:nvPr/>
        </p:nvSpPr>
        <p:spPr bwMode="auto">
          <a:xfrm>
            <a:off x="4203700" y="4489450"/>
            <a:ext cx="1787525" cy="333375"/>
          </a:xfrm>
          <a:prstGeom prst="rect">
            <a:avLst/>
          </a:prstGeom>
          <a:noFill/>
          <a:ln w="12700">
            <a:noFill/>
            <a:miter lim="800000"/>
            <a:headEnd/>
            <a:tailEnd/>
          </a:ln>
        </p:spPr>
        <p:txBody>
          <a:bodyPr lIns="90488" tIns="44450" rIns="90488" bIns="44450">
            <a:spAutoFit/>
          </a:bodyPr>
          <a:lstStyle/>
          <a:p>
            <a:pPr eaLnBrk="0" hangingPunct="0"/>
            <a:r>
              <a:rPr lang="tr-TR" sz="1600" b="1">
                <a:solidFill>
                  <a:srgbClr val="FFFFFF"/>
                </a:solidFill>
                <a:latin typeface="Tahoma" pitchFamily="34" charset="0"/>
              </a:rPr>
              <a:t>Anti-HBc IgM</a:t>
            </a:r>
          </a:p>
        </p:txBody>
      </p:sp>
      <p:sp>
        <p:nvSpPr>
          <p:cNvPr id="29704" name="Line 8"/>
          <p:cNvSpPr>
            <a:spLocks noChangeShapeType="1"/>
          </p:cNvSpPr>
          <p:nvPr/>
        </p:nvSpPr>
        <p:spPr bwMode="auto">
          <a:xfrm flipV="1">
            <a:off x="1547813" y="5816600"/>
            <a:ext cx="0" cy="96838"/>
          </a:xfrm>
          <a:prstGeom prst="line">
            <a:avLst/>
          </a:prstGeom>
          <a:noFill/>
          <a:ln w="12700">
            <a:solidFill>
              <a:srgbClr val="000033"/>
            </a:solidFill>
            <a:round/>
            <a:headEnd/>
            <a:tailEnd/>
          </a:ln>
        </p:spPr>
        <p:txBody>
          <a:bodyPr/>
          <a:lstStyle/>
          <a:p>
            <a:endParaRPr lang="tr-TR"/>
          </a:p>
        </p:txBody>
      </p:sp>
      <p:sp>
        <p:nvSpPr>
          <p:cNvPr id="29705" name="Line 9"/>
          <p:cNvSpPr>
            <a:spLocks noChangeShapeType="1"/>
          </p:cNvSpPr>
          <p:nvPr/>
        </p:nvSpPr>
        <p:spPr bwMode="auto">
          <a:xfrm flipV="1">
            <a:off x="1931988" y="5816600"/>
            <a:ext cx="0" cy="96838"/>
          </a:xfrm>
          <a:prstGeom prst="line">
            <a:avLst/>
          </a:prstGeom>
          <a:noFill/>
          <a:ln w="12700">
            <a:solidFill>
              <a:srgbClr val="000033"/>
            </a:solidFill>
            <a:round/>
            <a:headEnd/>
            <a:tailEnd/>
          </a:ln>
        </p:spPr>
        <p:txBody>
          <a:bodyPr/>
          <a:lstStyle/>
          <a:p>
            <a:endParaRPr lang="tr-TR"/>
          </a:p>
        </p:txBody>
      </p:sp>
      <p:sp>
        <p:nvSpPr>
          <p:cNvPr id="29706" name="Line 10"/>
          <p:cNvSpPr>
            <a:spLocks noChangeShapeType="1"/>
          </p:cNvSpPr>
          <p:nvPr/>
        </p:nvSpPr>
        <p:spPr bwMode="auto">
          <a:xfrm flipV="1">
            <a:off x="2309813" y="5816600"/>
            <a:ext cx="0" cy="96838"/>
          </a:xfrm>
          <a:prstGeom prst="line">
            <a:avLst/>
          </a:prstGeom>
          <a:noFill/>
          <a:ln w="12700">
            <a:solidFill>
              <a:srgbClr val="000033"/>
            </a:solidFill>
            <a:round/>
            <a:headEnd/>
            <a:tailEnd/>
          </a:ln>
        </p:spPr>
        <p:txBody>
          <a:bodyPr/>
          <a:lstStyle/>
          <a:p>
            <a:endParaRPr lang="tr-TR"/>
          </a:p>
        </p:txBody>
      </p:sp>
      <p:sp>
        <p:nvSpPr>
          <p:cNvPr id="29707" name="Line 11"/>
          <p:cNvSpPr>
            <a:spLocks noChangeShapeType="1"/>
          </p:cNvSpPr>
          <p:nvPr/>
        </p:nvSpPr>
        <p:spPr bwMode="auto">
          <a:xfrm flipV="1">
            <a:off x="2684463" y="5816600"/>
            <a:ext cx="0" cy="96838"/>
          </a:xfrm>
          <a:prstGeom prst="line">
            <a:avLst/>
          </a:prstGeom>
          <a:noFill/>
          <a:ln w="12700">
            <a:solidFill>
              <a:srgbClr val="000033"/>
            </a:solidFill>
            <a:round/>
            <a:headEnd/>
            <a:tailEnd/>
          </a:ln>
        </p:spPr>
        <p:txBody>
          <a:bodyPr/>
          <a:lstStyle/>
          <a:p>
            <a:endParaRPr lang="tr-TR"/>
          </a:p>
        </p:txBody>
      </p:sp>
      <p:sp>
        <p:nvSpPr>
          <p:cNvPr id="29708" name="Line 12"/>
          <p:cNvSpPr>
            <a:spLocks noChangeShapeType="1"/>
          </p:cNvSpPr>
          <p:nvPr/>
        </p:nvSpPr>
        <p:spPr bwMode="auto">
          <a:xfrm flipV="1">
            <a:off x="3068638" y="5816600"/>
            <a:ext cx="0" cy="96838"/>
          </a:xfrm>
          <a:prstGeom prst="line">
            <a:avLst/>
          </a:prstGeom>
          <a:noFill/>
          <a:ln w="12700">
            <a:solidFill>
              <a:srgbClr val="000033"/>
            </a:solidFill>
            <a:round/>
            <a:headEnd/>
            <a:tailEnd/>
          </a:ln>
        </p:spPr>
        <p:txBody>
          <a:bodyPr/>
          <a:lstStyle/>
          <a:p>
            <a:endParaRPr lang="tr-TR"/>
          </a:p>
        </p:txBody>
      </p:sp>
      <p:sp>
        <p:nvSpPr>
          <p:cNvPr id="29709" name="Line 13"/>
          <p:cNvSpPr>
            <a:spLocks noChangeShapeType="1"/>
          </p:cNvSpPr>
          <p:nvPr/>
        </p:nvSpPr>
        <p:spPr bwMode="auto">
          <a:xfrm flipV="1">
            <a:off x="3441700" y="5816600"/>
            <a:ext cx="0" cy="96838"/>
          </a:xfrm>
          <a:prstGeom prst="line">
            <a:avLst/>
          </a:prstGeom>
          <a:noFill/>
          <a:ln w="12700">
            <a:solidFill>
              <a:srgbClr val="000033"/>
            </a:solidFill>
            <a:round/>
            <a:headEnd/>
            <a:tailEnd/>
          </a:ln>
        </p:spPr>
        <p:txBody>
          <a:bodyPr/>
          <a:lstStyle/>
          <a:p>
            <a:endParaRPr lang="tr-TR"/>
          </a:p>
        </p:txBody>
      </p:sp>
      <p:sp>
        <p:nvSpPr>
          <p:cNvPr id="29710" name="Line 14"/>
          <p:cNvSpPr>
            <a:spLocks noChangeShapeType="1"/>
          </p:cNvSpPr>
          <p:nvPr/>
        </p:nvSpPr>
        <p:spPr bwMode="auto">
          <a:xfrm flipV="1">
            <a:off x="3814763" y="5816600"/>
            <a:ext cx="0" cy="96838"/>
          </a:xfrm>
          <a:prstGeom prst="line">
            <a:avLst/>
          </a:prstGeom>
          <a:noFill/>
          <a:ln w="12700">
            <a:solidFill>
              <a:srgbClr val="000033"/>
            </a:solidFill>
            <a:round/>
            <a:headEnd/>
            <a:tailEnd/>
          </a:ln>
        </p:spPr>
        <p:txBody>
          <a:bodyPr/>
          <a:lstStyle/>
          <a:p>
            <a:endParaRPr lang="tr-TR"/>
          </a:p>
        </p:txBody>
      </p:sp>
      <p:sp>
        <p:nvSpPr>
          <p:cNvPr id="29711" name="Line 15"/>
          <p:cNvSpPr>
            <a:spLocks noChangeShapeType="1"/>
          </p:cNvSpPr>
          <p:nvPr/>
        </p:nvSpPr>
        <p:spPr bwMode="auto">
          <a:xfrm flipV="1">
            <a:off x="4198938" y="5816600"/>
            <a:ext cx="0" cy="96838"/>
          </a:xfrm>
          <a:prstGeom prst="line">
            <a:avLst/>
          </a:prstGeom>
          <a:noFill/>
          <a:ln w="12700">
            <a:solidFill>
              <a:srgbClr val="000033"/>
            </a:solidFill>
            <a:round/>
            <a:headEnd/>
            <a:tailEnd/>
          </a:ln>
        </p:spPr>
        <p:txBody>
          <a:bodyPr/>
          <a:lstStyle/>
          <a:p>
            <a:endParaRPr lang="tr-TR"/>
          </a:p>
        </p:txBody>
      </p:sp>
      <p:sp>
        <p:nvSpPr>
          <p:cNvPr id="29712" name="Line 16"/>
          <p:cNvSpPr>
            <a:spLocks noChangeShapeType="1"/>
          </p:cNvSpPr>
          <p:nvPr/>
        </p:nvSpPr>
        <p:spPr bwMode="auto">
          <a:xfrm flipV="1">
            <a:off x="4573588" y="5816600"/>
            <a:ext cx="0" cy="96838"/>
          </a:xfrm>
          <a:prstGeom prst="line">
            <a:avLst/>
          </a:prstGeom>
          <a:noFill/>
          <a:ln w="12700">
            <a:solidFill>
              <a:srgbClr val="000033"/>
            </a:solidFill>
            <a:round/>
            <a:headEnd/>
            <a:tailEnd/>
          </a:ln>
        </p:spPr>
        <p:txBody>
          <a:bodyPr/>
          <a:lstStyle/>
          <a:p>
            <a:endParaRPr lang="tr-TR"/>
          </a:p>
        </p:txBody>
      </p:sp>
      <p:sp>
        <p:nvSpPr>
          <p:cNvPr id="29713" name="Line 17"/>
          <p:cNvSpPr>
            <a:spLocks noChangeShapeType="1"/>
          </p:cNvSpPr>
          <p:nvPr/>
        </p:nvSpPr>
        <p:spPr bwMode="auto">
          <a:xfrm flipV="1">
            <a:off x="4948238" y="5816600"/>
            <a:ext cx="0" cy="96838"/>
          </a:xfrm>
          <a:prstGeom prst="line">
            <a:avLst/>
          </a:prstGeom>
          <a:noFill/>
          <a:ln w="12700">
            <a:solidFill>
              <a:srgbClr val="000033"/>
            </a:solidFill>
            <a:round/>
            <a:headEnd/>
            <a:tailEnd/>
          </a:ln>
        </p:spPr>
        <p:txBody>
          <a:bodyPr/>
          <a:lstStyle/>
          <a:p>
            <a:endParaRPr lang="tr-TR"/>
          </a:p>
        </p:txBody>
      </p:sp>
      <p:sp>
        <p:nvSpPr>
          <p:cNvPr id="29714" name="Freeform 18"/>
          <p:cNvSpPr>
            <a:spLocks/>
          </p:cNvSpPr>
          <p:nvPr/>
        </p:nvSpPr>
        <p:spPr bwMode="auto">
          <a:xfrm>
            <a:off x="1350963" y="1339850"/>
            <a:ext cx="25400" cy="4471988"/>
          </a:xfrm>
          <a:custGeom>
            <a:avLst/>
            <a:gdLst>
              <a:gd name="T0" fmla="*/ 2147483647 w 17"/>
              <a:gd name="T1" fmla="*/ 2147483647 h 2817"/>
              <a:gd name="T2" fmla="*/ 2147483647 w 17"/>
              <a:gd name="T3" fmla="*/ 2147483647 h 2817"/>
              <a:gd name="T4" fmla="*/ 2147483647 w 17"/>
              <a:gd name="T5" fmla="*/ 0 h 2817"/>
              <a:gd name="T6" fmla="*/ 0 w 17"/>
              <a:gd name="T7" fmla="*/ 0 h 2817"/>
              <a:gd name="T8" fmla="*/ 0 w 17"/>
              <a:gd name="T9" fmla="*/ 2147483647 h 2817"/>
              <a:gd name="T10" fmla="*/ 2147483647 w 17"/>
              <a:gd name="T11" fmla="*/ 2147483647 h 2817"/>
              <a:gd name="T12" fmla="*/ 0 w 17"/>
              <a:gd name="T13" fmla="*/ 2147483647 h 2817"/>
              <a:gd name="T14" fmla="*/ 0 w 17"/>
              <a:gd name="T15" fmla="*/ 2147483647 h 2817"/>
              <a:gd name="T16" fmla="*/ 2147483647 w 17"/>
              <a:gd name="T17" fmla="*/ 2147483647 h 2817"/>
              <a:gd name="T18" fmla="*/ 2147483647 w 17"/>
              <a:gd name="T19" fmla="*/ 2147483647 h 28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
              <a:gd name="T31" fmla="*/ 0 h 2817"/>
              <a:gd name="T32" fmla="*/ 17 w 17"/>
              <a:gd name="T33" fmla="*/ 2817 h 281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 h="2817">
                <a:moveTo>
                  <a:pt x="8" y="2797"/>
                </a:moveTo>
                <a:lnTo>
                  <a:pt x="16" y="2807"/>
                </a:lnTo>
                <a:lnTo>
                  <a:pt x="16" y="0"/>
                </a:lnTo>
                <a:lnTo>
                  <a:pt x="0" y="0"/>
                </a:lnTo>
                <a:lnTo>
                  <a:pt x="0" y="2807"/>
                </a:lnTo>
                <a:lnTo>
                  <a:pt x="8" y="2816"/>
                </a:lnTo>
                <a:lnTo>
                  <a:pt x="0" y="2807"/>
                </a:lnTo>
                <a:lnTo>
                  <a:pt x="0" y="2816"/>
                </a:lnTo>
                <a:lnTo>
                  <a:pt x="8" y="2816"/>
                </a:lnTo>
                <a:lnTo>
                  <a:pt x="8" y="2797"/>
                </a:lnTo>
              </a:path>
            </a:pathLst>
          </a:custGeom>
          <a:solidFill>
            <a:srgbClr val="FFFFFF"/>
          </a:solidFill>
          <a:ln w="12700" cap="rnd">
            <a:noFill/>
            <a:round/>
            <a:headEnd/>
            <a:tailEnd/>
          </a:ln>
        </p:spPr>
        <p:txBody>
          <a:bodyPr/>
          <a:lstStyle/>
          <a:p>
            <a:endParaRPr lang="tr-TR"/>
          </a:p>
        </p:txBody>
      </p:sp>
      <p:sp>
        <p:nvSpPr>
          <p:cNvPr id="29715" name="Freeform 19"/>
          <p:cNvSpPr>
            <a:spLocks/>
          </p:cNvSpPr>
          <p:nvPr/>
        </p:nvSpPr>
        <p:spPr bwMode="auto">
          <a:xfrm>
            <a:off x="1365250" y="5789613"/>
            <a:ext cx="7518400" cy="26987"/>
          </a:xfrm>
          <a:custGeom>
            <a:avLst/>
            <a:gdLst>
              <a:gd name="T0" fmla="*/ 2147483647 w 4737"/>
              <a:gd name="T1" fmla="*/ 2147483647 h 17"/>
              <a:gd name="T2" fmla="*/ 2147483647 w 4737"/>
              <a:gd name="T3" fmla="*/ 0 h 17"/>
              <a:gd name="T4" fmla="*/ 0 w 4737"/>
              <a:gd name="T5" fmla="*/ 0 h 17"/>
              <a:gd name="T6" fmla="*/ 0 w 4737"/>
              <a:gd name="T7" fmla="*/ 2147483647 h 17"/>
              <a:gd name="T8" fmla="*/ 2147483647 w 4737"/>
              <a:gd name="T9" fmla="*/ 2147483647 h 17"/>
              <a:gd name="T10" fmla="*/ 2147483647 w 4737"/>
              <a:gd name="T11" fmla="*/ 2147483647 h 17"/>
              <a:gd name="T12" fmla="*/ 0 60000 65536"/>
              <a:gd name="T13" fmla="*/ 0 60000 65536"/>
              <a:gd name="T14" fmla="*/ 0 60000 65536"/>
              <a:gd name="T15" fmla="*/ 0 60000 65536"/>
              <a:gd name="T16" fmla="*/ 0 60000 65536"/>
              <a:gd name="T17" fmla="*/ 0 60000 65536"/>
              <a:gd name="T18" fmla="*/ 0 w 4737"/>
              <a:gd name="T19" fmla="*/ 0 h 17"/>
              <a:gd name="T20" fmla="*/ 4737 w 4737"/>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4737" h="17">
                <a:moveTo>
                  <a:pt x="4736" y="8"/>
                </a:moveTo>
                <a:lnTo>
                  <a:pt x="4736" y="0"/>
                </a:lnTo>
                <a:lnTo>
                  <a:pt x="0" y="0"/>
                </a:lnTo>
                <a:lnTo>
                  <a:pt x="0" y="16"/>
                </a:lnTo>
                <a:lnTo>
                  <a:pt x="4736" y="16"/>
                </a:lnTo>
                <a:lnTo>
                  <a:pt x="4736" y="8"/>
                </a:lnTo>
              </a:path>
            </a:pathLst>
          </a:custGeom>
          <a:solidFill>
            <a:srgbClr val="FFFFFF"/>
          </a:solidFill>
          <a:ln w="12700" cap="rnd">
            <a:noFill/>
            <a:round/>
            <a:headEnd/>
            <a:tailEnd/>
          </a:ln>
        </p:spPr>
        <p:txBody>
          <a:bodyPr/>
          <a:lstStyle/>
          <a:p>
            <a:endParaRPr lang="tr-TR"/>
          </a:p>
        </p:txBody>
      </p:sp>
      <p:sp>
        <p:nvSpPr>
          <p:cNvPr id="29716" name="Line 20"/>
          <p:cNvSpPr>
            <a:spLocks noChangeShapeType="1"/>
          </p:cNvSpPr>
          <p:nvPr/>
        </p:nvSpPr>
        <p:spPr bwMode="auto">
          <a:xfrm flipV="1">
            <a:off x="1533525" y="5805488"/>
            <a:ext cx="0" cy="95250"/>
          </a:xfrm>
          <a:prstGeom prst="line">
            <a:avLst/>
          </a:prstGeom>
          <a:noFill/>
          <a:ln w="12700">
            <a:solidFill>
              <a:srgbClr val="FFFFFF"/>
            </a:solidFill>
            <a:round/>
            <a:headEnd/>
            <a:tailEnd/>
          </a:ln>
        </p:spPr>
        <p:txBody>
          <a:bodyPr/>
          <a:lstStyle/>
          <a:p>
            <a:endParaRPr lang="tr-TR"/>
          </a:p>
        </p:txBody>
      </p:sp>
      <p:sp>
        <p:nvSpPr>
          <p:cNvPr id="29717" name="Line 21"/>
          <p:cNvSpPr>
            <a:spLocks noChangeShapeType="1"/>
          </p:cNvSpPr>
          <p:nvPr/>
        </p:nvSpPr>
        <p:spPr bwMode="auto">
          <a:xfrm flipV="1">
            <a:off x="1917700" y="5805488"/>
            <a:ext cx="0" cy="95250"/>
          </a:xfrm>
          <a:prstGeom prst="line">
            <a:avLst/>
          </a:prstGeom>
          <a:noFill/>
          <a:ln w="12700">
            <a:solidFill>
              <a:srgbClr val="FFFFFF"/>
            </a:solidFill>
            <a:round/>
            <a:headEnd/>
            <a:tailEnd/>
          </a:ln>
        </p:spPr>
        <p:txBody>
          <a:bodyPr/>
          <a:lstStyle/>
          <a:p>
            <a:endParaRPr lang="tr-TR"/>
          </a:p>
        </p:txBody>
      </p:sp>
      <p:sp>
        <p:nvSpPr>
          <p:cNvPr id="29718" name="Line 22"/>
          <p:cNvSpPr>
            <a:spLocks noChangeShapeType="1"/>
          </p:cNvSpPr>
          <p:nvPr/>
        </p:nvSpPr>
        <p:spPr bwMode="auto">
          <a:xfrm flipV="1">
            <a:off x="2295525" y="5805488"/>
            <a:ext cx="0" cy="95250"/>
          </a:xfrm>
          <a:prstGeom prst="line">
            <a:avLst/>
          </a:prstGeom>
          <a:noFill/>
          <a:ln w="12700">
            <a:solidFill>
              <a:srgbClr val="FFFFFF"/>
            </a:solidFill>
            <a:round/>
            <a:headEnd/>
            <a:tailEnd/>
          </a:ln>
        </p:spPr>
        <p:txBody>
          <a:bodyPr/>
          <a:lstStyle/>
          <a:p>
            <a:endParaRPr lang="tr-TR"/>
          </a:p>
        </p:txBody>
      </p:sp>
      <p:sp>
        <p:nvSpPr>
          <p:cNvPr id="29719" name="Line 23"/>
          <p:cNvSpPr>
            <a:spLocks noChangeShapeType="1"/>
          </p:cNvSpPr>
          <p:nvPr/>
        </p:nvSpPr>
        <p:spPr bwMode="auto">
          <a:xfrm flipV="1">
            <a:off x="2670175" y="5805488"/>
            <a:ext cx="0" cy="95250"/>
          </a:xfrm>
          <a:prstGeom prst="line">
            <a:avLst/>
          </a:prstGeom>
          <a:noFill/>
          <a:ln w="12700">
            <a:solidFill>
              <a:srgbClr val="FFFFFF"/>
            </a:solidFill>
            <a:round/>
            <a:headEnd/>
            <a:tailEnd/>
          </a:ln>
        </p:spPr>
        <p:txBody>
          <a:bodyPr/>
          <a:lstStyle/>
          <a:p>
            <a:endParaRPr lang="tr-TR"/>
          </a:p>
        </p:txBody>
      </p:sp>
      <p:sp>
        <p:nvSpPr>
          <p:cNvPr id="29720" name="Line 24"/>
          <p:cNvSpPr>
            <a:spLocks noChangeShapeType="1"/>
          </p:cNvSpPr>
          <p:nvPr/>
        </p:nvSpPr>
        <p:spPr bwMode="auto">
          <a:xfrm flipV="1">
            <a:off x="3052763" y="5805488"/>
            <a:ext cx="0" cy="95250"/>
          </a:xfrm>
          <a:prstGeom prst="line">
            <a:avLst/>
          </a:prstGeom>
          <a:noFill/>
          <a:ln w="12700">
            <a:solidFill>
              <a:srgbClr val="FFFFFF"/>
            </a:solidFill>
            <a:round/>
            <a:headEnd/>
            <a:tailEnd/>
          </a:ln>
        </p:spPr>
        <p:txBody>
          <a:bodyPr/>
          <a:lstStyle/>
          <a:p>
            <a:endParaRPr lang="tr-TR"/>
          </a:p>
        </p:txBody>
      </p:sp>
      <p:sp>
        <p:nvSpPr>
          <p:cNvPr id="29721" name="Line 25"/>
          <p:cNvSpPr>
            <a:spLocks noChangeShapeType="1"/>
          </p:cNvSpPr>
          <p:nvPr/>
        </p:nvSpPr>
        <p:spPr bwMode="auto">
          <a:xfrm flipV="1">
            <a:off x="3427413" y="5805488"/>
            <a:ext cx="0" cy="95250"/>
          </a:xfrm>
          <a:prstGeom prst="line">
            <a:avLst/>
          </a:prstGeom>
          <a:noFill/>
          <a:ln w="12700">
            <a:solidFill>
              <a:srgbClr val="FFFFFF"/>
            </a:solidFill>
            <a:round/>
            <a:headEnd/>
            <a:tailEnd/>
          </a:ln>
        </p:spPr>
        <p:txBody>
          <a:bodyPr/>
          <a:lstStyle/>
          <a:p>
            <a:endParaRPr lang="tr-TR"/>
          </a:p>
        </p:txBody>
      </p:sp>
      <p:sp>
        <p:nvSpPr>
          <p:cNvPr id="29722" name="Line 26"/>
          <p:cNvSpPr>
            <a:spLocks noChangeShapeType="1"/>
          </p:cNvSpPr>
          <p:nvPr/>
        </p:nvSpPr>
        <p:spPr bwMode="auto">
          <a:xfrm flipV="1">
            <a:off x="3802063" y="5805488"/>
            <a:ext cx="0" cy="95250"/>
          </a:xfrm>
          <a:prstGeom prst="line">
            <a:avLst/>
          </a:prstGeom>
          <a:noFill/>
          <a:ln w="12700">
            <a:solidFill>
              <a:srgbClr val="FFFFFF"/>
            </a:solidFill>
            <a:round/>
            <a:headEnd/>
            <a:tailEnd/>
          </a:ln>
        </p:spPr>
        <p:txBody>
          <a:bodyPr/>
          <a:lstStyle/>
          <a:p>
            <a:endParaRPr lang="tr-TR"/>
          </a:p>
        </p:txBody>
      </p:sp>
      <p:sp>
        <p:nvSpPr>
          <p:cNvPr id="29723" name="Line 27"/>
          <p:cNvSpPr>
            <a:spLocks noChangeShapeType="1"/>
          </p:cNvSpPr>
          <p:nvPr/>
        </p:nvSpPr>
        <p:spPr bwMode="auto">
          <a:xfrm flipV="1">
            <a:off x="4184650" y="5805488"/>
            <a:ext cx="0" cy="95250"/>
          </a:xfrm>
          <a:prstGeom prst="line">
            <a:avLst/>
          </a:prstGeom>
          <a:noFill/>
          <a:ln w="12700">
            <a:solidFill>
              <a:srgbClr val="FFFFFF"/>
            </a:solidFill>
            <a:round/>
            <a:headEnd/>
            <a:tailEnd/>
          </a:ln>
        </p:spPr>
        <p:txBody>
          <a:bodyPr/>
          <a:lstStyle/>
          <a:p>
            <a:endParaRPr lang="tr-TR"/>
          </a:p>
        </p:txBody>
      </p:sp>
      <p:sp>
        <p:nvSpPr>
          <p:cNvPr id="29724" name="Line 28"/>
          <p:cNvSpPr>
            <a:spLocks noChangeShapeType="1"/>
          </p:cNvSpPr>
          <p:nvPr/>
        </p:nvSpPr>
        <p:spPr bwMode="auto">
          <a:xfrm flipV="1">
            <a:off x="4559300" y="5805488"/>
            <a:ext cx="0" cy="95250"/>
          </a:xfrm>
          <a:prstGeom prst="line">
            <a:avLst/>
          </a:prstGeom>
          <a:noFill/>
          <a:ln w="12700">
            <a:solidFill>
              <a:srgbClr val="FFFFFF"/>
            </a:solidFill>
            <a:round/>
            <a:headEnd/>
            <a:tailEnd/>
          </a:ln>
        </p:spPr>
        <p:txBody>
          <a:bodyPr/>
          <a:lstStyle/>
          <a:p>
            <a:endParaRPr lang="tr-TR"/>
          </a:p>
        </p:txBody>
      </p:sp>
      <p:sp>
        <p:nvSpPr>
          <p:cNvPr id="29725" name="Line 29"/>
          <p:cNvSpPr>
            <a:spLocks noChangeShapeType="1"/>
          </p:cNvSpPr>
          <p:nvPr/>
        </p:nvSpPr>
        <p:spPr bwMode="auto">
          <a:xfrm flipV="1">
            <a:off x="4933950" y="5805488"/>
            <a:ext cx="0" cy="95250"/>
          </a:xfrm>
          <a:prstGeom prst="line">
            <a:avLst/>
          </a:prstGeom>
          <a:noFill/>
          <a:ln w="12700">
            <a:solidFill>
              <a:srgbClr val="FFFFFF"/>
            </a:solidFill>
            <a:round/>
            <a:headEnd/>
            <a:tailEnd/>
          </a:ln>
        </p:spPr>
        <p:txBody>
          <a:bodyPr/>
          <a:lstStyle/>
          <a:p>
            <a:endParaRPr lang="tr-TR"/>
          </a:p>
        </p:txBody>
      </p:sp>
      <p:sp>
        <p:nvSpPr>
          <p:cNvPr id="29726" name="Line 30"/>
          <p:cNvSpPr>
            <a:spLocks noChangeShapeType="1"/>
          </p:cNvSpPr>
          <p:nvPr/>
        </p:nvSpPr>
        <p:spPr bwMode="auto">
          <a:xfrm flipV="1">
            <a:off x="5691188" y="5811838"/>
            <a:ext cx="0" cy="96837"/>
          </a:xfrm>
          <a:prstGeom prst="line">
            <a:avLst/>
          </a:prstGeom>
          <a:noFill/>
          <a:ln w="12700">
            <a:solidFill>
              <a:srgbClr val="FFFFFF"/>
            </a:solidFill>
            <a:round/>
            <a:headEnd/>
            <a:tailEnd/>
          </a:ln>
        </p:spPr>
        <p:txBody>
          <a:bodyPr/>
          <a:lstStyle/>
          <a:p>
            <a:endParaRPr lang="tr-TR"/>
          </a:p>
        </p:txBody>
      </p:sp>
      <p:sp>
        <p:nvSpPr>
          <p:cNvPr id="29727" name="Freeform 31"/>
          <p:cNvSpPr>
            <a:spLocks/>
          </p:cNvSpPr>
          <p:nvPr/>
        </p:nvSpPr>
        <p:spPr bwMode="auto">
          <a:xfrm>
            <a:off x="7381875" y="1976438"/>
            <a:ext cx="1538288" cy="255587"/>
          </a:xfrm>
          <a:custGeom>
            <a:avLst/>
            <a:gdLst>
              <a:gd name="T0" fmla="*/ 0 w 969"/>
              <a:gd name="T1" fmla="*/ 2147483647 h 161"/>
              <a:gd name="T2" fmla="*/ 2147483647 w 969"/>
              <a:gd name="T3" fmla="*/ 2147483647 h 161"/>
              <a:gd name="T4" fmla="*/ 2147483647 w 969"/>
              <a:gd name="T5" fmla="*/ 0 h 161"/>
              <a:gd name="T6" fmla="*/ 0 w 969"/>
              <a:gd name="T7" fmla="*/ 0 h 161"/>
              <a:gd name="T8" fmla="*/ 0 w 969"/>
              <a:gd name="T9" fmla="*/ 2147483647 h 161"/>
              <a:gd name="T10" fmla="*/ 0 60000 65536"/>
              <a:gd name="T11" fmla="*/ 0 60000 65536"/>
              <a:gd name="T12" fmla="*/ 0 60000 65536"/>
              <a:gd name="T13" fmla="*/ 0 60000 65536"/>
              <a:gd name="T14" fmla="*/ 0 60000 65536"/>
              <a:gd name="T15" fmla="*/ 0 w 969"/>
              <a:gd name="T16" fmla="*/ 0 h 161"/>
              <a:gd name="T17" fmla="*/ 969 w 969"/>
              <a:gd name="T18" fmla="*/ 161 h 161"/>
            </a:gdLst>
            <a:ahLst/>
            <a:cxnLst>
              <a:cxn ang="T10">
                <a:pos x="T0" y="T1"/>
              </a:cxn>
              <a:cxn ang="T11">
                <a:pos x="T2" y="T3"/>
              </a:cxn>
              <a:cxn ang="T12">
                <a:pos x="T4" y="T5"/>
              </a:cxn>
              <a:cxn ang="T13">
                <a:pos x="T6" y="T7"/>
              </a:cxn>
              <a:cxn ang="T14">
                <a:pos x="T8" y="T9"/>
              </a:cxn>
            </a:cxnLst>
            <a:rect l="T15" t="T16" r="T17" b="T18"/>
            <a:pathLst>
              <a:path w="969" h="161">
                <a:moveTo>
                  <a:pt x="0" y="160"/>
                </a:moveTo>
                <a:lnTo>
                  <a:pt x="968" y="160"/>
                </a:lnTo>
                <a:lnTo>
                  <a:pt x="968" y="0"/>
                </a:lnTo>
                <a:lnTo>
                  <a:pt x="0" y="0"/>
                </a:lnTo>
                <a:lnTo>
                  <a:pt x="0" y="160"/>
                </a:lnTo>
              </a:path>
            </a:pathLst>
          </a:custGeom>
          <a:solidFill>
            <a:srgbClr val="FF9900"/>
          </a:solidFill>
          <a:ln w="12700" cap="rnd">
            <a:noFill/>
            <a:round/>
            <a:headEnd/>
            <a:tailEnd/>
          </a:ln>
        </p:spPr>
        <p:txBody>
          <a:bodyPr/>
          <a:lstStyle/>
          <a:p>
            <a:endParaRPr lang="tr-TR"/>
          </a:p>
        </p:txBody>
      </p:sp>
      <p:sp>
        <p:nvSpPr>
          <p:cNvPr id="29728" name="Freeform 32"/>
          <p:cNvSpPr>
            <a:spLocks/>
          </p:cNvSpPr>
          <p:nvPr/>
        </p:nvSpPr>
        <p:spPr bwMode="auto">
          <a:xfrm>
            <a:off x="2295525" y="1976438"/>
            <a:ext cx="5013325" cy="255587"/>
          </a:xfrm>
          <a:custGeom>
            <a:avLst/>
            <a:gdLst>
              <a:gd name="T0" fmla="*/ 0 w 3158"/>
              <a:gd name="T1" fmla="*/ 2147483647 h 161"/>
              <a:gd name="T2" fmla="*/ 2147483647 w 3158"/>
              <a:gd name="T3" fmla="*/ 2147483647 h 161"/>
              <a:gd name="T4" fmla="*/ 2147483647 w 3158"/>
              <a:gd name="T5" fmla="*/ 0 h 161"/>
              <a:gd name="T6" fmla="*/ 0 w 3158"/>
              <a:gd name="T7" fmla="*/ 0 h 161"/>
              <a:gd name="T8" fmla="*/ 0 w 3158"/>
              <a:gd name="T9" fmla="*/ 2147483647 h 161"/>
              <a:gd name="T10" fmla="*/ 0 60000 65536"/>
              <a:gd name="T11" fmla="*/ 0 60000 65536"/>
              <a:gd name="T12" fmla="*/ 0 60000 65536"/>
              <a:gd name="T13" fmla="*/ 0 60000 65536"/>
              <a:gd name="T14" fmla="*/ 0 60000 65536"/>
              <a:gd name="T15" fmla="*/ 0 w 3158"/>
              <a:gd name="T16" fmla="*/ 0 h 161"/>
              <a:gd name="T17" fmla="*/ 3158 w 3158"/>
              <a:gd name="T18" fmla="*/ 161 h 161"/>
            </a:gdLst>
            <a:ahLst/>
            <a:cxnLst>
              <a:cxn ang="T10">
                <a:pos x="T0" y="T1"/>
              </a:cxn>
              <a:cxn ang="T11">
                <a:pos x="T2" y="T3"/>
              </a:cxn>
              <a:cxn ang="T12">
                <a:pos x="T4" y="T5"/>
              </a:cxn>
              <a:cxn ang="T13">
                <a:pos x="T6" y="T7"/>
              </a:cxn>
              <a:cxn ang="T14">
                <a:pos x="T8" y="T9"/>
              </a:cxn>
            </a:cxnLst>
            <a:rect l="T15" t="T16" r="T17" b="T18"/>
            <a:pathLst>
              <a:path w="3158" h="161">
                <a:moveTo>
                  <a:pt x="0" y="160"/>
                </a:moveTo>
                <a:lnTo>
                  <a:pt x="3157" y="160"/>
                </a:lnTo>
                <a:lnTo>
                  <a:pt x="3157" y="0"/>
                </a:lnTo>
                <a:lnTo>
                  <a:pt x="0" y="0"/>
                </a:lnTo>
                <a:lnTo>
                  <a:pt x="0" y="160"/>
                </a:lnTo>
              </a:path>
            </a:pathLst>
          </a:custGeom>
          <a:solidFill>
            <a:srgbClr val="CC3300"/>
          </a:solidFill>
          <a:ln w="12700" cap="rnd">
            <a:noFill/>
            <a:round/>
            <a:headEnd/>
            <a:tailEnd/>
          </a:ln>
        </p:spPr>
        <p:txBody>
          <a:bodyPr/>
          <a:lstStyle/>
          <a:p>
            <a:endParaRPr lang="tr-TR"/>
          </a:p>
        </p:txBody>
      </p:sp>
      <p:sp>
        <p:nvSpPr>
          <p:cNvPr id="29729" name="Freeform 33"/>
          <p:cNvSpPr>
            <a:spLocks/>
          </p:cNvSpPr>
          <p:nvPr/>
        </p:nvSpPr>
        <p:spPr bwMode="auto">
          <a:xfrm>
            <a:off x="2073275" y="4641850"/>
            <a:ext cx="277813" cy="1158875"/>
          </a:xfrm>
          <a:custGeom>
            <a:avLst/>
            <a:gdLst>
              <a:gd name="T0" fmla="*/ 2147483647 w 174"/>
              <a:gd name="T1" fmla="*/ 0 h 730"/>
              <a:gd name="T2" fmla="*/ 2147483647 w 174"/>
              <a:gd name="T3" fmla="*/ 2147483647 h 730"/>
              <a:gd name="T4" fmla="*/ 0 w 174"/>
              <a:gd name="T5" fmla="*/ 2147483647 h 730"/>
              <a:gd name="T6" fmla="*/ 2147483647 w 174"/>
              <a:gd name="T7" fmla="*/ 2147483647 h 730"/>
              <a:gd name="T8" fmla="*/ 2147483647 w 174"/>
              <a:gd name="T9" fmla="*/ 2147483647 h 730"/>
              <a:gd name="T10" fmla="*/ 2147483647 w 174"/>
              <a:gd name="T11" fmla="*/ 2147483647 h 730"/>
              <a:gd name="T12" fmla="*/ 2147483647 w 174"/>
              <a:gd name="T13" fmla="*/ 0 h 730"/>
              <a:gd name="T14" fmla="*/ 2147483647 w 174"/>
              <a:gd name="T15" fmla="*/ 2147483647 h 730"/>
              <a:gd name="T16" fmla="*/ 2147483647 w 174"/>
              <a:gd name="T17" fmla="*/ 0 h 7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4"/>
              <a:gd name="T28" fmla="*/ 0 h 730"/>
              <a:gd name="T29" fmla="*/ 174 w 174"/>
              <a:gd name="T30" fmla="*/ 730 h 73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4" h="730">
                <a:moveTo>
                  <a:pt x="156" y="0"/>
                </a:moveTo>
                <a:lnTo>
                  <a:pt x="155" y="1"/>
                </a:lnTo>
                <a:lnTo>
                  <a:pt x="0" y="725"/>
                </a:lnTo>
                <a:lnTo>
                  <a:pt x="18" y="729"/>
                </a:lnTo>
                <a:lnTo>
                  <a:pt x="173" y="5"/>
                </a:lnTo>
                <a:lnTo>
                  <a:pt x="172" y="6"/>
                </a:lnTo>
                <a:lnTo>
                  <a:pt x="156" y="0"/>
                </a:lnTo>
                <a:lnTo>
                  <a:pt x="155" y="1"/>
                </a:lnTo>
                <a:lnTo>
                  <a:pt x="156" y="0"/>
                </a:lnTo>
              </a:path>
            </a:pathLst>
          </a:custGeom>
          <a:solidFill>
            <a:srgbClr val="00FFFF"/>
          </a:solidFill>
          <a:ln w="12700" cap="rnd">
            <a:noFill/>
            <a:round/>
            <a:headEnd/>
            <a:tailEnd/>
          </a:ln>
        </p:spPr>
        <p:txBody>
          <a:bodyPr/>
          <a:lstStyle/>
          <a:p>
            <a:endParaRPr lang="tr-TR"/>
          </a:p>
        </p:txBody>
      </p:sp>
      <p:sp>
        <p:nvSpPr>
          <p:cNvPr id="29730" name="Freeform 34"/>
          <p:cNvSpPr>
            <a:spLocks/>
          </p:cNvSpPr>
          <p:nvPr/>
        </p:nvSpPr>
        <p:spPr bwMode="auto">
          <a:xfrm>
            <a:off x="2328863" y="4425950"/>
            <a:ext cx="79375" cy="217488"/>
          </a:xfrm>
          <a:custGeom>
            <a:avLst/>
            <a:gdLst>
              <a:gd name="T0" fmla="*/ 2147483647 w 50"/>
              <a:gd name="T1" fmla="*/ 0 h 137"/>
              <a:gd name="T2" fmla="*/ 0 w 50"/>
              <a:gd name="T3" fmla="*/ 2147483647 h 137"/>
              <a:gd name="T4" fmla="*/ 2147483647 w 50"/>
              <a:gd name="T5" fmla="*/ 2147483647 h 137"/>
              <a:gd name="T6" fmla="*/ 2147483647 w 50"/>
              <a:gd name="T7" fmla="*/ 2147483647 h 137"/>
              <a:gd name="T8" fmla="*/ 2147483647 w 50"/>
              <a:gd name="T9" fmla="*/ 0 h 137"/>
              <a:gd name="T10" fmla="*/ 0 60000 65536"/>
              <a:gd name="T11" fmla="*/ 0 60000 65536"/>
              <a:gd name="T12" fmla="*/ 0 60000 65536"/>
              <a:gd name="T13" fmla="*/ 0 60000 65536"/>
              <a:gd name="T14" fmla="*/ 0 60000 65536"/>
              <a:gd name="T15" fmla="*/ 0 w 50"/>
              <a:gd name="T16" fmla="*/ 0 h 137"/>
              <a:gd name="T17" fmla="*/ 50 w 50"/>
              <a:gd name="T18" fmla="*/ 137 h 137"/>
            </a:gdLst>
            <a:ahLst/>
            <a:cxnLst>
              <a:cxn ang="T10">
                <a:pos x="T0" y="T1"/>
              </a:cxn>
              <a:cxn ang="T11">
                <a:pos x="T2" y="T3"/>
              </a:cxn>
              <a:cxn ang="T12">
                <a:pos x="T4" y="T5"/>
              </a:cxn>
              <a:cxn ang="T13">
                <a:pos x="T6" y="T7"/>
              </a:cxn>
              <a:cxn ang="T14">
                <a:pos x="T8" y="T9"/>
              </a:cxn>
            </a:cxnLst>
            <a:rect l="T15" t="T16" r="T17" b="T18"/>
            <a:pathLst>
              <a:path w="50" h="137">
                <a:moveTo>
                  <a:pt x="34" y="0"/>
                </a:moveTo>
                <a:lnTo>
                  <a:pt x="0" y="130"/>
                </a:lnTo>
                <a:lnTo>
                  <a:pt x="15" y="136"/>
                </a:lnTo>
                <a:lnTo>
                  <a:pt x="49" y="5"/>
                </a:lnTo>
                <a:lnTo>
                  <a:pt x="34" y="0"/>
                </a:lnTo>
              </a:path>
            </a:pathLst>
          </a:custGeom>
          <a:solidFill>
            <a:srgbClr val="00FFFF"/>
          </a:solidFill>
          <a:ln w="12700" cap="rnd">
            <a:noFill/>
            <a:round/>
            <a:headEnd/>
            <a:tailEnd/>
          </a:ln>
        </p:spPr>
        <p:txBody>
          <a:bodyPr/>
          <a:lstStyle/>
          <a:p>
            <a:endParaRPr lang="tr-TR"/>
          </a:p>
        </p:txBody>
      </p:sp>
      <p:sp>
        <p:nvSpPr>
          <p:cNvPr id="29731" name="Freeform 35"/>
          <p:cNvSpPr>
            <a:spLocks/>
          </p:cNvSpPr>
          <p:nvPr/>
        </p:nvSpPr>
        <p:spPr bwMode="auto">
          <a:xfrm>
            <a:off x="2389188" y="4217988"/>
            <a:ext cx="84137" cy="207962"/>
          </a:xfrm>
          <a:custGeom>
            <a:avLst/>
            <a:gdLst>
              <a:gd name="T0" fmla="*/ 2147483647 w 53"/>
              <a:gd name="T1" fmla="*/ 0 h 131"/>
              <a:gd name="T2" fmla="*/ 0 w 53"/>
              <a:gd name="T3" fmla="*/ 2147483647 h 131"/>
              <a:gd name="T4" fmla="*/ 2147483647 w 53"/>
              <a:gd name="T5" fmla="*/ 2147483647 h 131"/>
              <a:gd name="T6" fmla="*/ 2147483647 w 53"/>
              <a:gd name="T7" fmla="*/ 2147483647 h 131"/>
              <a:gd name="T8" fmla="*/ 2147483647 w 53"/>
              <a:gd name="T9" fmla="*/ 0 h 131"/>
              <a:gd name="T10" fmla="*/ 0 60000 65536"/>
              <a:gd name="T11" fmla="*/ 0 60000 65536"/>
              <a:gd name="T12" fmla="*/ 0 60000 65536"/>
              <a:gd name="T13" fmla="*/ 0 60000 65536"/>
              <a:gd name="T14" fmla="*/ 0 60000 65536"/>
              <a:gd name="T15" fmla="*/ 0 w 53"/>
              <a:gd name="T16" fmla="*/ 0 h 131"/>
              <a:gd name="T17" fmla="*/ 53 w 53"/>
              <a:gd name="T18" fmla="*/ 131 h 131"/>
            </a:gdLst>
            <a:ahLst/>
            <a:cxnLst>
              <a:cxn ang="T10">
                <a:pos x="T0" y="T1"/>
              </a:cxn>
              <a:cxn ang="T11">
                <a:pos x="T2" y="T3"/>
              </a:cxn>
              <a:cxn ang="T12">
                <a:pos x="T4" y="T5"/>
              </a:cxn>
              <a:cxn ang="T13">
                <a:pos x="T6" y="T7"/>
              </a:cxn>
              <a:cxn ang="T14">
                <a:pos x="T8" y="T9"/>
              </a:cxn>
            </a:cxnLst>
            <a:rect l="T15" t="T16" r="T17" b="T18"/>
            <a:pathLst>
              <a:path w="53" h="131">
                <a:moveTo>
                  <a:pt x="37" y="0"/>
                </a:moveTo>
                <a:lnTo>
                  <a:pt x="0" y="125"/>
                </a:lnTo>
                <a:lnTo>
                  <a:pt x="15" y="130"/>
                </a:lnTo>
                <a:lnTo>
                  <a:pt x="52" y="6"/>
                </a:lnTo>
                <a:lnTo>
                  <a:pt x="37" y="0"/>
                </a:lnTo>
              </a:path>
            </a:pathLst>
          </a:custGeom>
          <a:solidFill>
            <a:srgbClr val="00FFFF"/>
          </a:solidFill>
          <a:ln w="12700" cap="rnd">
            <a:noFill/>
            <a:round/>
            <a:headEnd/>
            <a:tailEnd/>
          </a:ln>
        </p:spPr>
        <p:txBody>
          <a:bodyPr/>
          <a:lstStyle/>
          <a:p>
            <a:endParaRPr lang="tr-TR"/>
          </a:p>
        </p:txBody>
      </p:sp>
      <p:sp>
        <p:nvSpPr>
          <p:cNvPr id="29732" name="Freeform 36"/>
          <p:cNvSpPr>
            <a:spLocks/>
          </p:cNvSpPr>
          <p:nvPr/>
        </p:nvSpPr>
        <p:spPr bwMode="auto">
          <a:xfrm>
            <a:off x="2454275" y="3981450"/>
            <a:ext cx="101600" cy="238125"/>
          </a:xfrm>
          <a:custGeom>
            <a:avLst/>
            <a:gdLst>
              <a:gd name="T0" fmla="*/ 2147483647 w 64"/>
              <a:gd name="T1" fmla="*/ 2147483647 h 150"/>
              <a:gd name="T2" fmla="*/ 2147483647 w 64"/>
              <a:gd name="T3" fmla="*/ 0 h 150"/>
              <a:gd name="T4" fmla="*/ 0 w 64"/>
              <a:gd name="T5" fmla="*/ 2147483647 h 150"/>
              <a:gd name="T6" fmla="*/ 2147483647 w 64"/>
              <a:gd name="T7" fmla="*/ 2147483647 h 150"/>
              <a:gd name="T8" fmla="*/ 2147483647 w 64"/>
              <a:gd name="T9" fmla="*/ 2147483647 h 150"/>
              <a:gd name="T10" fmla="*/ 2147483647 w 64"/>
              <a:gd name="T11" fmla="*/ 2147483647 h 150"/>
              <a:gd name="T12" fmla="*/ 2147483647 w 64"/>
              <a:gd name="T13" fmla="*/ 2147483647 h 150"/>
              <a:gd name="T14" fmla="*/ 2147483647 w 64"/>
              <a:gd name="T15" fmla="*/ 2147483647 h 150"/>
              <a:gd name="T16" fmla="*/ 2147483647 w 64"/>
              <a:gd name="T17" fmla="*/ 2147483647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4"/>
              <a:gd name="T28" fmla="*/ 0 h 150"/>
              <a:gd name="T29" fmla="*/ 64 w 64"/>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 h="150">
                <a:moveTo>
                  <a:pt x="47" y="1"/>
                </a:moveTo>
                <a:lnTo>
                  <a:pt x="47" y="0"/>
                </a:lnTo>
                <a:lnTo>
                  <a:pt x="0" y="143"/>
                </a:lnTo>
                <a:lnTo>
                  <a:pt x="16" y="149"/>
                </a:lnTo>
                <a:lnTo>
                  <a:pt x="63" y="7"/>
                </a:lnTo>
                <a:lnTo>
                  <a:pt x="63" y="6"/>
                </a:lnTo>
                <a:lnTo>
                  <a:pt x="63" y="7"/>
                </a:lnTo>
                <a:lnTo>
                  <a:pt x="63" y="6"/>
                </a:lnTo>
                <a:lnTo>
                  <a:pt x="47" y="1"/>
                </a:lnTo>
              </a:path>
            </a:pathLst>
          </a:custGeom>
          <a:solidFill>
            <a:srgbClr val="00FFFF"/>
          </a:solidFill>
          <a:ln w="12700" cap="rnd">
            <a:noFill/>
            <a:round/>
            <a:headEnd/>
            <a:tailEnd/>
          </a:ln>
        </p:spPr>
        <p:txBody>
          <a:bodyPr/>
          <a:lstStyle/>
          <a:p>
            <a:endParaRPr lang="tr-TR"/>
          </a:p>
        </p:txBody>
      </p:sp>
      <p:sp>
        <p:nvSpPr>
          <p:cNvPr id="29733" name="Freeform 37"/>
          <p:cNvSpPr>
            <a:spLocks/>
          </p:cNvSpPr>
          <p:nvPr/>
        </p:nvSpPr>
        <p:spPr bwMode="auto">
          <a:xfrm>
            <a:off x="2536825" y="3792538"/>
            <a:ext cx="82550" cy="190500"/>
          </a:xfrm>
          <a:custGeom>
            <a:avLst/>
            <a:gdLst>
              <a:gd name="T0" fmla="*/ 2147483647 w 52"/>
              <a:gd name="T1" fmla="*/ 0 h 120"/>
              <a:gd name="T2" fmla="*/ 2147483647 w 52"/>
              <a:gd name="T3" fmla="*/ 2147483647 h 120"/>
              <a:gd name="T4" fmla="*/ 0 w 52"/>
              <a:gd name="T5" fmla="*/ 2147483647 h 120"/>
              <a:gd name="T6" fmla="*/ 2147483647 w 52"/>
              <a:gd name="T7" fmla="*/ 2147483647 h 120"/>
              <a:gd name="T8" fmla="*/ 2147483647 w 52"/>
              <a:gd name="T9" fmla="*/ 2147483647 h 120"/>
              <a:gd name="T10" fmla="*/ 2147483647 w 52"/>
              <a:gd name="T11" fmla="*/ 2147483647 h 120"/>
              <a:gd name="T12" fmla="*/ 2147483647 w 52"/>
              <a:gd name="T13" fmla="*/ 0 h 120"/>
              <a:gd name="T14" fmla="*/ 2147483647 w 52"/>
              <a:gd name="T15" fmla="*/ 2147483647 h 120"/>
              <a:gd name="T16" fmla="*/ 2147483647 w 52"/>
              <a:gd name="T17" fmla="*/ 0 h 1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2"/>
              <a:gd name="T28" fmla="*/ 0 h 120"/>
              <a:gd name="T29" fmla="*/ 52 w 52"/>
              <a:gd name="T30" fmla="*/ 120 h 1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2" h="120">
                <a:moveTo>
                  <a:pt x="36" y="0"/>
                </a:moveTo>
                <a:lnTo>
                  <a:pt x="36" y="1"/>
                </a:lnTo>
                <a:lnTo>
                  <a:pt x="0" y="114"/>
                </a:lnTo>
                <a:lnTo>
                  <a:pt x="15" y="119"/>
                </a:lnTo>
                <a:lnTo>
                  <a:pt x="51" y="6"/>
                </a:lnTo>
                <a:lnTo>
                  <a:pt x="51" y="7"/>
                </a:lnTo>
                <a:lnTo>
                  <a:pt x="36" y="0"/>
                </a:lnTo>
                <a:lnTo>
                  <a:pt x="36" y="1"/>
                </a:lnTo>
                <a:lnTo>
                  <a:pt x="36" y="0"/>
                </a:lnTo>
              </a:path>
            </a:pathLst>
          </a:custGeom>
          <a:solidFill>
            <a:srgbClr val="00FFFF"/>
          </a:solidFill>
          <a:ln w="12700" cap="rnd">
            <a:noFill/>
            <a:round/>
            <a:headEnd/>
            <a:tailEnd/>
          </a:ln>
        </p:spPr>
        <p:txBody>
          <a:bodyPr/>
          <a:lstStyle/>
          <a:p>
            <a:endParaRPr lang="tr-TR"/>
          </a:p>
        </p:txBody>
      </p:sp>
      <p:sp>
        <p:nvSpPr>
          <p:cNvPr id="29734" name="Freeform 38"/>
          <p:cNvSpPr>
            <a:spLocks/>
          </p:cNvSpPr>
          <p:nvPr/>
        </p:nvSpPr>
        <p:spPr bwMode="auto">
          <a:xfrm>
            <a:off x="2600325" y="3606800"/>
            <a:ext cx="98425" cy="188913"/>
          </a:xfrm>
          <a:custGeom>
            <a:avLst/>
            <a:gdLst>
              <a:gd name="T0" fmla="*/ 2147483647 w 62"/>
              <a:gd name="T1" fmla="*/ 0 h 119"/>
              <a:gd name="T2" fmla="*/ 2147483647 w 62"/>
              <a:gd name="T3" fmla="*/ 2147483647 h 119"/>
              <a:gd name="T4" fmla="*/ 0 w 62"/>
              <a:gd name="T5" fmla="*/ 2147483647 h 119"/>
              <a:gd name="T6" fmla="*/ 2147483647 w 62"/>
              <a:gd name="T7" fmla="*/ 2147483647 h 119"/>
              <a:gd name="T8" fmla="*/ 2147483647 w 62"/>
              <a:gd name="T9" fmla="*/ 2147483647 h 119"/>
              <a:gd name="T10" fmla="*/ 2147483647 w 62"/>
              <a:gd name="T11" fmla="*/ 2147483647 h 119"/>
              <a:gd name="T12" fmla="*/ 2147483647 w 62"/>
              <a:gd name="T13" fmla="*/ 0 h 119"/>
              <a:gd name="T14" fmla="*/ 2147483647 w 62"/>
              <a:gd name="T15" fmla="*/ 2147483647 h 119"/>
              <a:gd name="T16" fmla="*/ 2147483647 w 62"/>
              <a:gd name="T17" fmla="*/ 0 h 1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2"/>
              <a:gd name="T28" fmla="*/ 0 h 119"/>
              <a:gd name="T29" fmla="*/ 62 w 62"/>
              <a:gd name="T30" fmla="*/ 119 h 1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2" h="119">
                <a:moveTo>
                  <a:pt x="46" y="0"/>
                </a:moveTo>
                <a:lnTo>
                  <a:pt x="46" y="1"/>
                </a:lnTo>
                <a:lnTo>
                  <a:pt x="0" y="111"/>
                </a:lnTo>
                <a:lnTo>
                  <a:pt x="15" y="118"/>
                </a:lnTo>
                <a:lnTo>
                  <a:pt x="61" y="7"/>
                </a:lnTo>
                <a:lnTo>
                  <a:pt x="61" y="8"/>
                </a:lnTo>
                <a:lnTo>
                  <a:pt x="46" y="0"/>
                </a:lnTo>
                <a:lnTo>
                  <a:pt x="46" y="1"/>
                </a:lnTo>
                <a:lnTo>
                  <a:pt x="46" y="0"/>
                </a:lnTo>
              </a:path>
            </a:pathLst>
          </a:custGeom>
          <a:solidFill>
            <a:srgbClr val="00FFFF"/>
          </a:solidFill>
          <a:ln w="12700" cap="rnd">
            <a:noFill/>
            <a:round/>
            <a:headEnd/>
            <a:tailEnd/>
          </a:ln>
        </p:spPr>
        <p:txBody>
          <a:bodyPr/>
          <a:lstStyle/>
          <a:p>
            <a:endParaRPr lang="tr-TR"/>
          </a:p>
        </p:txBody>
      </p:sp>
      <p:sp>
        <p:nvSpPr>
          <p:cNvPr id="29735" name="Freeform 39"/>
          <p:cNvSpPr>
            <a:spLocks/>
          </p:cNvSpPr>
          <p:nvPr/>
        </p:nvSpPr>
        <p:spPr bwMode="auto">
          <a:xfrm>
            <a:off x="2679700" y="3435350"/>
            <a:ext cx="101600" cy="176213"/>
          </a:xfrm>
          <a:custGeom>
            <a:avLst/>
            <a:gdLst>
              <a:gd name="T0" fmla="*/ 2147483647 w 64"/>
              <a:gd name="T1" fmla="*/ 0 h 111"/>
              <a:gd name="T2" fmla="*/ 2147483647 w 64"/>
              <a:gd name="T3" fmla="*/ 2147483647 h 111"/>
              <a:gd name="T4" fmla="*/ 0 w 64"/>
              <a:gd name="T5" fmla="*/ 2147483647 h 111"/>
              <a:gd name="T6" fmla="*/ 2147483647 w 64"/>
              <a:gd name="T7" fmla="*/ 2147483647 h 111"/>
              <a:gd name="T8" fmla="*/ 2147483647 w 64"/>
              <a:gd name="T9" fmla="*/ 2147483647 h 111"/>
              <a:gd name="T10" fmla="*/ 2147483647 w 64"/>
              <a:gd name="T11" fmla="*/ 0 h 111"/>
              <a:gd name="T12" fmla="*/ 2147483647 w 64"/>
              <a:gd name="T13" fmla="*/ 2147483647 h 111"/>
              <a:gd name="T14" fmla="*/ 2147483647 w 64"/>
              <a:gd name="T15" fmla="*/ 0 h 111"/>
              <a:gd name="T16" fmla="*/ 0 60000 65536"/>
              <a:gd name="T17" fmla="*/ 0 60000 65536"/>
              <a:gd name="T18" fmla="*/ 0 60000 65536"/>
              <a:gd name="T19" fmla="*/ 0 60000 65536"/>
              <a:gd name="T20" fmla="*/ 0 60000 65536"/>
              <a:gd name="T21" fmla="*/ 0 60000 65536"/>
              <a:gd name="T22" fmla="*/ 0 60000 65536"/>
              <a:gd name="T23" fmla="*/ 0 60000 65536"/>
              <a:gd name="T24" fmla="*/ 0 w 64"/>
              <a:gd name="T25" fmla="*/ 0 h 111"/>
              <a:gd name="T26" fmla="*/ 64 w 64"/>
              <a:gd name="T27" fmla="*/ 111 h 1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4" h="111">
                <a:moveTo>
                  <a:pt x="48" y="0"/>
                </a:moveTo>
                <a:lnTo>
                  <a:pt x="47" y="1"/>
                </a:lnTo>
                <a:lnTo>
                  <a:pt x="0" y="102"/>
                </a:lnTo>
                <a:lnTo>
                  <a:pt x="16" y="110"/>
                </a:lnTo>
                <a:lnTo>
                  <a:pt x="63" y="9"/>
                </a:lnTo>
                <a:lnTo>
                  <a:pt x="48" y="0"/>
                </a:lnTo>
                <a:lnTo>
                  <a:pt x="47" y="1"/>
                </a:lnTo>
                <a:lnTo>
                  <a:pt x="48" y="0"/>
                </a:lnTo>
              </a:path>
            </a:pathLst>
          </a:custGeom>
          <a:solidFill>
            <a:srgbClr val="00FFFF"/>
          </a:solidFill>
          <a:ln w="12700" cap="rnd">
            <a:noFill/>
            <a:round/>
            <a:headEnd/>
            <a:tailEnd/>
          </a:ln>
        </p:spPr>
        <p:txBody>
          <a:bodyPr/>
          <a:lstStyle/>
          <a:p>
            <a:endParaRPr lang="tr-TR"/>
          </a:p>
        </p:txBody>
      </p:sp>
      <p:sp>
        <p:nvSpPr>
          <p:cNvPr id="29736" name="Freeform 40"/>
          <p:cNvSpPr>
            <a:spLocks/>
          </p:cNvSpPr>
          <p:nvPr/>
        </p:nvSpPr>
        <p:spPr bwMode="auto">
          <a:xfrm>
            <a:off x="2765425" y="3298825"/>
            <a:ext cx="103188" cy="144463"/>
          </a:xfrm>
          <a:custGeom>
            <a:avLst/>
            <a:gdLst>
              <a:gd name="T0" fmla="*/ 2147483647 w 66"/>
              <a:gd name="T1" fmla="*/ 0 h 91"/>
              <a:gd name="T2" fmla="*/ 2147483647 w 66"/>
              <a:gd name="T3" fmla="*/ 2147483647 h 91"/>
              <a:gd name="T4" fmla="*/ 0 w 66"/>
              <a:gd name="T5" fmla="*/ 2147483647 h 91"/>
              <a:gd name="T6" fmla="*/ 2147483647 w 66"/>
              <a:gd name="T7" fmla="*/ 2147483647 h 91"/>
              <a:gd name="T8" fmla="*/ 2147483647 w 66"/>
              <a:gd name="T9" fmla="*/ 2147483647 h 91"/>
              <a:gd name="T10" fmla="*/ 2147483647 w 66"/>
              <a:gd name="T11" fmla="*/ 2147483647 h 91"/>
              <a:gd name="T12" fmla="*/ 2147483647 w 66"/>
              <a:gd name="T13" fmla="*/ 0 h 91"/>
              <a:gd name="T14" fmla="*/ 2147483647 w 66"/>
              <a:gd name="T15" fmla="*/ 2147483647 h 91"/>
              <a:gd name="T16" fmla="*/ 2147483647 w 6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6"/>
              <a:gd name="T28" fmla="*/ 0 h 91"/>
              <a:gd name="T29" fmla="*/ 66 w 66"/>
              <a:gd name="T30" fmla="*/ 91 h 9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6" h="91">
                <a:moveTo>
                  <a:pt x="52" y="0"/>
                </a:moveTo>
                <a:lnTo>
                  <a:pt x="51" y="1"/>
                </a:lnTo>
                <a:lnTo>
                  <a:pt x="0" y="81"/>
                </a:lnTo>
                <a:lnTo>
                  <a:pt x="15" y="90"/>
                </a:lnTo>
                <a:lnTo>
                  <a:pt x="65" y="11"/>
                </a:lnTo>
                <a:lnTo>
                  <a:pt x="64" y="12"/>
                </a:lnTo>
                <a:lnTo>
                  <a:pt x="52" y="0"/>
                </a:lnTo>
                <a:lnTo>
                  <a:pt x="51" y="1"/>
                </a:lnTo>
                <a:lnTo>
                  <a:pt x="52" y="0"/>
                </a:lnTo>
              </a:path>
            </a:pathLst>
          </a:custGeom>
          <a:solidFill>
            <a:srgbClr val="00FFFF"/>
          </a:solidFill>
          <a:ln w="12700" cap="rnd">
            <a:noFill/>
            <a:round/>
            <a:headEnd/>
            <a:tailEnd/>
          </a:ln>
        </p:spPr>
        <p:txBody>
          <a:bodyPr/>
          <a:lstStyle/>
          <a:p>
            <a:endParaRPr lang="tr-TR"/>
          </a:p>
        </p:txBody>
      </p:sp>
      <p:sp>
        <p:nvSpPr>
          <p:cNvPr id="29737" name="Freeform 41"/>
          <p:cNvSpPr>
            <a:spLocks/>
          </p:cNvSpPr>
          <p:nvPr/>
        </p:nvSpPr>
        <p:spPr bwMode="auto">
          <a:xfrm>
            <a:off x="2854325" y="3222625"/>
            <a:ext cx="90488" cy="88900"/>
          </a:xfrm>
          <a:custGeom>
            <a:avLst/>
            <a:gdLst>
              <a:gd name="T0" fmla="*/ 2147483647 w 57"/>
              <a:gd name="T1" fmla="*/ 0 h 56"/>
              <a:gd name="T2" fmla="*/ 2147483647 w 57"/>
              <a:gd name="T3" fmla="*/ 2147483647 h 56"/>
              <a:gd name="T4" fmla="*/ 0 w 57"/>
              <a:gd name="T5" fmla="*/ 2147483647 h 56"/>
              <a:gd name="T6" fmla="*/ 2147483647 w 57"/>
              <a:gd name="T7" fmla="*/ 2147483647 h 56"/>
              <a:gd name="T8" fmla="*/ 2147483647 w 57"/>
              <a:gd name="T9" fmla="*/ 2147483647 h 56"/>
              <a:gd name="T10" fmla="*/ 2147483647 w 57"/>
              <a:gd name="T11" fmla="*/ 2147483647 h 56"/>
              <a:gd name="T12" fmla="*/ 2147483647 w 57"/>
              <a:gd name="T13" fmla="*/ 0 h 56"/>
              <a:gd name="T14" fmla="*/ 2147483647 w 57"/>
              <a:gd name="T15" fmla="*/ 0 h 56"/>
              <a:gd name="T16" fmla="*/ 2147483647 w 57"/>
              <a:gd name="T17" fmla="*/ 2147483647 h 56"/>
              <a:gd name="T18" fmla="*/ 2147483647 w 57"/>
              <a:gd name="T19" fmla="*/ 0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
              <a:gd name="T31" fmla="*/ 0 h 56"/>
              <a:gd name="T32" fmla="*/ 57 w 57"/>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 h="56">
                <a:moveTo>
                  <a:pt x="47" y="0"/>
                </a:moveTo>
                <a:lnTo>
                  <a:pt x="44" y="1"/>
                </a:lnTo>
                <a:lnTo>
                  <a:pt x="0" y="43"/>
                </a:lnTo>
                <a:lnTo>
                  <a:pt x="12" y="55"/>
                </a:lnTo>
                <a:lnTo>
                  <a:pt x="56" y="13"/>
                </a:lnTo>
                <a:lnTo>
                  <a:pt x="53" y="14"/>
                </a:lnTo>
                <a:lnTo>
                  <a:pt x="47" y="0"/>
                </a:lnTo>
                <a:lnTo>
                  <a:pt x="45" y="0"/>
                </a:lnTo>
                <a:lnTo>
                  <a:pt x="44" y="1"/>
                </a:lnTo>
                <a:lnTo>
                  <a:pt x="47" y="0"/>
                </a:lnTo>
              </a:path>
            </a:pathLst>
          </a:custGeom>
          <a:solidFill>
            <a:srgbClr val="00FFFF"/>
          </a:solidFill>
          <a:ln w="12700" cap="rnd">
            <a:noFill/>
            <a:round/>
            <a:headEnd/>
            <a:tailEnd/>
          </a:ln>
        </p:spPr>
        <p:txBody>
          <a:bodyPr/>
          <a:lstStyle/>
          <a:p>
            <a:endParaRPr lang="tr-TR"/>
          </a:p>
        </p:txBody>
      </p:sp>
      <p:sp>
        <p:nvSpPr>
          <p:cNvPr id="29738" name="Freeform 42"/>
          <p:cNvSpPr>
            <a:spLocks/>
          </p:cNvSpPr>
          <p:nvPr/>
        </p:nvSpPr>
        <p:spPr bwMode="auto">
          <a:xfrm>
            <a:off x="2936875" y="3170238"/>
            <a:ext cx="101600" cy="68262"/>
          </a:xfrm>
          <a:custGeom>
            <a:avLst/>
            <a:gdLst>
              <a:gd name="T0" fmla="*/ 2147483647 w 64"/>
              <a:gd name="T1" fmla="*/ 0 h 43"/>
              <a:gd name="T2" fmla="*/ 2147483647 w 64"/>
              <a:gd name="T3" fmla="*/ 2147483647 h 43"/>
              <a:gd name="T4" fmla="*/ 0 w 64"/>
              <a:gd name="T5" fmla="*/ 2147483647 h 43"/>
              <a:gd name="T6" fmla="*/ 2147483647 w 64"/>
              <a:gd name="T7" fmla="*/ 2147483647 h 43"/>
              <a:gd name="T8" fmla="*/ 2147483647 w 64"/>
              <a:gd name="T9" fmla="*/ 2147483647 h 43"/>
              <a:gd name="T10" fmla="*/ 2147483647 w 64"/>
              <a:gd name="T11" fmla="*/ 2147483647 h 43"/>
              <a:gd name="T12" fmla="*/ 2147483647 w 64"/>
              <a:gd name="T13" fmla="*/ 0 h 43"/>
              <a:gd name="T14" fmla="*/ 2147483647 w 64"/>
              <a:gd name="T15" fmla="*/ 2147483647 h 43"/>
              <a:gd name="T16" fmla="*/ 2147483647 w 64"/>
              <a:gd name="T17" fmla="*/ 0 h 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4"/>
              <a:gd name="T28" fmla="*/ 0 h 43"/>
              <a:gd name="T29" fmla="*/ 64 w 64"/>
              <a:gd name="T30" fmla="*/ 43 h 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 h="43">
                <a:moveTo>
                  <a:pt x="57" y="0"/>
                </a:moveTo>
                <a:lnTo>
                  <a:pt x="56" y="1"/>
                </a:lnTo>
                <a:lnTo>
                  <a:pt x="0" y="29"/>
                </a:lnTo>
                <a:lnTo>
                  <a:pt x="6" y="42"/>
                </a:lnTo>
                <a:lnTo>
                  <a:pt x="63" y="14"/>
                </a:lnTo>
                <a:lnTo>
                  <a:pt x="62" y="15"/>
                </a:lnTo>
                <a:lnTo>
                  <a:pt x="57" y="0"/>
                </a:lnTo>
                <a:lnTo>
                  <a:pt x="56" y="1"/>
                </a:lnTo>
                <a:lnTo>
                  <a:pt x="57" y="0"/>
                </a:lnTo>
              </a:path>
            </a:pathLst>
          </a:custGeom>
          <a:solidFill>
            <a:srgbClr val="00FFFF"/>
          </a:solidFill>
          <a:ln w="12700" cap="rnd">
            <a:noFill/>
            <a:round/>
            <a:headEnd/>
            <a:tailEnd/>
          </a:ln>
        </p:spPr>
        <p:txBody>
          <a:bodyPr/>
          <a:lstStyle/>
          <a:p>
            <a:endParaRPr lang="tr-TR"/>
          </a:p>
        </p:txBody>
      </p:sp>
      <p:sp>
        <p:nvSpPr>
          <p:cNvPr id="29739" name="Freeform 43"/>
          <p:cNvSpPr>
            <a:spLocks/>
          </p:cNvSpPr>
          <p:nvPr/>
        </p:nvSpPr>
        <p:spPr bwMode="auto">
          <a:xfrm>
            <a:off x="3036888" y="3127375"/>
            <a:ext cx="123825" cy="61913"/>
          </a:xfrm>
          <a:custGeom>
            <a:avLst/>
            <a:gdLst>
              <a:gd name="T0" fmla="*/ 2147483647 w 79"/>
              <a:gd name="T1" fmla="*/ 0 h 39"/>
              <a:gd name="T2" fmla="*/ 2147483647 w 79"/>
              <a:gd name="T3" fmla="*/ 2147483647 h 39"/>
              <a:gd name="T4" fmla="*/ 0 w 79"/>
              <a:gd name="T5" fmla="*/ 2147483647 h 39"/>
              <a:gd name="T6" fmla="*/ 2147483647 w 79"/>
              <a:gd name="T7" fmla="*/ 2147483647 h 39"/>
              <a:gd name="T8" fmla="*/ 2147483647 w 79"/>
              <a:gd name="T9" fmla="*/ 2147483647 h 39"/>
              <a:gd name="T10" fmla="*/ 2147483647 w 79"/>
              <a:gd name="T11" fmla="*/ 2147483647 h 39"/>
              <a:gd name="T12" fmla="*/ 2147483647 w 79"/>
              <a:gd name="T13" fmla="*/ 0 h 39"/>
              <a:gd name="T14" fmla="*/ 2147483647 w 79"/>
              <a:gd name="T15" fmla="*/ 0 h 39"/>
              <a:gd name="T16" fmla="*/ 2147483647 w 79"/>
              <a:gd name="T17" fmla="*/ 2147483647 h 39"/>
              <a:gd name="T18" fmla="*/ 2147483647 w 79"/>
              <a:gd name="T19" fmla="*/ 0 h 3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9"/>
              <a:gd name="T31" fmla="*/ 0 h 39"/>
              <a:gd name="T32" fmla="*/ 79 w 79"/>
              <a:gd name="T33" fmla="*/ 39 h 3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9" h="39">
                <a:moveTo>
                  <a:pt x="75" y="0"/>
                </a:moveTo>
                <a:lnTo>
                  <a:pt x="73" y="1"/>
                </a:lnTo>
                <a:lnTo>
                  <a:pt x="0" y="23"/>
                </a:lnTo>
                <a:lnTo>
                  <a:pt x="6" y="38"/>
                </a:lnTo>
                <a:lnTo>
                  <a:pt x="78" y="16"/>
                </a:lnTo>
                <a:lnTo>
                  <a:pt x="76" y="16"/>
                </a:lnTo>
                <a:lnTo>
                  <a:pt x="75" y="0"/>
                </a:lnTo>
                <a:lnTo>
                  <a:pt x="73" y="0"/>
                </a:lnTo>
                <a:lnTo>
                  <a:pt x="73" y="1"/>
                </a:lnTo>
                <a:lnTo>
                  <a:pt x="75" y="0"/>
                </a:lnTo>
              </a:path>
            </a:pathLst>
          </a:custGeom>
          <a:solidFill>
            <a:srgbClr val="00FFFF"/>
          </a:solidFill>
          <a:ln w="12700" cap="rnd">
            <a:noFill/>
            <a:round/>
            <a:headEnd/>
            <a:tailEnd/>
          </a:ln>
        </p:spPr>
        <p:txBody>
          <a:bodyPr/>
          <a:lstStyle/>
          <a:p>
            <a:endParaRPr lang="tr-TR"/>
          </a:p>
        </p:txBody>
      </p:sp>
      <p:sp>
        <p:nvSpPr>
          <p:cNvPr id="29740" name="Freeform 44"/>
          <p:cNvSpPr>
            <a:spLocks/>
          </p:cNvSpPr>
          <p:nvPr/>
        </p:nvSpPr>
        <p:spPr bwMode="auto">
          <a:xfrm>
            <a:off x="3165475" y="3109913"/>
            <a:ext cx="176213" cy="39687"/>
          </a:xfrm>
          <a:custGeom>
            <a:avLst/>
            <a:gdLst>
              <a:gd name="T0" fmla="*/ 2147483647 w 112"/>
              <a:gd name="T1" fmla="*/ 0 h 25"/>
              <a:gd name="T2" fmla="*/ 2147483647 w 112"/>
              <a:gd name="T3" fmla="*/ 0 h 25"/>
              <a:gd name="T4" fmla="*/ 0 w 112"/>
              <a:gd name="T5" fmla="*/ 2147483647 h 25"/>
              <a:gd name="T6" fmla="*/ 2147483647 w 112"/>
              <a:gd name="T7" fmla="*/ 2147483647 h 25"/>
              <a:gd name="T8" fmla="*/ 2147483647 w 112"/>
              <a:gd name="T9" fmla="*/ 2147483647 h 25"/>
              <a:gd name="T10" fmla="*/ 2147483647 w 112"/>
              <a:gd name="T11" fmla="*/ 0 h 25"/>
              <a:gd name="T12" fmla="*/ 2147483647 w 112"/>
              <a:gd name="T13" fmla="*/ 0 h 25"/>
              <a:gd name="T14" fmla="*/ 2147483647 w 112"/>
              <a:gd name="T15" fmla="*/ 0 h 25"/>
              <a:gd name="T16" fmla="*/ 0 60000 65536"/>
              <a:gd name="T17" fmla="*/ 0 60000 65536"/>
              <a:gd name="T18" fmla="*/ 0 60000 65536"/>
              <a:gd name="T19" fmla="*/ 0 60000 65536"/>
              <a:gd name="T20" fmla="*/ 0 60000 65536"/>
              <a:gd name="T21" fmla="*/ 0 60000 65536"/>
              <a:gd name="T22" fmla="*/ 0 60000 65536"/>
              <a:gd name="T23" fmla="*/ 0 60000 65536"/>
              <a:gd name="T24" fmla="*/ 0 w 112"/>
              <a:gd name="T25" fmla="*/ 0 h 25"/>
              <a:gd name="T26" fmla="*/ 112 w 112"/>
              <a:gd name="T27" fmla="*/ 25 h 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2" h="25">
                <a:moveTo>
                  <a:pt x="111" y="0"/>
                </a:moveTo>
                <a:lnTo>
                  <a:pt x="110" y="0"/>
                </a:lnTo>
                <a:lnTo>
                  <a:pt x="0" y="9"/>
                </a:lnTo>
                <a:lnTo>
                  <a:pt x="1" y="24"/>
                </a:lnTo>
                <a:lnTo>
                  <a:pt x="111" y="15"/>
                </a:lnTo>
                <a:lnTo>
                  <a:pt x="111" y="0"/>
                </a:lnTo>
                <a:lnTo>
                  <a:pt x="110" y="0"/>
                </a:lnTo>
                <a:lnTo>
                  <a:pt x="111" y="0"/>
                </a:lnTo>
              </a:path>
            </a:pathLst>
          </a:custGeom>
          <a:solidFill>
            <a:srgbClr val="00FFFF"/>
          </a:solidFill>
          <a:ln w="12700" cap="rnd">
            <a:noFill/>
            <a:round/>
            <a:headEnd/>
            <a:tailEnd/>
          </a:ln>
        </p:spPr>
        <p:txBody>
          <a:bodyPr/>
          <a:lstStyle/>
          <a:p>
            <a:endParaRPr lang="tr-TR"/>
          </a:p>
        </p:txBody>
      </p:sp>
      <p:sp>
        <p:nvSpPr>
          <p:cNvPr id="29741" name="Freeform 45"/>
          <p:cNvSpPr>
            <a:spLocks/>
          </p:cNvSpPr>
          <p:nvPr/>
        </p:nvSpPr>
        <p:spPr bwMode="auto">
          <a:xfrm>
            <a:off x="3351213" y="3109913"/>
            <a:ext cx="5543550" cy="26987"/>
          </a:xfrm>
          <a:custGeom>
            <a:avLst/>
            <a:gdLst>
              <a:gd name="T0" fmla="*/ 2147483647 w 3492"/>
              <a:gd name="T1" fmla="*/ 2147483647 h 17"/>
              <a:gd name="T2" fmla="*/ 2147483647 w 3492"/>
              <a:gd name="T3" fmla="*/ 0 h 17"/>
              <a:gd name="T4" fmla="*/ 0 w 3492"/>
              <a:gd name="T5" fmla="*/ 0 h 17"/>
              <a:gd name="T6" fmla="*/ 0 w 3492"/>
              <a:gd name="T7" fmla="*/ 2147483647 h 17"/>
              <a:gd name="T8" fmla="*/ 2147483647 w 3492"/>
              <a:gd name="T9" fmla="*/ 2147483647 h 17"/>
              <a:gd name="T10" fmla="*/ 2147483647 w 3492"/>
              <a:gd name="T11" fmla="*/ 2147483647 h 17"/>
              <a:gd name="T12" fmla="*/ 0 60000 65536"/>
              <a:gd name="T13" fmla="*/ 0 60000 65536"/>
              <a:gd name="T14" fmla="*/ 0 60000 65536"/>
              <a:gd name="T15" fmla="*/ 0 60000 65536"/>
              <a:gd name="T16" fmla="*/ 0 60000 65536"/>
              <a:gd name="T17" fmla="*/ 0 60000 65536"/>
              <a:gd name="T18" fmla="*/ 0 w 3492"/>
              <a:gd name="T19" fmla="*/ 0 h 17"/>
              <a:gd name="T20" fmla="*/ 3492 w 3492"/>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3492" h="17">
                <a:moveTo>
                  <a:pt x="3491" y="7"/>
                </a:moveTo>
                <a:lnTo>
                  <a:pt x="3491" y="0"/>
                </a:lnTo>
                <a:lnTo>
                  <a:pt x="0" y="0"/>
                </a:lnTo>
                <a:lnTo>
                  <a:pt x="0" y="16"/>
                </a:lnTo>
                <a:lnTo>
                  <a:pt x="3491" y="16"/>
                </a:lnTo>
                <a:lnTo>
                  <a:pt x="3491" y="7"/>
                </a:lnTo>
              </a:path>
            </a:pathLst>
          </a:custGeom>
          <a:solidFill>
            <a:srgbClr val="00FFFF"/>
          </a:solidFill>
          <a:ln w="12700" cap="rnd">
            <a:noFill/>
            <a:round/>
            <a:headEnd/>
            <a:tailEnd/>
          </a:ln>
        </p:spPr>
        <p:txBody>
          <a:bodyPr/>
          <a:lstStyle/>
          <a:p>
            <a:endParaRPr lang="tr-TR"/>
          </a:p>
        </p:txBody>
      </p:sp>
      <p:sp>
        <p:nvSpPr>
          <p:cNvPr id="29742" name="Freeform 46"/>
          <p:cNvSpPr>
            <a:spLocks/>
          </p:cNvSpPr>
          <p:nvPr/>
        </p:nvSpPr>
        <p:spPr bwMode="auto">
          <a:xfrm>
            <a:off x="2101850" y="4933950"/>
            <a:ext cx="223838" cy="866775"/>
          </a:xfrm>
          <a:custGeom>
            <a:avLst/>
            <a:gdLst>
              <a:gd name="T0" fmla="*/ 2147483647 w 141"/>
              <a:gd name="T1" fmla="*/ 0 h 546"/>
              <a:gd name="T2" fmla="*/ 0 w 141"/>
              <a:gd name="T3" fmla="*/ 2147483647 h 546"/>
              <a:gd name="T4" fmla="*/ 2147483647 w 141"/>
              <a:gd name="T5" fmla="*/ 2147483647 h 546"/>
              <a:gd name="T6" fmla="*/ 2147483647 w 141"/>
              <a:gd name="T7" fmla="*/ 2147483647 h 546"/>
              <a:gd name="T8" fmla="*/ 2147483647 w 141"/>
              <a:gd name="T9" fmla="*/ 0 h 546"/>
              <a:gd name="T10" fmla="*/ 0 60000 65536"/>
              <a:gd name="T11" fmla="*/ 0 60000 65536"/>
              <a:gd name="T12" fmla="*/ 0 60000 65536"/>
              <a:gd name="T13" fmla="*/ 0 60000 65536"/>
              <a:gd name="T14" fmla="*/ 0 60000 65536"/>
              <a:gd name="T15" fmla="*/ 0 w 141"/>
              <a:gd name="T16" fmla="*/ 0 h 546"/>
              <a:gd name="T17" fmla="*/ 141 w 141"/>
              <a:gd name="T18" fmla="*/ 546 h 546"/>
            </a:gdLst>
            <a:ahLst/>
            <a:cxnLst>
              <a:cxn ang="T10">
                <a:pos x="T0" y="T1"/>
              </a:cxn>
              <a:cxn ang="T11">
                <a:pos x="T2" y="T3"/>
              </a:cxn>
              <a:cxn ang="T12">
                <a:pos x="T4" y="T5"/>
              </a:cxn>
              <a:cxn ang="T13">
                <a:pos x="T6" y="T7"/>
              </a:cxn>
              <a:cxn ang="T14">
                <a:pos x="T8" y="T9"/>
              </a:cxn>
            </a:cxnLst>
            <a:rect l="T15" t="T16" r="T17" b="T18"/>
            <a:pathLst>
              <a:path w="141" h="546">
                <a:moveTo>
                  <a:pt x="123" y="0"/>
                </a:moveTo>
                <a:lnTo>
                  <a:pt x="0" y="541"/>
                </a:lnTo>
                <a:lnTo>
                  <a:pt x="17" y="545"/>
                </a:lnTo>
                <a:lnTo>
                  <a:pt x="140" y="4"/>
                </a:lnTo>
                <a:lnTo>
                  <a:pt x="123" y="0"/>
                </a:lnTo>
              </a:path>
            </a:pathLst>
          </a:custGeom>
          <a:solidFill>
            <a:srgbClr val="FFFF00"/>
          </a:solidFill>
          <a:ln w="12700" cap="rnd">
            <a:noFill/>
            <a:round/>
            <a:headEnd/>
            <a:tailEnd/>
          </a:ln>
        </p:spPr>
        <p:txBody>
          <a:bodyPr/>
          <a:lstStyle/>
          <a:p>
            <a:endParaRPr lang="tr-TR"/>
          </a:p>
        </p:txBody>
      </p:sp>
      <p:sp>
        <p:nvSpPr>
          <p:cNvPr id="29743" name="Freeform 47"/>
          <p:cNvSpPr>
            <a:spLocks/>
          </p:cNvSpPr>
          <p:nvPr/>
        </p:nvSpPr>
        <p:spPr bwMode="auto">
          <a:xfrm>
            <a:off x="2305050" y="4476750"/>
            <a:ext cx="136525" cy="455613"/>
          </a:xfrm>
          <a:custGeom>
            <a:avLst/>
            <a:gdLst>
              <a:gd name="T0" fmla="*/ 2147483647 w 86"/>
              <a:gd name="T1" fmla="*/ 0 h 287"/>
              <a:gd name="T2" fmla="*/ 2147483647 w 86"/>
              <a:gd name="T3" fmla="*/ 2147483647 h 287"/>
              <a:gd name="T4" fmla="*/ 0 w 86"/>
              <a:gd name="T5" fmla="*/ 2147483647 h 287"/>
              <a:gd name="T6" fmla="*/ 2147483647 w 86"/>
              <a:gd name="T7" fmla="*/ 2147483647 h 287"/>
              <a:gd name="T8" fmla="*/ 2147483647 w 86"/>
              <a:gd name="T9" fmla="*/ 2147483647 h 287"/>
              <a:gd name="T10" fmla="*/ 2147483647 w 86"/>
              <a:gd name="T11" fmla="*/ 2147483647 h 287"/>
              <a:gd name="T12" fmla="*/ 2147483647 w 86"/>
              <a:gd name="T13" fmla="*/ 0 h 287"/>
              <a:gd name="T14" fmla="*/ 2147483647 w 86"/>
              <a:gd name="T15" fmla="*/ 2147483647 h 287"/>
              <a:gd name="T16" fmla="*/ 2147483647 w 86"/>
              <a:gd name="T17" fmla="*/ 0 h 28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6"/>
              <a:gd name="T28" fmla="*/ 0 h 287"/>
              <a:gd name="T29" fmla="*/ 86 w 86"/>
              <a:gd name="T30" fmla="*/ 287 h 28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6" h="287">
                <a:moveTo>
                  <a:pt x="68" y="0"/>
                </a:moveTo>
                <a:lnTo>
                  <a:pt x="68" y="1"/>
                </a:lnTo>
                <a:lnTo>
                  <a:pt x="0" y="282"/>
                </a:lnTo>
                <a:lnTo>
                  <a:pt x="17" y="286"/>
                </a:lnTo>
                <a:lnTo>
                  <a:pt x="85" y="5"/>
                </a:lnTo>
                <a:lnTo>
                  <a:pt x="84" y="5"/>
                </a:lnTo>
                <a:lnTo>
                  <a:pt x="68" y="0"/>
                </a:lnTo>
                <a:lnTo>
                  <a:pt x="68" y="1"/>
                </a:lnTo>
                <a:lnTo>
                  <a:pt x="68" y="0"/>
                </a:lnTo>
              </a:path>
            </a:pathLst>
          </a:custGeom>
          <a:solidFill>
            <a:srgbClr val="FFFF00"/>
          </a:solidFill>
          <a:ln w="12700" cap="rnd">
            <a:noFill/>
            <a:round/>
            <a:headEnd/>
            <a:tailEnd/>
          </a:ln>
        </p:spPr>
        <p:txBody>
          <a:bodyPr/>
          <a:lstStyle/>
          <a:p>
            <a:endParaRPr lang="tr-TR"/>
          </a:p>
        </p:txBody>
      </p:sp>
      <p:sp>
        <p:nvSpPr>
          <p:cNvPr id="29744" name="Freeform 48"/>
          <p:cNvSpPr>
            <a:spLocks/>
          </p:cNvSpPr>
          <p:nvPr/>
        </p:nvSpPr>
        <p:spPr bwMode="auto">
          <a:xfrm>
            <a:off x="2422525" y="4310063"/>
            <a:ext cx="63500" cy="166687"/>
          </a:xfrm>
          <a:custGeom>
            <a:avLst/>
            <a:gdLst>
              <a:gd name="T0" fmla="*/ 2147483647 w 41"/>
              <a:gd name="T1" fmla="*/ 0 h 105"/>
              <a:gd name="T2" fmla="*/ 2147483647 w 41"/>
              <a:gd name="T3" fmla="*/ 2147483647 h 105"/>
              <a:gd name="T4" fmla="*/ 0 w 41"/>
              <a:gd name="T5" fmla="*/ 2147483647 h 105"/>
              <a:gd name="T6" fmla="*/ 2147483647 w 41"/>
              <a:gd name="T7" fmla="*/ 2147483647 h 105"/>
              <a:gd name="T8" fmla="*/ 2147483647 w 41"/>
              <a:gd name="T9" fmla="*/ 2147483647 h 105"/>
              <a:gd name="T10" fmla="*/ 2147483647 w 41"/>
              <a:gd name="T11" fmla="*/ 0 h 105"/>
              <a:gd name="T12" fmla="*/ 2147483647 w 41"/>
              <a:gd name="T13" fmla="*/ 2147483647 h 105"/>
              <a:gd name="T14" fmla="*/ 2147483647 w 41"/>
              <a:gd name="T15" fmla="*/ 0 h 105"/>
              <a:gd name="T16" fmla="*/ 0 60000 65536"/>
              <a:gd name="T17" fmla="*/ 0 60000 65536"/>
              <a:gd name="T18" fmla="*/ 0 60000 65536"/>
              <a:gd name="T19" fmla="*/ 0 60000 65536"/>
              <a:gd name="T20" fmla="*/ 0 60000 65536"/>
              <a:gd name="T21" fmla="*/ 0 60000 65536"/>
              <a:gd name="T22" fmla="*/ 0 60000 65536"/>
              <a:gd name="T23" fmla="*/ 0 60000 65536"/>
              <a:gd name="T24" fmla="*/ 0 w 41"/>
              <a:gd name="T25" fmla="*/ 0 h 105"/>
              <a:gd name="T26" fmla="*/ 41 w 41"/>
              <a:gd name="T27" fmla="*/ 105 h 1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1" h="105">
                <a:moveTo>
                  <a:pt x="25" y="0"/>
                </a:moveTo>
                <a:lnTo>
                  <a:pt x="25" y="1"/>
                </a:lnTo>
                <a:lnTo>
                  <a:pt x="0" y="99"/>
                </a:lnTo>
                <a:lnTo>
                  <a:pt x="15" y="104"/>
                </a:lnTo>
                <a:lnTo>
                  <a:pt x="40" y="6"/>
                </a:lnTo>
                <a:lnTo>
                  <a:pt x="25" y="0"/>
                </a:lnTo>
                <a:lnTo>
                  <a:pt x="25" y="1"/>
                </a:lnTo>
                <a:lnTo>
                  <a:pt x="25" y="0"/>
                </a:lnTo>
              </a:path>
            </a:pathLst>
          </a:custGeom>
          <a:solidFill>
            <a:srgbClr val="FFFF00"/>
          </a:solidFill>
          <a:ln w="12700" cap="rnd">
            <a:noFill/>
            <a:round/>
            <a:headEnd/>
            <a:tailEnd/>
          </a:ln>
        </p:spPr>
        <p:txBody>
          <a:bodyPr/>
          <a:lstStyle/>
          <a:p>
            <a:endParaRPr lang="tr-TR"/>
          </a:p>
        </p:txBody>
      </p:sp>
      <p:sp>
        <p:nvSpPr>
          <p:cNvPr id="29745" name="Freeform 49"/>
          <p:cNvSpPr>
            <a:spLocks/>
          </p:cNvSpPr>
          <p:nvPr/>
        </p:nvSpPr>
        <p:spPr bwMode="auto">
          <a:xfrm>
            <a:off x="2466975" y="4129088"/>
            <a:ext cx="88900" cy="182562"/>
          </a:xfrm>
          <a:custGeom>
            <a:avLst/>
            <a:gdLst>
              <a:gd name="T0" fmla="*/ 2147483647 w 56"/>
              <a:gd name="T1" fmla="*/ 0 h 115"/>
              <a:gd name="T2" fmla="*/ 0 w 56"/>
              <a:gd name="T3" fmla="*/ 2147483647 h 115"/>
              <a:gd name="T4" fmla="*/ 2147483647 w 56"/>
              <a:gd name="T5" fmla="*/ 2147483647 h 115"/>
              <a:gd name="T6" fmla="*/ 2147483647 w 56"/>
              <a:gd name="T7" fmla="*/ 2147483647 h 115"/>
              <a:gd name="T8" fmla="*/ 2147483647 w 56"/>
              <a:gd name="T9" fmla="*/ 0 h 115"/>
              <a:gd name="T10" fmla="*/ 0 60000 65536"/>
              <a:gd name="T11" fmla="*/ 0 60000 65536"/>
              <a:gd name="T12" fmla="*/ 0 60000 65536"/>
              <a:gd name="T13" fmla="*/ 0 60000 65536"/>
              <a:gd name="T14" fmla="*/ 0 60000 65536"/>
              <a:gd name="T15" fmla="*/ 0 w 56"/>
              <a:gd name="T16" fmla="*/ 0 h 115"/>
              <a:gd name="T17" fmla="*/ 56 w 56"/>
              <a:gd name="T18" fmla="*/ 115 h 115"/>
            </a:gdLst>
            <a:ahLst/>
            <a:cxnLst>
              <a:cxn ang="T10">
                <a:pos x="T0" y="T1"/>
              </a:cxn>
              <a:cxn ang="T11">
                <a:pos x="T2" y="T3"/>
              </a:cxn>
              <a:cxn ang="T12">
                <a:pos x="T4" y="T5"/>
              </a:cxn>
              <a:cxn ang="T13">
                <a:pos x="T6" y="T7"/>
              </a:cxn>
              <a:cxn ang="T14">
                <a:pos x="T8" y="T9"/>
              </a:cxn>
            </a:cxnLst>
            <a:rect l="T15" t="T16" r="T17" b="T18"/>
            <a:pathLst>
              <a:path w="56" h="115">
                <a:moveTo>
                  <a:pt x="40" y="0"/>
                </a:moveTo>
                <a:lnTo>
                  <a:pt x="0" y="108"/>
                </a:lnTo>
                <a:lnTo>
                  <a:pt x="15" y="114"/>
                </a:lnTo>
                <a:lnTo>
                  <a:pt x="55" y="7"/>
                </a:lnTo>
                <a:lnTo>
                  <a:pt x="40" y="0"/>
                </a:lnTo>
              </a:path>
            </a:pathLst>
          </a:custGeom>
          <a:solidFill>
            <a:srgbClr val="FFFF00"/>
          </a:solidFill>
          <a:ln w="12700" cap="rnd">
            <a:noFill/>
            <a:round/>
            <a:headEnd/>
            <a:tailEnd/>
          </a:ln>
        </p:spPr>
        <p:txBody>
          <a:bodyPr/>
          <a:lstStyle/>
          <a:p>
            <a:endParaRPr lang="tr-TR"/>
          </a:p>
        </p:txBody>
      </p:sp>
      <p:sp>
        <p:nvSpPr>
          <p:cNvPr id="29746" name="Freeform 50"/>
          <p:cNvSpPr>
            <a:spLocks/>
          </p:cNvSpPr>
          <p:nvPr/>
        </p:nvSpPr>
        <p:spPr bwMode="auto">
          <a:xfrm>
            <a:off x="2536825" y="3952875"/>
            <a:ext cx="100013" cy="179388"/>
          </a:xfrm>
          <a:custGeom>
            <a:avLst/>
            <a:gdLst>
              <a:gd name="T0" fmla="*/ 2147483647 w 62"/>
              <a:gd name="T1" fmla="*/ 0 h 113"/>
              <a:gd name="T2" fmla="*/ 0 w 62"/>
              <a:gd name="T3" fmla="*/ 2147483647 h 113"/>
              <a:gd name="T4" fmla="*/ 2147483647 w 62"/>
              <a:gd name="T5" fmla="*/ 2147483647 h 113"/>
              <a:gd name="T6" fmla="*/ 2147483647 w 62"/>
              <a:gd name="T7" fmla="*/ 2147483647 h 113"/>
              <a:gd name="T8" fmla="*/ 2147483647 w 62"/>
              <a:gd name="T9" fmla="*/ 2147483647 h 113"/>
              <a:gd name="T10" fmla="*/ 2147483647 w 62"/>
              <a:gd name="T11" fmla="*/ 0 h 113"/>
              <a:gd name="T12" fmla="*/ 0 60000 65536"/>
              <a:gd name="T13" fmla="*/ 0 60000 65536"/>
              <a:gd name="T14" fmla="*/ 0 60000 65536"/>
              <a:gd name="T15" fmla="*/ 0 60000 65536"/>
              <a:gd name="T16" fmla="*/ 0 60000 65536"/>
              <a:gd name="T17" fmla="*/ 0 60000 65536"/>
              <a:gd name="T18" fmla="*/ 0 w 62"/>
              <a:gd name="T19" fmla="*/ 0 h 113"/>
              <a:gd name="T20" fmla="*/ 62 w 62"/>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2" h="113">
                <a:moveTo>
                  <a:pt x="46" y="0"/>
                </a:moveTo>
                <a:lnTo>
                  <a:pt x="0" y="105"/>
                </a:lnTo>
                <a:lnTo>
                  <a:pt x="15" y="112"/>
                </a:lnTo>
                <a:lnTo>
                  <a:pt x="61" y="8"/>
                </a:lnTo>
                <a:lnTo>
                  <a:pt x="60" y="9"/>
                </a:lnTo>
                <a:lnTo>
                  <a:pt x="46" y="0"/>
                </a:lnTo>
              </a:path>
            </a:pathLst>
          </a:custGeom>
          <a:solidFill>
            <a:srgbClr val="FFFF00"/>
          </a:solidFill>
          <a:ln w="12700" cap="rnd">
            <a:noFill/>
            <a:round/>
            <a:headEnd/>
            <a:tailEnd/>
          </a:ln>
        </p:spPr>
        <p:txBody>
          <a:bodyPr/>
          <a:lstStyle/>
          <a:p>
            <a:endParaRPr lang="tr-TR"/>
          </a:p>
        </p:txBody>
      </p:sp>
      <p:sp>
        <p:nvSpPr>
          <p:cNvPr id="29747" name="Freeform 51"/>
          <p:cNvSpPr>
            <a:spLocks/>
          </p:cNvSpPr>
          <p:nvPr/>
        </p:nvSpPr>
        <p:spPr bwMode="auto">
          <a:xfrm>
            <a:off x="2616200" y="3798888"/>
            <a:ext cx="114300" cy="160337"/>
          </a:xfrm>
          <a:custGeom>
            <a:avLst/>
            <a:gdLst>
              <a:gd name="T0" fmla="*/ 2147483647 w 72"/>
              <a:gd name="T1" fmla="*/ 0 h 101"/>
              <a:gd name="T2" fmla="*/ 2147483647 w 72"/>
              <a:gd name="T3" fmla="*/ 2147483647 h 101"/>
              <a:gd name="T4" fmla="*/ 0 w 72"/>
              <a:gd name="T5" fmla="*/ 2147483647 h 101"/>
              <a:gd name="T6" fmla="*/ 2147483647 w 72"/>
              <a:gd name="T7" fmla="*/ 2147483647 h 101"/>
              <a:gd name="T8" fmla="*/ 2147483647 w 72"/>
              <a:gd name="T9" fmla="*/ 2147483647 h 101"/>
              <a:gd name="T10" fmla="*/ 2147483647 w 72"/>
              <a:gd name="T11" fmla="*/ 2147483647 h 101"/>
              <a:gd name="T12" fmla="*/ 2147483647 w 72"/>
              <a:gd name="T13" fmla="*/ 0 h 101"/>
              <a:gd name="T14" fmla="*/ 2147483647 w 72"/>
              <a:gd name="T15" fmla="*/ 0 h 101"/>
              <a:gd name="T16" fmla="*/ 2147483647 w 72"/>
              <a:gd name="T17" fmla="*/ 2147483647 h 101"/>
              <a:gd name="T18" fmla="*/ 2147483647 w 72"/>
              <a:gd name="T19" fmla="*/ 0 h 1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
              <a:gd name="T31" fmla="*/ 0 h 101"/>
              <a:gd name="T32" fmla="*/ 72 w 72"/>
              <a:gd name="T33" fmla="*/ 101 h 10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 h="101">
                <a:moveTo>
                  <a:pt x="57" y="0"/>
                </a:moveTo>
                <a:lnTo>
                  <a:pt x="56" y="1"/>
                </a:lnTo>
                <a:lnTo>
                  <a:pt x="0" y="92"/>
                </a:lnTo>
                <a:lnTo>
                  <a:pt x="15" y="100"/>
                </a:lnTo>
                <a:lnTo>
                  <a:pt x="71" y="9"/>
                </a:lnTo>
                <a:lnTo>
                  <a:pt x="70" y="9"/>
                </a:lnTo>
                <a:lnTo>
                  <a:pt x="57" y="0"/>
                </a:lnTo>
                <a:lnTo>
                  <a:pt x="56" y="0"/>
                </a:lnTo>
                <a:lnTo>
                  <a:pt x="56" y="1"/>
                </a:lnTo>
                <a:lnTo>
                  <a:pt x="57" y="0"/>
                </a:lnTo>
              </a:path>
            </a:pathLst>
          </a:custGeom>
          <a:solidFill>
            <a:srgbClr val="FFFF00"/>
          </a:solidFill>
          <a:ln w="12700" cap="rnd">
            <a:noFill/>
            <a:round/>
            <a:headEnd/>
            <a:tailEnd/>
          </a:ln>
        </p:spPr>
        <p:txBody>
          <a:bodyPr/>
          <a:lstStyle/>
          <a:p>
            <a:endParaRPr lang="tr-TR"/>
          </a:p>
        </p:txBody>
      </p:sp>
      <p:sp>
        <p:nvSpPr>
          <p:cNvPr id="29748" name="Freeform 52"/>
          <p:cNvSpPr>
            <a:spLocks/>
          </p:cNvSpPr>
          <p:nvPr/>
        </p:nvSpPr>
        <p:spPr bwMode="auto">
          <a:xfrm>
            <a:off x="2714625" y="3746500"/>
            <a:ext cx="52388" cy="60325"/>
          </a:xfrm>
          <a:custGeom>
            <a:avLst/>
            <a:gdLst>
              <a:gd name="T0" fmla="*/ 2147483647 w 33"/>
              <a:gd name="T1" fmla="*/ 0 h 38"/>
              <a:gd name="T2" fmla="*/ 2147483647 w 33"/>
              <a:gd name="T3" fmla="*/ 2147483647 h 38"/>
              <a:gd name="T4" fmla="*/ 0 w 33"/>
              <a:gd name="T5" fmla="*/ 2147483647 h 38"/>
              <a:gd name="T6" fmla="*/ 2147483647 w 33"/>
              <a:gd name="T7" fmla="*/ 2147483647 h 38"/>
              <a:gd name="T8" fmla="*/ 2147483647 w 33"/>
              <a:gd name="T9" fmla="*/ 2147483647 h 38"/>
              <a:gd name="T10" fmla="*/ 2147483647 w 33"/>
              <a:gd name="T11" fmla="*/ 2147483647 h 38"/>
              <a:gd name="T12" fmla="*/ 2147483647 w 33"/>
              <a:gd name="T13" fmla="*/ 0 h 38"/>
              <a:gd name="T14" fmla="*/ 2147483647 w 33"/>
              <a:gd name="T15" fmla="*/ 2147483647 h 38"/>
              <a:gd name="T16" fmla="*/ 2147483647 w 33"/>
              <a:gd name="T17" fmla="*/ 0 h 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38"/>
              <a:gd name="T29" fmla="*/ 33 w 33"/>
              <a:gd name="T30" fmla="*/ 38 h 3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38">
                <a:moveTo>
                  <a:pt x="19" y="0"/>
                </a:moveTo>
                <a:lnTo>
                  <a:pt x="19" y="1"/>
                </a:lnTo>
                <a:lnTo>
                  <a:pt x="0" y="28"/>
                </a:lnTo>
                <a:lnTo>
                  <a:pt x="12" y="37"/>
                </a:lnTo>
                <a:lnTo>
                  <a:pt x="32" y="9"/>
                </a:lnTo>
                <a:lnTo>
                  <a:pt x="32" y="10"/>
                </a:lnTo>
                <a:lnTo>
                  <a:pt x="19" y="0"/>
                </a:lnTo>
                <a:lnTo>
                  <a:pt x="19" y="1"/>
                </a:lnTo>
                <a:lnTo>
                  <a:pt x="19" y="0"/>
                </a:lnTo>
              </a:path>
            </a:pathLst>
          </a:custGeom>
          <a:solidFill>
            <a:srgbClr val="FFFF00"/>
          </a:solidFill>
          <a:ln w="12700" cap="rnd">
            <a:noFill/>
            <a:round/>
            <a:headEnd/>
            <a:tailEnd/>
          </a:ln>
        </p:spPr>
        <p:txBody>
          <a:bodyPr/>
          <a:lstStyle/>
          <a:p>
            <a:endParaRPr lang="tr-TR"/>
          </a:p>
        </p:txBody>
      </p:sp>
      <p:sp>
        <p:nvSpPr>
          <p:cNvPr id="29749" name="Freeform 53"/>
          <p:cNvSpPr>
            <a:spLocks/>
          </p:cNvSpPr>
          <p:nvPr/>
        </p:nvSpPr>
        <p:spPr bwMode="auto">
          <a:xfrm>
            <a:off x="2751138" y="3703638"/>
            <a:ext cx="50800" cy="53975"/>
          </a:xfrm>
          <a:custGeom>
            <a:avLst/>
            <a:gdLst>
              <a:gd name="T0" fmla="*/ 2147483647 w 32"/>
              <a:gd name="T1" fmla="*/ 0 h 34"/>
              <a:gd name="T2" fmla="*/ 2147483647 w 32"/>
              <a:gd name="T3" fmla="*/ 2147483647 h 34"/>
              <a:gd name="T4" fmla="*/ 0 w 32"/>
              <a:gd name="T5" fmla="*/ 2147483647 h 34"/>
              <a:gd name="T6" fmla="*/ 2147483647 w 32"/>
              <a:gd name="T7" fmla="*/ 2147483647 h 34"/>
              <a:gd name="T8" fmla="*/ 2147483647 w 32"/>
              <a:gd name="T9" fmla="*/ 2147483647 h 34"/>
              <a:gd name="T10" fmla="*/ 2147483647 w 32"/>
              <a:gd name="T11" fmla="*/ 2147483647 h 34"/>
              <a:gd name="T12" fmla="*/ 2147483647 w 32"/>
              <a:gd name="T13" fmla="*/ 0 h 34"/>
              <a:gd name="T14" fmla="*/ 2147483647 w 32"/>
              <a:gd name="T15" fmla="*/ 2147483647 h 34"/>
              <a:gd name="T16" fmla="*/ 2147483647 w 32"/>
              <a:gd name="T17" fmla="*/ 0 h 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
              <a:gd name="T28" fmla="*/ 0 h 34"/>
              <a:gd name="T29" fmla="*/ 32 w 32"/>
              <a:gd name="T30" fmla="*/ 34 h 3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 h="34">
                <a:moveTo>
                  <a:pt x="20" y="0"/>
                </a:moveTo>
                <a:lnTo>
                  <a:pt x="19" y="1"/>
                </a:lnTo>
                <a:lnTo>
                  <a:pt x="0" y="23"/>
                </a:lnTo>
                <a:lnTo>
                  <a:pt x="13" y="33"/>
                </a:lnTo>
                <a:lnTo>
                  <a:pt x="31" y="11"/>
                </a:lnTo>
                <a:lnTo>
                  <a:pt x="31" y="12"/>
                </a:lnTo>
                <a:lnTo>
                  <a:pt x="20" y="0"/>
                </a:lnTo>
                <a:lnTo>
                  <a:pt x="19" y="1"/>
                </a:lnTo>
                <a:lnTo>
                  <a:pt x="20" y="0"/>
                </a:lnTo>
              </a:path>
            </a:pathLst>
          </a:custGeom>
          <a:solidFill>
            <a:srgbClr val="FFFF00"/>
          </a:solidFill>
          <a:ln w="12700" cap="rnd">
            <a:noFill/>
            <a:round/>
            <a:headEnd/>
            <a:tailEnd/>
          </a:ln>
        </p:spPr>
        <p:txBody>
          <a:bodyPr/>
          <a:lstStyle/>
          <a:p>
            <a:endParaRPr lang="tr-TR"/>
          </a:p>
        </p:txBody>
      </p:sp>
      <p:sp>
        <p:nvSpPr>
          <p:cNvPr id="29750" name="Freeform 54"/>
          <p:cNvSpPr>
            <a:spLocks/>
          </p:cNvSpPr>
          <p:nvPr/>
        </p:nvSpPr>
        <p:spPr bwMode="auto">
          <a:xfrm>
            <a:off x="2789238" y="3662363"/>
            <a:ext cx="55562" cy="55562"/>
          </a:xfrm>
          <a:custGeom>
            <a:avLst/>
            <a:gdLst>
              <a:gd name="T0" fmla="*/ 2147483647 w 35"/>
              <a:gd name="T1" fmla="*/ 0 h 35"/>
              <a:gd name="T2" fmla="*/ 0 w 35"/>
              <a:gd name="T3" fmla="*/ 2147483647 h 35"/>
              <a:gd name="T4" fmla="*/ 2147483647 w 35"/>
              <a:gd name="T5" fmla="*/ 2147483647 h 35"/>
              <a:gd name="T6" fmla="*/ 2147483647 w 35"/>
              <a:gd name="T7" fmla="*/ 2147483647 h 35"/>
              <a:gd name="T8" fmla="*/ 2147483647 w 35"/>
              <a:gd name="T9" fmla="*/ 2147483647 h 35"/>
              <a:gd name="T10" fmla="*/ 2147483647 w 35"/>
              <a:gd name="T11" fmla="*/ 0 h 35"/>
              <a:gd name="T12" fmla="*/ 0 60000 65536"/>
              <a:gd name="T13" fmla="*/ 0 60000 65536"/>
              <a:gd name="T14" fmla="*/ 0 60000 65536"/>
              <a:gd name="T15" fmla="*/ 0 60000 65536"/>
              <a:gd name="T16" fmla="*/ 0 60000 65536"/>
              <a:gd name="T17" fmla="*/ 0 60000 65536"/>
              <a:gd name="T18" fmla="*/ 0 w 35"/>
              <a:gd name="T19" fmla="*/ 0 h 35"/>
              <a:gd name="T20" fmla="*/ 35 w 35"/>
              <a:gd name="T21" fmla="*/ 35 h 35"/>
            </a:gdLst>
            <a:ahLst/>
            <a:cxnLst>
              <a:cxn ang="T12">
                <a:pos x="T0" y="T1"/>
              </a:cxn>
              <a:cxn ang="T13">
                <a:pos x="T2" y="T3"/>
              </a:cxn>
              <a:cxn ang="T14">
                <a:pos x="T4" y="T5"/>
              </a:cxn>
              <a:cxn ang="T15">
                <a:pos x="T6" y="T7"/>
              </a:cxn>
              <a:cxn ang="T16">
                <a:pos x="T8" y="T9"/>
              </a:cxn>
              <a:cxn ang="T17">
                <a:pos x="T10" y="T11"/>
              </a:cxn>
            </a:cxnLst>
            <a:rect l="T18" t="T19" r="T20" b="T21"/>
            <a:pathLst>
              <a:path w="35" h="35">
                <a:moveTo>
                  <a:pt x="23" y="0"/>
                </a:moveTo>
                <a:lnTo>
                  <a:pt x="0" y="22"/>
                </a:lnTo>
                <a:lnTo>
                  <a:pt x="11" y="34"/>
                </a:lnTo>
                <a:lnTo>
                  <a:pt x="34" y="11"/>
                </a:lnTo>
                <a:lnTo>
                  <a:pt x="33" y="11"/>
                </a:lnTo>
                <a:lnTo>
                  <a:pt x="23" y="0"/>
                </a:lnTo>
              </a:path>
            </a:pathLst>
          </a:custGeom>
          <a:solidFill>
            <a:srgbClr val="FFFF00"/>
          </a:solidFill>
          <a:ln w="12700" cap="rnd">
            <a:noFill/>
            <a:round/>
            <a:headEnd/>
            <a:tailEnd/>
          </a:ln>
        </p:spPr>
        <p:txBody>
          <a:bodyPr/>
          <a:lstStyle/>
          <a:p>
            <a:endParaRPr lang="tr-TR"/>
          </a:p>
        </p:txBody>
      </p:sp>
      <p:sp>
        <p:nvSpPr>
          <p:cNvPr id="29751" name="Freeform 55"/>
          <p:cNvSpPr>
            <a:spLocks/>
          </p:cNvSpPr>
          <p:nvPr/>
        </p:nvSpPr>
        <p:spPr bwMode="auto">
          <a:xfrm>
            <a:off x="2832100" y="3616325"/>
            <a:ext cx="61913" cy="58738"/>
          </a:xfrm>
          <a:custGeom>
            <a:avLst/>
            <a:gdLst>
              <a:gd name="T0" fmla="*/ 2147483647 w 38"/>
              <a:gd name="T1" fmla="*/ 0 h 37"/>
              <a:gd name="T2" fmla="*/ 2147483647 w 38"/>
              <a:gd name="T3" fmla="*/ 2147483647 h 37"/>
              <a:gd name="T4" fmla="*/ 0 w 38"/>
              <a:gd name="T5" fmla="*/ 2147483647 h 37"/>
              <a:gd name="T6" fmla="*/ 2147483647 w 38"/>
              <a:gd name="T7" fmla="*/ 2147483647 h 37"/>
              <a:gd name="T8" fmla="*/ 2147483647 w 38"/>
              <a:gd name="T9" fmla="*/ 2147483647 h 37"/>
              <a:gd name="T10" fmla="*/ 2147483647 w 38"/>
              <a:gd name="T11" fmla="*/ 0 h 37"/>
              <a:gd name="T12" fmla="*/ 2147483647 w 38"/>
              <a:gd name="T13" fmla="*/ 2147483647 h 37"/>
              <a:gd name="T14" fmla="*/ 2147483647 w 38"/>
              <a:gd name="T15" fmla="*/ 0 h 37"/>
              <a:gd name="T16" fmla="*/ 0 60000 65536"/>
              <a:gd name="T17" fmla="*/ 0 60000 65536"/>
              <a:gd name="T18" fmla="*/ 0 60000 65536"/>
              <a:gd name="T19" fmla="*/ 0 60000 65536"/>
              <a:gd name="T20" fmla="*/ 0 60000 65536"/>
              <a:gd name="T21" fmla="*/ 0 60000 65536"/>
              <a:gd name="T22" fmla="*/ 0 60000 65536"/>
              <a:gd name="T23" fmla="*/ 0 60000 65536"/>
              <a:gd name="T24" fmla="*/ 0 w 38"/>
              <a:gd name="T25" fmla="*/ 0 h 37"/>
              <a:gd name="T26" fmla="*/ 38 w 38"/>
              <a:gd name="T27" fmla="*/ 37 h 3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8" h="37">
                <a:moveTo>
                  <a:pt x="28" y="0"/>
                </a:moveTo>
                <a:lnTo>
                  <a:pt x="28" y="1"/>
                </a:lnTo>
                <a:lnTo>
                  <a:pt x="0" y="25"/>
                </a:lnTo>
                <a:lnTo>
                  <a:pt x="10" y="36"/>
                </a:lnTo>
                <a:lnTo>
                  <a:pt x="37" y="12"/>
                </a:lnTo>
                <a:lnTo>
                  <a:pt x="28" y="0"/>
                </a:lnTo>
                <a:lnTo>
                  <a:pt x="28" y="1"/>
                </a:lnTo>
                <a:lnTo>
                  <a:pt x="28" y="0"/>
                </a:lnTo>
              </a:path>
            </a:pathLst>
          </a:custGeom>
          <a:solidFill>
            <a:srgbClr val="FFFF00"/>
          </a:solidFill>
          <a:ln w="12700" cap="rnd">
            <a:noFill/>
            <a:round/>
            <a:headEnd/>
            <a:tailEnd/>
          </a:ln>
        </p:spPr>
        <p:txBody>
          <a:bodyPr/>
          <a:lstStyle/>
          <a:p>
            <a:endParaRPr lang="tr-TR"/>
          </a:p>
        </p:txBody>
      </p:sp>
      <p:sp>
        <p:nvSpPr>
          <p:cNvPr id="29752" name="Freeform 56"/>
          <p:cNvSpPr>
            <a:spLocks/>
          </p:cNvSpPr>
          <p:nvPr/>
        </p:nvSpPr>
        <p:spPr bwMode="auto">
          <a:xfrm>
            <a:off x="2882900" y="3576638"/>
            <a:ext cx="60325" cy="53975"/>
          </a:xfrm>
          <a:custGeom>
            <a:avLst/>
            <a:gdLst>
              <a:gd name="T0" fmla="*/ 2147483647 w 38"/>
              <a:gd name="T1" fmla="*/ 0 h 34"/>
              <a:gd name="T2" fmla="*/ 2147483647 w 38"/>
              <a:gd name="T3" fmla="*/ 2147483647 h 34"/>
              <a:gd name="T4" fmla="*/ 0 w 38"/>
              <a:gd name="T5" fmla="*/ 2147483647 h 34"/>
              <a:gd name="T6" fmla="*/ 2147483647 w 38"/>
              <a:gd name="T7" fmla="*/ 2147483647 h 34"/>
              <a:gd name="T8" fmla="*/ 2147483647 w 38"/>
              <a:gd name="T9" fmla="*/ 2147483647 h 34"/>
              <a:gd name="T10" fmla="*/ 2147483647 w 38"/>
              <a:gd name="T11" fmla="*/ 2147483647 h 34"/>
              <a:gd name="T12" fmla="*/ 2147483647 w 38"/>
              <a:gd name="T13" fmla="*/ 0 h 34"/>
              <a:gd name="T14" fmla="*/ 2147483647 w 38"/>
              <a:gd name="T15" fmla="*/ 2147483647 h 34"/>
              <a:gd name="T16" fmla="*/ 2147483647 w 38"/>
              <a:gd name="T17" fmla="*/ 0 h 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
              <a:gd name="T28" fmla="*/ 0 h 34"/>
              <a:gd name="T29" fmla="*/ 38 w 38"/>
              <a:gd name="T30" fmla="*/ 34 h 3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 h="34">
                <a:moveTo>
                  <a:pt x="29" y="0"/>
                </a:moveTo>
                <a:lnTo>
                  <a:pt x="28" y="1"/>
                </a:lnTo>
                <a:lnTo>
                  <a:pt x="0" y="21"/>
                </a:lnTo>
                <a:lnTo>
                  <a:pt x="9" y="33"/>
                </a:lnTo>
                <a:lnTo>
                  <a:pt x="37" y="14"/>
                </a:lnTo>
                <a:lnTo>
                  <a:pt x="35" y="14"/>
                </a:lnTo>
                <a:lnTo>
                  <a:pt x="29" y="0"/>
                </a:lnTo>
                <a:lnTo>
                  <a:pt x="28" y="1"/>
                </a:lnTo>
                <a:lnTo>
                  <a:pt x="29" y="0"/>
                </a:lnTo>
              </a:path>
            </a:pathLst>
          </a:custGeom>
          <a:solidFill>
            <a:srgbClr val="FFFF00"/>
          </a:solidFill>
          <a:ln w="12700" cap="rnd">
            <a:noFill/>
            <a:round/>
            <a:headEnd/>
            <a:tailEnd/>
          </a:ln>
        </p:spPr>
        <p:txBody>
          <a:bodyPr/>
          <a:lstStyle/>
          <a:p>
            <a:endParaRPr lang="tr-TR"/>
          </a:p>
        </p:txBody>
      </p:sp>
      <p:sp>
        <p:nvSpPr>
          <p:cNvPr id="29753" name="Freeform 57"/>
          <p:cNvSpPr>
            <a:spLocks/>
          </p:cNvSpPr>
          <p:nvPr/>
        </p:nvSpPr>
        <p:spPr bwMode="auto">
          <a:xfrm>
            <a:off x="2936875" y="3543300"/>
            <a:ext cx="71438" cy="52388"/>
          </a:xfrm>
          <a:custGeom>
            <a:avLst/>
            <a:gdLst>
              <a:gd name="T0" fmla="*/ 2147483647 w 44"/>
              <a:gd name="T1" fmla="*/ 0 h 33"/>
              <a:gd name="T2" fmla="*/ 2147483647 w 44"/>
              <a:gd name="T3" fmla="*/ 2147483647 h 33"/>
              <a:gd name="T4" fmla="*/ 0 w 44"/>
              <a:gd name="T5" fmla="*/ 2147483647 h 33"/>
              <a:gd name="T6" fmla="*/ 2147483647 w 44"/>
              <a:gd name="T7" fmla="*/ 2147483647 h 33"/>
              <a:gd name="T8" fmla="*/ 2147483647 w 44"/>
              <a:gd name="T9" fmla="*/ 2147483647 h 33"/>
              <a:gd name="T10" fmla="*/ 2147483647 w 44"/>
              <a:gd name="T11" fmla="*/ 2147483647 h 33"/>
              <a:gd name="T12" fmla="*/ 2147483647 w 44"/>
              <a:gd name="T13" fmla="*/ 0 h 33"/>
              <a:gd name="T14" fmla="*/ 2147483647 w 44"/>
              <a:gd name="T15" fmla="*/ 2147483647 h 33"/>
              <a:gd name="T16" fmla="*/ 2147483647 w 44"/>
              <a:gd name="T17" fmla="*/ 0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4"/>
              <a:gd name="T28" fmla="*/ 0 h 33"/>
              <a:gd name="T29" fmla="*/ 44 w 44"/>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4" h="33">
                <a:moveTo>
                  <a:pt x="38" y="0"/>
                </a:moveTo>
                <a:lnTo>
                  <a:pt x="36" y="1"/>
                </a:lnTo>
                <a:lnTo>
                  <a:pt x="0" y="18"/>
                </a:lnTo>
                <a:lnTo>
                  <a:pt x="6" y="32"/>
                </a:lnTo>
                <a:lnTo>
                  <a:pt x="43" y="15"/>
                </a:lnTo>
                <a:lnTo>
                  <a:pt x="41" y="16"/>
                </a:lnTo>
                <a:lnTo>
                  <a:pt x="38" y="0"/>
                </a:lnTo>
                <a:lnTo>
                  <a:pt x="36" y="1"/>
                </a:lnTo>
                <a:lnTo>
                  <a:pt x="38" y="0"/>
                </a:lnTo>
              </a:path>
            </a:pathLst>
          </a:custGeom>
          <a:solidFill>
            <a:srgbClr val="FFFF00"/>
          </a:solidFill>
          <a:ln w="12700" cap="rnd">
            <a:noFill/>
            <a:round/>
            <a:headEnd/>
            <a:tailEnd/>
          </a:ln>
        </p:spPr>
        <p:txBody>
          <a:bodyPr/>
          <a:lstStyle/>
          <a:p>
            <a:endParaRPr lang="tr-TR"/>
          </a:p>
        </p:txBody>
      </p:sp>
      <p:sp>
        <p:nvSpPr>
          <p:cNvPr id="29754" name="Freeform 58"/>
          <p:cNvSpPr>
            <a:spLocks/>
          </p:cNvSpPr>
          <p:nvPr/>
        </p:nvSpPr>
        <p:spPr bwMode="auto">
          <a:xfrm>
            <a:off x="3005138" y="3529013"/>
            <a:ext cx="60325" cy="36512"/>
          </a:xfrm>
          <a:custGeom>
            <a:avLst/>
            <a:gdLst>
              <a:gd name="T0" fmla="*/ 2147483647 w 37"/>
              <a:gd name="T1" fmla="*/ 0 h 23"/>
              <a:gd name="T2" fmla="*/ 0 w 37"/>
              <a:gd name="T3" fmla="*/ 2147483647 h 23"/>
              <a:gd name="T4" fmla="*/ 2147483647 w 37"/>
              <a:gd name="T5" fmla="*/ 2147483647 h 23"/>
              <a:gd name="T6" fmla="*/ 2147483647 w 37"/>
              <a:gd name="T7" fmla="*/ 2147483647 h 23"/>
              <a:gd name="T8" fmla="*/ 2147483647 w 37"/>
              <a:gd name="T9" fmla="*/ 2147483647 h 23"/>
              <a:gd name="T10" fmla="*/ 2147483647 w 37"/>
              <a:gd name="T11" fmla="*/ 0 h 23"/>
              <a:gd name="T12" fmla="*/ 0 60000 65536"/>
              <a:gd name="T13" fmla="*/ 0 60000 65536"/>
              <a:gd name="T14" fmla="*/ 0 60000 65536"/>
              <a:gd name="T15" fmla="*/ 0 60000 65536"/>
              <a:gd name="T16" fmla="*/ 0 60000 65536"/>
              <a:gd name="T17" fmla="*/ 0 60000 65536"/>
              <a:gd name="T18" fmla="*/ 0 w 37"/>
              <a:gd name="T19" fmla="*/ 0 h 23"/>
              <a:gd name="T20" fmla="*/ 37 w 37"/>
              <a:gd name="T21" fmla="*/ 23 h 23"/>
            </a:gdLst>
            <a:ahLst/>
            <a:cxnLst>
              <a:cxn ang="T12">
                <a:pos x="T0" y="T1"/>
              </a:cxn>
              <a:cxn ang="T13">
                <a:pos x="T2" y="T3"/>
              </a:cxn>
              <a:cxn ang="T14">
                <a:pos x="T4" y="T5"/>
              </a:cxn>
              <a:cxn ang="T15">
                <a:pos x="T6" y="T7"/>
              </a:cxn>
              <a:cxn ang="T16">
                <a:pos x="T8" y="T9"/>
              </a:cxn>
              <a:cxn ang="T17">
                <a:pos x="T10" y="T11"/>
              </a:cxn>
            </a:cxnLst>
            <a:rect l="T18" t="T19" r="T20" b="T21"/>
            <a:pathLst>
              <a:path w="37" h="23">
                <a:moveTo>
                  <a:pt x="33" y="0"/>
                </a:moveTo>
                <a:lnTo>
                  <a:pt x="0" y="7"/>
                </a:lnTo>
                <a:lnTo>
                  <a:pt x="3" y="22"/>
                </a:lnTo>
                <a:lnTo>
                  <a:pt x="36" y="14"/>
                </a:lnTo>
                <a:lnTo>
                  <a:pt x="34" y="14"/>
                </a:lnTo>
                <a:lnTo>
                  <a:pt x="33" y="0"/>
                </a:lnTo>
              </a:path>
            </a:pathLst>
          </a:custGeom>
          <a:solidFill>
            <a:srgbClr val="FFFF00"/>
          </a:solidFill>
          <a:ln w="12700" cap="rnd">
            <a:noFill/>
            <a:round/>
            <a:headEnd/>
            <a:tailEnd/>
          </a:ln>
        </p:spPr>
        <p:txBody>
          <a:bodyPr/>
          <a:lstStyle/>
          <a:p>
            <a:endParaRPr lang="tr-TR"/>
          </a:p>
        </p:txBody>
      </p:sp>
      <p:sp>
        <p:nvSpPr>
          <p:cNvPr id="29755" name="Freeform 59"/>
          <p:cNvSpPr>
            <a:spLocks/>
          </p:cNvSpPr>
          <p:nvPr/>
        </p:nvSpPr>
        <p:spPr bwMode="auto">
          <a:xfrm>
            <a:off x="3067050" y="3524250"/>
            <a:ext cx="61913" cy="26988"/>
          </a:xfrm>
          <a:custGeom>
            <a:avLst/>
            <a:gdLst>
              <a:gd name="T0" fmla="*/ 2147483647 w 39"/>
              <a:gd name="T1" fmla="*/ 0 h 17"/>
              <a:gd name="T2" fmla="*/ 2147483647 w 39"/>
              <a:gd name="T3" fmla="*/ 0 h 17"/>
              <a:gd name="T4" fmla="*/ 0 w 39"/>
              <a:gd name="T5" fmla="*/ 2147483647 h 17"/>
              <a:gd name="T6" fmla="*/ 2147483647 w 39"/>
              <a:gd name="T7" fmla="*/ 2147483647 h 17"/>
              <a:gd name="T8" fmla="*/ 2147483647 w 39"/>
              <a:gd name="T9" fmla="*/ 2147483647 h 17"/>
              <a:gd name="T10" fmla="*/ 2147483647 w 39"/>
              <a:gd name="T11" fmla="*/ 2147483647 h 17"/>
              <a:gd name="T12" fmla="*/ 2147483647 w 39"/>
              <a:gd name="T13" fmla="*/ 0 h 17"/>
              <a:gd name="T14" fmla="*/ 2147483647 w 39"/>
              <a:gd name="T15" fmla="*/ 0 h 17"/>
              <a:gd name="T16" fmla="*/ 2147483647 w 39"/>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9"/>
              <a:gd name="T28" fmla="*/ 0 h 17"/>
              <a:gd name="T29" fmla="*/ 39 w 39"/>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9" h="17">
                <a:moveTo>
                  <a:pt x="38" y="0"/>
                </a:moveTo>
                <a:lnTo>
                  <a:pt x="37" y="0"/>
                </a:lnTo>
                <a:lnTo>
                  <a:pt x="0" y="2"/>
                </a:lnTo>
                <a:lnTo>
                  <a:pt x="1" y="16"/>
                </a:lnTo>
                <a:lnTo>
                  <a:pt x="38" y="14"/>
                </a:lnTo>
                <a:lnTo>
                  <a:pt x="37" y="14"/>
                </a:lnTo>
                <a:lnTo>
                  <a:pt x="38" y="0"/>
                </a:lnTo>
                <a:lnTo>
                  <a:pt x="37" y="0"/>
                </a:lnTo>
                <a:lnTo>
                  <a:pt x="38" y="0"/>
                </a:lnTo>
              </a:path>
            </a:pathLst>
          </a:custGeom>
          <a:solidFill>
            <a:srgbClr val="FFFF00"/>
          </a:solidFill>
          <a:ln w="12700" cap="rnd">
            <a:noFill/>
            <a:round/>
            <a:headEnd/>
            <a:tailEnd/>
          </a:ln>
        </p:spPr>
        <p:txBody>
          <a:bodyPr/>
          <a:lstStyle/>
          <a:p>
            <a:endParaRPr lang="tr-TR"/>
          </a:p>
        </p:txBody>
      </p:sp>
      <p:sp>
        <p:nvSpPr>
          <p:cNvPr id="29756" name="Freeform 60"/>
          <p:cNvSpPr>
            <a:spLocks/>
          </p:cNvSpPr>
          <p:nvPr/>
        </p:nvSpPr>
        <p:spPr bwMode="auto">
          <a:xfrm>
            <a:off x="3136900" y="3524250"/>
            <a:ext cx="57150" cy="26988"/>
          </a:xfrm>
          <a:custGeom>
            <a:avLst/>
            <a:gdLst>
              <a:gd name="T0" fmla="*/ 2147483647 w 36"/>
              <a:gd name="T1" fmla="*/ 2147483647 h 17"/>
              <a:gd name="T2" fmla="*/ 2147483647 w 36"/>
              <a:gd name="T3" fmla="*/ 2147483647 h 17"/>
              <a:gd name="T4" fmla="*/ 2147483647 w 36"/>
              <a:gd name="T5" fmla="*/ 0 h 17"/>
              <a:gd name="T6" fmla="*/ 0 w 36"/>
              <a:gd name="T7" fmla="*/ 2147483647 h 17"/>
              <a:gd name="T8" fmla="*/ 2147483647 w 36"/>
              <a:gd name="T9" fmla="*/ 2147483647 h 17"/>
              <a:gd name="T10" fmla="*/ 2147483647 w 36"/>
              <a:gd name="T11" fmla="*/ 2147483647 h 17"/>
              <a:gd name="T12" fmla="*/ 2147483647 w 36"/>
              <a:gd name="T13" fmla="*/ 2147483647 h 17"/>
              <a:gd name="T14" fmla="*/ 2147483647 w 36"/>
              <a:gd name="T15" fmla="*/ 2147483647 h 17"/>
              <a:gd name="T16" fmla="*/ 2147483647 w 36"/>
              <a:gd name="T17" fmla="*/ 2147483647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
              <a:gd name="T28" fmla="*/ 0 h 17"/>
              <a:gd name="T29" fmla="*/ 36 w 36"/>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 h="17">
                <a:moveTo>
                  <a:pt x="35" y="2"/>
                </a:moveTo>
                <a:lnTo>
                  <a:pt x="33" y="2"/>
                </a:lnTo>
                <a:lnTo>
                  <a:pt x="1" y="0"/>
                </a:lnTo>
                <a:lnTo>
                  <a:pt x="0" y="14"/>
                </a:lnTo>
                <a:lnTo>
                  <a:pt x="32" y="16"/>
                </a:lnTo>
                <a:lnTo>
                  <a:pt x="35" y="2"/>
                </a:lnTo>
                <a:lnTo>
                  <a:pt x="34" y="2"/>
                </a:lnTo>
                <a:lnTo>
                  <a:pt x="33" y="2"/>
                </a:lnTo>
                <a:lnTo>
                  <a:pt x="35" y="2"/>
                </a:lnTo>
              </a:path>
            </a:pathLst>
          </a:custGeom>
          <a:solidFill>
            <a:srgbClr val="FFFF00"/>
          </a:solidFill>
          <a:ln w="12700" cap="rnd">
            <a:noFill/>
            <a:round/>
            <a:headEnd/>
            <a:tailEnd/>
          </a:ln>
        </p:spPr>
        <p:txBody>
          <a:bodyPr/>
          <a:lstStyle/>
          <a:p>
            <a:endParaRPr lang="tr-TR"/>
          </a:p>
        </p:txBody>
      </p:sp>
      <p:sp>
        <p:nvSpPr>
          <p:cNvPr id="29757" name="Freeform 61"/>
          <p:cNvSpPr>
            <a:spLocks/>
          </p:cNvSpPr>
          <p:nvPr/>
        </p:nvSpPr>
        <p:spPr bwMode="auto">
          <a:xfrm>
            <a:off x="3194050" y="3529013"/>
            <a:ext cx="49213" cy="30162"/>
          </a:xfrm>
          <a:custGeom>
            <a:avLst/>
            <a:gdLst>
              <a:gd name="T0" fmla="*/ 2147483647 w 31"/>
              <a:gd name="T1" fmla="*/ 2147483647 h 19"/>
              <a:gd name="T2" fmla="*/ 2147483647 w 31"/>
              <a:gd name="T3" fmla="*/ 0 h 19"/>
              <a:gd name="T4" fmla="*/ 0 w 31"/>
              <a:gd name="T5" fmla="*/ 2147483647 h 19"/>
              <a:gd name="T6" fmla="*/ 2147483647 w 31"/>
              <a:gd name="T7" fmla="*/ 2147483647 h 19"/>
              <a:gd name="T8" fmla="*/ 2147483647 w 31"/>
              <a:gd name="T9" fmla="*/ 2147483647 h 19"/>
              <a:gd name="T10" fmla="*/ 2147483647 w 31"/>
              <a:gd name="T11" fmla="*/ 2147483647 h 19"/>
              <a:gd name="T12" fmla="*/ 0 60000 65536"/>
              <a:gd name="T13" fmla="*/ 0 60000 65536"/>
              <a:gd name="T14" fmla="*/ 0 60000 65536"/>
              <a:gd name="T15" fmla="*/ 0 60000 65536"/>
              <a:gd name="T16" fmla="*/ 0 60000 65536"/>
              <a:gd name="T17" fmla="*/ 0 60000 65536"/>
              <a:gd name="T18" fmla="*/ 0 w 31"/>
              <a:gd name="T19" fmla="*/ 0 h 19"/>
              <a:gd name="T20" fmla="*/ 31 w 31"/>
              <a:gd name="T21" fmla="*/ 19 h 19"/>
            </a:gdLst>
            <a:ahLst/>
            <a:cxnLst>
              <a:cxn ang="T12">
                <a:pos x="T0" y="T1"/>
              </a:cxn>
              <a:cxn ang="T13">
                <a:pos x="T2" y="T3"/>
              </a:cxn>
              <a:cxn ang="T14">
                <a:pos x="T4" y="T5"/>
              </a:cxn>
              <a:cxn ang="T15">
                <a:pos x="T6" y="T7"/>
              </a:cxn>
              <a:cxn ang="T16">
                <a:pos x="T8" y="T9"/>
              </a:cxn>
              <a:cxn ang="T17">
                <a:pos x="T10" y="T11"/>
              </a:cxn>
            </a:cxnLst>
            <a:rect l="T18" t="T19" r="T20" b="T21"/>
            <a:pathLst>
              <a:path w="31" h="19">
                <a:moveTo>
                  <a:pt x="30" y="5"/>
                </a:moveTo>
                <a:lnTo>
                  <a:pt x="3" y="0"/>
                </a:lnTo>
                <a:lnTo>
                  <a:pt x="0" y="14"/>
                </a:lnTo>
                <a:lnTo>
                  <a:pt x="27" y="18"/>
                </a:lnTo>
                <a:lnTo>
                  <a:pt x="26" y="18"/>
                </a:lnTo>
                <a:lnTo>
                  <a:pt x="30" y="5"/>
                </a:lnTo>
              </a:path>
            </a:pathLst>
          </a:custGeom>
          <a:solidFill>
            <a:srgbClr val="FFFF00"/>
          </a:solidFill>
          <a:ln w="12700" cap="rnd">
            <a:noFill/>
            <a:round/>
            <a:headEnd/>
            <a:tailEnd/>
          </a:ln>
        </p:spPr>
        <p:txBody>
          <a:bodyPr/>
          <a:lstStyle/>
          <a:p>
            <a:endParaRPr lang="tr-TR"/>
          </a:p>
        </p:txBody>
      </p:sp>
      <p:sp>
        <p:nvSpPr>
          <p:cNvPr id="29758" name="Freeform 62"/>
          <p:cNvSpPr>
            <a:spLocks/>
          </p:cNvSpPr>
          <p:nvPr/>
        </p:nvSpPr>
        <p:spPr bwMode="auto">
          <a:xfrm>
            <a:off x="3243263" y="3540125"/>
            <a:ext cx="50800" cy="33338"/>
          </a:xfrm>
          <a:custGeom>
            <a:avLst/>
            <a:gdLst>
              <a:gd name="T0" fmla="*/ 2147483647 w 31"/>
              <a:gd name="T1" fmla="*/ 2147483647 h 21"/>
              <a:gd name="T2" fmla="*/ 2147483647 w 31"/>
              <a:gd name="T3" fmla="*/ 2147483647 h 21"/>
              <a:gd name="T4" fmla="*/ 2147483647 w 31"/>
              <a:gd name="T5" fmla="*/ 0 h 21"/>
              <a:gd name="T6" fmla="*/ 0 w 31"/>
              <a:gd name="T7" fmla="*/ 2147483647 h 21"/>
              <a:gd name="T8" fmla="*/ 2147483647 w 31"/>
              <a:gd name="T9" fmla="*/ 2147483647 h 21"/>
              <a:gd name="T10" fmla="*/ 2147483647 w 31"/>
              <a:gd name="T11" fmla="*/ 2147483647 h 21"/>
              <a:gd name="T12" fmla="*/ 2147483647 w 31"/>
              <a:gd name="T13" fmla="*/ 2147483647 h 21"/>
              <a:gd name="T14" fmla="*/ 2147483647 w 31"/>
              <a:gd name="T15" fmla="*/ 2147483647 h 21"/>
              <a:gd name="T16" fmla="*/ 2147483647 w 31"/>
              <a:gd name="T17" fmla="*/ 2147483647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1"/>
              <a:gd name="T28" fmla="*/ 0 h 21"/>
              <a:gd name="T29" fmla="*/ 31 w 3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1" h="21">
                <a:moveTo>
                  <a:pt x="30" y="7"/>
                </a:moveTo>
                <a:lnTo>
                  <a:pt x="29" y="7"/>
                </a:lnTo>
                <a:lnTo>
                  <a:pt x="4" y="0"/>
                </a:lnTo>
                <a:lnTo>
                  <a:pt x="0" y="13"/>
                </a:lnTo>
                <a:lnTo>
                  <a:pt x="25" y="20"/>
                </a:lnTo>
                <a:lnTo>
                  <a:pt x="23" y="20"/>
                </a:lnTo>
                <a:lnTo>
                  <a:pt x="30" y="7"/>
                </a:lnTo>
                <a:lnTo>
                  <a:pt x="29" y="7"/>
                </a:lnTo>
                <a:lnTo>
                  <a:pt x="30" y="7"/>
                </a:lnTo>
              </a:path>
            </a:pathLst>
          </a:custGeom>
          <a:solidFill>
            <a:srgbClr val="FFFF00"/>
          </a:solidFill>
          <a:ln w="12700" cap="rnd">
            <a:noFill/>
            <a:round/>
            <a:headEnd/>
            <a:tailEnd/>
          </a:ln>
        </p:spPr>
        <p:txBody>
          <a:bodyPr/>
          <a:lstStyle/>
          <a:p>
            <a:endParaRPr lang="tr-TR"/>
          </a:p>
        </p:txBody>
      </p:sp>
      <p:sp>
        <p:nvSpPr>
          <p:cNvPr id="29759" name="Freeform 63"/>
          <p:cNvSpPr>
            <a:spLocks/>
          </p:cNvSpPr>
          <p:nvPr/>
        </p:nvSpPr>
        <p:spPr bwMode="auto">
          <a:xfrm>
            <a:off x="3287713" y="3554413"/>
            <a:ext cx="58737" cy="41275"/>
          </a:xfrm>
          <a:custGeom>
            <a:avLst/>
            <a:gdLst>
              <a:gd name="T0" fmla="*/ 2147483647 w 37"/>
              <a:gd name="T1" fmla="*/ 2147483647 h 26"/>
              <a:gd name="T2" fmla="*/ 2147483647 w 37"/>
              <a:gd name="T3" fmla="*/ 2147483647 h 26"/>
              <a:gd name="T4" fmla="*/ 2147483647 w 37"/>
              <a:gd name="T5" fmla="*/ 0 h 26"/>
              <a:gd name="T6" fmla="*/ 0 w 37"/>
              <a:gd name="T7" fmla="*/ 2147483647 h 26"/>
              <a:gd name="T8" fmla="*/ 2147483647 w 37"/>
              <a:gd name="T9" fmla="*/ 2147483647 h 26"/>
              <a:gd name="T10" fmla="*/ 2147483647 w 37"/>
              <a:gd name="T11" fmla="*/ 2147483647 h 26"/>
              <a:gd name="T12" fmla="*/ 2147483647 w 37"/>
              <a:gd name="T13" fmla="*/ 2147483647 h 26"/>
              <a:gd name="T14" fmla="*/ 2147483647 w 37"/>
              <a:gd name="T15" fmla="*/ 2147483647 h 26"/>
              <a:gd name="T16" fmla="*/ 2147483647 w 37"/>
              <a:gd name="T17" fmla="*/ 2147483647 h 26"/>
              <a:gd name="T18" fmla="*/ 2147483647 w 37"/>
              <a:gd name="T19" fmla="*/ 2147483647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
              <a:gd name="T31" fmla="*/ 0 h 26"/>
              <a:gd name="T32" fmla="*/ 37 w 37"/>
              <a:gd name="T33" fmla="*/ 26 h 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 h="26">
                <a:moveTo>
                  <a:pt x="36" y="12"/>
                </a:moveTo>
                <a:lnTo>
                  <a:pt x="34" y="11"/>
                </a:lnTo>
                <a:lnTo>
                  <a:pt x="7" y="0"/>
                </a:lnTo>
                <a:lnTo>
                  <a:pt x="0" y="14"/>
                </a:lnTo>
                <a:lnTo>
                  <a:pt x="27" y="25"/>
                </a:lnTo>
                <a:lnTo>
                  <a:pt x="26" y="24"/>
                </a:lnTo>
                <a:lnTo>
                  <a:pt x="36" y="12"/>
                </a:lnTo>
                <a:lnTo>
                  <a:pt x="35" y="12"/>
                </a:lnTo>
                <a:lnTo>
                  <a:pt x="34" y="11"/>
                </a:lnTo>
                <a:lnTo>
                  <a:pt x="36" y="12"/>
                </a:lnTo>
              </a:path>
            </a:pathLst>
          </a:custGeom>
          <a:solidFill>
            <a:srgbClr val="FFFF00"/>
          </a:solidFill>
          <a:ln w="12700" cap="rnd">
            <a:noFill/>
            <a:round/>
            <a:headEnd/>
            <a:tailEnd/>
          </a:ln>
        </p:spPr>
        <p:txBody>
          <a:bodyPr/>
          <a:lstStyle/>
          <a:p>
            <a:endParaRPr lang="tr-TR"/>
          </a:p>
        </p:txBody>
      </p:sp>
      <p:sp>
        <p:nvSpPr>
          <p:cNvPr id="29760" name="Freeform 64"/>
          <p:cNvSpPr>
            <a:spLocks/>
          </p:cNvSpPr>
          <p:nvPr/>
        </p:nvSpPr>
        <p:spPr bwMode="auto">
          <a:xfrm>
            <a:off x="3336925" y="3578225"/>
            <a:ext cx="57150" cy="52388"/>
          </a:xfrm>
          <a:custGeom>
            <a:avLst/>
            <a:gdLst>
              <a:gd name="T0" fmla="*/ 2147483647 w 36"/>
              <a:gd name="T1" fmla="*/ 2147483647 h 33"/>
              <a:gd name="T2" fmla="*/ 2147483647 w 36"/>
              <a:gd name="T3" fmla="*/ 2147483647 h 33"/>
              <a:gd name="T4" fmla="*/ 2147483647 w 36"/>
              <a:gd name="T5" fmla="*/ 0 h 33"/>
              <a:gd name="T6" fmla="*/ 0 w 36"/>
              <a:gd name="T7" fmla="*/ 2147483647 h 33"/>
              <a:gd name="T8" fmla="*/ 2147483647 w 36"/>
              <a:gd name="T9" fmla="*/ 2147483647 h 33"/>
              <a:gd name="T10" fmla="*/ 2147483647 w 36"/>
              <a:gd name="T11" fmla="*/ 2147483647 h 33"/>
              <a:gd name="T12" fmla="*/ 2147483647 w 36"/>
              <a:gd name="T13" fmla="*/ 2147483647 h 33"/>
              <a:gd name="T14" fmla="*/ 2147483647 w 36"/>
              <a:gd name="T15" fmla="*/ 2147483647 h 33"/>
              <a:gd name="T16" fmla="*/ 2147483647 w 36"/>
              <a:gd name="T17" fmla="*/ 2147483647 h 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
              <a:gd name="T28" fmla="*/ 0 h 33"/>
              <a:gd name="T29" fmla="*/ 36 w 36"/>
              <a:gd name="T30" fmla="*/ 33 h 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 h="33">
                <a:moveTo>
                  <a:pt x="35" y="21"/>
                </a:moveTo>
                <a:lnTo>
                  <a:pt x="35" y="20"/>
                </a:lnTo>
                <a:lnTo>
                  <a:pt x="10" y="0"/>
                </a:lnTo>
                <a:lnTo>
                  <a:pt x="0" y="13"/>
                </a:lnTo>
                <a:lnTo>
                  <a:pt x="25" y="32"/>
                </a:lnTo>
                <a:lnTo>
                  <a:pt x="24" y="31"/>
                </a:lnTo>
                <a:lnTo>
                  <a:pt x="35" y="21"/>
                </a:lnTo>
                <a:lnTo>
                  <a:pt x="35" y="20"/>
                </a:lnTo>
                <a:lnTo>
                  <a:pt x="35" y="21"/>
                </a:lnTo>
              </a:path>
            </a:pathLst>
          </a:custGeom>
          <a:solidFill>
            <a:srgbClr val="FFFF00"/>
          </a:solidFill>
          <a:ln w="12700" cap="rnd">
            <a:noFill/>
            <a:round/>
            <a:headEnd/>
            <a:tailEnd/>
          </a:ln>
        </p:spPr>
        <p:txBody>
          <a:bodyPr/>
          <a:lstStyle/>
          <a:p>
            <a:endParaRPr lang="tr-TR"/>
          </a:p>
        </p:txBody>
      </p:sp>
      <p:sp>
        <p:nvSpPr>
          <p:cNvPr id="29761" name="Freeform 65"/>
          <p:cNvSpPr>
            <a:spLocks/>
          </p:cNvSpPr>
          <p:nvPr/>
        </p:nvSpPr>
        <p:spPr bwMode="auto">
          <a:xfrm>
            <a:off x="3379788" y="3617913"/>
            <a:ext cx="57150" cy="57150"/>
          </a:xfrm>
          <a:custGeom>
            <a:avLst/>
            <a:gdLst>
              <a:gd name="T0" fmla="*/ 2147483647 w 35"/>
              <a:gd name="T1" fmla="*/ 2147483647 h 36"/>
              <a:gd name="T2" fmla="*/ 2147483647 w 35"/>
              <a:gd name="T3" fmla="*/ 0 h 36"/>
              <a:gd name="T4" fmla="*/ 0 w 35"/>
              <a:gd name="T5" fmla="*/ 2147483647 h 36"/>
              <a:gd name="T6" fmla="*/ 2147483647 w 35"/>
              <a:gd name="T7" fmla="*/ 2147483647 h 36"/>
              <a:gd name="T8" fmla="*/ 2147483647 w 35"/>
              <a:gd name="T9" fmla="*/ 2147483647 h 36"/>
              <a:gd name="T10" fmla="*/ 2147483647 w 35"/>
              <a:gd name="T11" fmla="*/ 2147483647 h 36"/>
              <a:gd name="T12" fmla="*/ 0 60000 65536"/>
              <a:gd name="T13" fmla="*/ 0 60000 65536"/>
              <a:gd name="T14" fmla="*/ 0 60000 65536"/>
              <a:gd name="T15" fmla="*/ 0 60000 65536"/>
              <a:gd name="T16" fmla="*/ 0 60000 65536"/>
              <a:gd name="T17" fmla="*/ 0 60000 65536"/>
              <a:gd name="T18" fmla="*/ 0 w 35"/>
              <a:gd name="T19" fmla="*/ 0 h 36"/>
              <a:gd name="T20" fmla="*/ 35 w 35"/>
              <a:gd name="T21" fmla="*/ 36 h 36"/>
            </a:gdLst>
            <a:ahLst/>
            <a:cxnLst>
              <a:cxn ang="T12">
                <a:pos x="T0" y="T1"/>
              </a:cxn>
              <a:cxn ang="T13">
                <a:pos x="T2" y="T3"/>
              </a:cxn>
              <a:cxn ang="T14">
                <a:pos x="T4" y="T5"/>
              </a:cxn>
              <a:cxn ang="T15">
                <a:pos x="T6" y="T7"/>
              </a:cxn>
              <a:cxn ang="T16">
                <a:pos x="T8" y="T9"/>
              </a:cxn>
              <a:cxn ang="T17">
                <a:pos x="T10" y="T11"/>
              </a:cxn>
            </a:cxnLst>
            <a:rect l="T18" t="T19" r="T20" b="T21"/>
            <a:pathLst>
              <a:path w="35" h="36">
                <a:moveTo>
                  <a:pt x="34" y="25"/>
                </a:moveTo>
                <a:lnTo>
                  <a:pt x="11" y="0"/>
                </a:lnTo>
                <a:lnTo>
                  <a:pt x="0" y="10"/>
                </a:lnTo>
                <a:lnTo>
                  <a:pt x="23" y="35"/>
                </a:lnTo>
                <a:lnTo>
                  <a:pt x="22" y="35"/>
                </a:lnTo>
                <a:lnTo>
                  <a:pt x="34" y="25"/>
                </a:lnTo>
              </a:path>
            </a:pathLst>
          </a:custGeom>
          <a:solidFill>
            <a:srgbClr val="FFFF00"/>
          </a:solidFill>
          <a:ln w="12700" cap="rnd">
            <a:noFill/>
            <a:round/>
            <a:headEnd/>
            <a:tailEnd/>
          </a:ln>
        </p:spPr>
        <p:txBody>
          <a:bodyPr/>
          <a:lstStyle/>
          <a:p>
            <a:endParaRPr lang="tr-TR"/>
          </a:p>
        </p:txBody>
      </p:sp>
      <p:sp>
        <p:nvSpPr>
          <p:cNvPr id="29762" name="Freeform 66"/>
          <p:cNvSpPr>
            <a:spLocks/>
          </p:cNvSpPr>
          <p:nvPr/>
        </p:nvSpPr>
        <p:spPr bwMode="auto">
          <a:xfrm>
            <a:off x="3422650" y="3663950"/>
            <a:ext cx="63500" cy="71438"/>
          </a:xfrm>
          <a:custGeom>
            <a:avLst/>
            <a:gdLst>
              <a:gd name="T0" fmla="*/ 2147483647 w 41"/>
              <a:gd name="T1" fmla="*/ 2147483647 h 45"/>
              <a:gd name="T2" fmla="*/ 2147483647 w 41"/>
              <a:gd name="T3" fmla="*/ 2147483647 h 45"/>
              <a:gd name="T4" fmla="*/ 2147483647 w 41"/>
              <a:gd name="T5" fmla="*/ 0 h 45"/>
              <a:gd name="T6" fmla="*/ 0 w 41"/>
              <a:gd name="T7" fmla="*/ 2147483647 h 45"/>
              <a:gd name="T8" fmla="*/ 2147483647 w 41"/>
              <a:gd name="T9" fmla="*/ 2147483647 h 45"/>
              <a:gd name="T10" fmla="*/ 2147483647 w 41"/>
              <a:gd name="T11" fmla="*/ 2147483647 h 45"/>
              <a:gd name="T12" fmla="*/ 2147483647 w 41"/>
              <a:gd name="T13" fmla="*/ 2147483647 h 45"/>
              <a:gd name="T14" fmla="*/ 2147483647 w 41"/>
              <a:gd name="T15" fmla="*/ 2147483647 h 45"/>
              <a:gd name="T16" fmla="*/ 2147483647 w 41"/>
              <a:gd name="T17" fmla="*/ 2147483647 h 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1"/>
              <a:gd name="T28" fmla="*/ 0 h 45"/>
              <a:gd name="T29" fmla="*/ 41 w 41"/>
              <a:gd name="T30" fmla="*/ 45 h 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1" h="45">
                <a:moveTo>
                  <a:pt x="40" y="34"/>
                </a:moveTo>
                <a:lnTo>
                  <a:pt x="40" y="33"/>
                </a:lnTo>
                <a:lnTo>
                  <a:pt x="12" y="0"/>
                </a:lnTo>
                <a:lnTo>
                  <a:pt x="0" y="11"/>
                </a:lnTo>
                <a:lnTo>
                  <a:pt x="28" y="44"/>
                </a:lnTo>
                <a:lnTo>
                  <a:pt x="28" y="43"/>
                </a:lnTo>
                <a:lnTo>
                  <a:pt x="40" y="34"/>
                </a:lnTo>
                <a:lnTo>
                  <a:pt x="40" y="33"/>
                </a:lnTo>
                <a:lnTo>
                  <a:pt x="40" y="34"/>
                </a:lnTo>
              </a:path>
            </a:pathLst>
          </a:custGeom>
          <a:solidFill>
            <a:srgbClr val="FFFF00"/>
          </a:solidFill>
          <a:ln w="12700" cap="rnd">
            <a:noFill/>
            <a:round/>
            <a:headEnd/>
            <a:tailEnd/>
          </a:ln>
        </p:spPr>
        <p:txBody>
          <a:bodyPr/>
          <a:lstStyle/>
          <a:p>
            <a:endParaRPr lang="tr-TR"/>
          </a:p>
        </p:txBody>
      </p:sp>
      <p:sp>
        <p:nvSpPr>
          <p:cNvPr id="29763" name="Freeform 67"/>
          <p:cNvSpPr>
            <a:spLocks/>
          </p:cNvSpPr>
          <p:nvPr/>
        </p:nvSpPr>
        <p:spPr bwMode="auto">
          <a:xfrm>
            <a:off x="3471863" y="3725863"/>
            <a:ext cx="1298575" cy="1816100"/>
          </a:xfrm>
          <a:custGeom>
            <a:avLst/>
            <a:gdLst>
              <a:gd name="T0" fmla="*/ 2147483647 w 818"/>
              <a:gd name="T1" fmla="*/ 2147483647 h 1144"/>
              <a:gd name="T2" fmla="*/ 2147483647 w 818"/>
              <a:gd name="T3" fmla="*/ 0 h 1144"/>
              <a:gd name="T4" fmla="*/ 0 w 818"/>
              <a:gd name="T5" fmla="*/ 2147483647 h 1144"/>
              <a:gd name="T6" fmla="*/ 2147483647 w 818"/>
              <a:gd name="T7" fmla="*/ 2147483647 h 1144"/>
              <a:gd name="T8" fmla="*/ 2147483647 w 818"/>
              <a:gd name="T9" fmla="*/ 2147483647 h 1144"/>
              <a:gd name="T10" fmla="*/ 0 60000 65536"/>
              <a:gd name="T11" fmla="*/ 0 60000 65536"/>
              <a:gd name="T12" fmla="*/ 0 60000 65536"/>
              <a:gd name="T13" fmla="*/ 0 60000 65536"/>
              <a:gd name="T14" fmla="*/ 0 60000 65536"/>
              <a:gd name="T15" fmla="*/ 0 w 818"/>
              <a:gd name="T16" fmla="*/ 0 h 1144"/>
              <a:gd name="T17" fmla="*/ 818 w 818"/>
              <a:gd name="T18" fmla="*/ 1144 h 1144"/>
            </a:gdLst>
            <a:ahLst/>
            <a:cxnLst>
              <a:cxn ang="T10">
                <a:pos x="T0" y="T1"/>
              </a:cxn>
              <a:cxn ang="T11">
                <a:pos x="T2" y="T3"/>
              </a:cxn>
              <a:cxn ang="T12">
                <a:pos x="T4" y="T5"/>
              </a:cxn>
              <a:cxn ang="T13">
                <a:pos x="T6" y="T7"/>
              </a:cxn>
              <a:cxn ang="T14">
                <a:pos x="T8" y="T9"/>
              </a:cxn>
            </a:cxnLst>
            <a:rect l="T15" t="T16" r="T17" b="T18"/>
            <a:pathLst>
              <a:path w="818" h="1144">
                <a:moveTo>
                  <a:pt x="817" y="1132"/>
                </a:moveTo>
                <a:lnTo>
                  <a:pt x="14" y="0"/>
                </a:lnTo>
                <a:lnTo>
                  <a:pt x="0" y="10"/>
                </a:lnTo>
                <a:lnTo>
                  <a:pt x="803" y="1143"/>
                </a:lnTo>
                <a:lnTo>
                  <a:pt x="817" y="1132"/>
                </a:lnTo>
              </a:path>
            </a:pathLst>
          </a:custGeom>
          <a:solidFill>
            <a:srgbClr val="FFFF00"/>
          </a:solidFill>
          <a:ln w="12700" cap="rnd">
            <a:noFill/>
            <a:round/>
            <a:headEnd/>
            <a:tailEnd/>
          </a:ln>
        </p:spPr>
        <p:txBody>
          <a:bodyPr/>
          <a:lstStyle/>
          <a:p>
            <a:endParaRPr lang="tr-TR"/>
          </a:p>
        </p:txBody>
      </p:sp>
      <p:sp>
        <p:nvSpPr>
          <p:cNvPr id="29764" name="Freeform 68"/>
          <p:cNvSpPr>
            <a:spLocks/>
          </p:cNvSpPr>
          <p:nvPr/>
        </p:nvSpPr>
        <p:spPr bwMode="auto">
          <a:xfrm>
            <a:off x="4756150" y="5532438"/>
            <a:ext cx="74613" cy="88900"/>
          </a:xfrm>
          <a:custGeom>
            <a:avLst/>
            <a:gdLst>
              <a:gd name="T0" fmla="*/ 2147483647 w 47"/>
              <a:gd name="T1" fmla="*/ 2147483647 h 56"/>
              <a:gd name="T2" fmla="*/ 2147483647 w 47"/>
              <a:gd name="T3" fmla="*/ 2147483647 h 56"/>
              <a:gd name="T4" fmla="*/ 2147483647 w 47"/>
              <a:gd name="T5" fmla="*/ 0 h 56"/>
              <a:gd name="T6" fmla="*/ 0 w 47"/>
              <a:gd name="T7" fmla="*/ 2147483647 h 56"/>
              <a:gd name="T8" fmla="*/ 2147483647 w 47"/>
              <a:gd name="T9" fmla="*/ 2147483647 h 56"/>
              <a:gd name="T10" fmla="*/ 2147483647 w 47"/>
              <a:gd name="T11" fmla="*/ 2147483647 h 56"/>
              <a:gd name="T12" fmla="*/ 0 60000 65536"/>
              <a:gd name="T13" fmla="*/ 0 60000 65536"/>
              <a:gd name="T14" fmla="*/ 0 60000 65536"/>
              <a:gd name="T15" fmla="*/ 0 60000 65536"/>
              <a:gd name="T16" fmla="*/ 0 60000 65536"/>
              <a:gd name="T17" fmla="*/ 0 60000 65536"/>
              <a:gd name="T18" fmla="*/ 0 w 47"/>
              <a:gd name="T19" fmla="*/ 0 h 56"/>
              <a:gd name="T20" fmla="*/ 47 w 47"/>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47" h="56">
                <a:moveTo>
                  <a:pt x="46" y="44"/>
                </a:moveTo>
                <a:lnTo>
                  <a:pt x="46" y="45"/>
                </a:lnTo>
                <a:lnTo>
                  <a:pt x="12" y="0"/>
                </a:lnTo>
                <a:lnTo>
                  <a:pt x="0" y="10"/>
                </a:lnTo>
                <a:lnTo>
                  <a:pt x="34" y="55"/>
                </a:lnTo>
                <a:lnTo>
                  <a:pt x="46" y="44"/>
                </a:lnTo>
              </a:path>
            </a:pathLst>
          </a:custGeom>
          <a:solidFill>
            <a:srgbClr val="FFFF00"/>
          </a:solidFill>
          <a:ln w="12700" cap="rnd">
            <a:noFill/>
            <a:round/>
            <a:headEnd/>
            <a:tailEnd/>
          </a:ln>
        </p:spPr>
        <p:txBody>
          <a:bodyPr/>
          <a:lstStyle/>
          <a:p>
            <a:endParaRPr lang="tr-TR"/>
          </a:p>
        </p:txBody>
      </p:sp>
      <p:sp>
        <p:nvSpPr>
          <p:cNvPr id="29765" name="Freeform 69"/>
          <p:cNvSpPr>
            <a:spLocks/>
          </p:cNvSpPr>
          <p:nvPr/>
        </p:nvSpPr>
        <p:spPr bwMode="auto">
          <a:xfrm>
            <a:off x="4816475" y="5610225"/>
            <a:ext cx="65088" cy="73025"/>
          </a:xfrm>
          <a:custGeom>
            <a:avLst/>
            <a:gdLst>
              <a:gd name="T0" fmla="*/ 2147483647 w 41"/>
              <a:gd name="T1" fmla="*/ 2147483647 h 46"/>
              <a:gd name="T2" fmla="*/ 2147483647 w 41"/>
              <a:gd name="T3" fmla="*/ 2147483647 h 46"/>
              <a:gd name="T4" fmla="*/ 2147483647 w 41"/>
              <a:gd name="T5" fmla="*/ 0 h 46"/>
              <a:gd name="T6" fmla="*/ 0 w 41"/>
              <a:gd name="T7" fmla="*/ 2147483647 h 46"/>
              <a:gd name="T8" fmla="*/ 2147483647 w 41"/>
              <a:gd name="T9" fmla="*/ 2147483647 h 46"/>
              <a:gd name="T10" fmla="*/ 2147483647 w 41"/>
              <a:gd name="T11" fmla="*/ 2147483647 h 46"/>
              <a:gd name="T12" fmla="*/ 2147483647 w 41"/>
              <a:gd name="T13" fmla="*/ 2147483647 h 46"/>
              <a:gd name="T14" fmla="*/ 2147483647 w 41"/>
              <a:gd name="T15" fmla="*/ 2147483647 h 46"/>
              <a:gd name="T16" fmla="*/ 2147483647 w 41"/>
              <a:gd name="T17" fmla="*/ 2147483647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1"/>
              <a:gd name="T28" fmla="*/ 0 h 46"/>
              <a:gd name="T29" fmla="*/ 41 w 41"/>
              <a:gd name="T30" fmla="*/ 46 h 4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1" h="46">
                <a:moveTo>
                  <a:pt x="39" y="34"/>
                </a:moveTo>
                <a:lnTo>
                  <a:pt x="40" y="34"/>
                </a:lnTo>
                <a:lnTo>
                  <a:pt x="12" y="0"/>
                </a:lnTo>
                <a:lnTo>
                  <a:pt x="0" y="11"/>
                </a:lnTo>
                <a:lnTo>
                  <a:pt x="28" y="44"/>
                </a:lnTo>
                <a:lnTo>
                  <a:pt x="28" y="45"/>
                </a:lnTo>
                <a:lnTo>
                  <a:pt x="28" y="44"/>
                </a:lnTo>
                <a:lnTo>
                  <a:pt x="28" y="45"/>
                </a:lnTo>
                <a:lnTo>
                  <a:pt x="39" y="34"/>
                </a:lnTo>
              </a:path>
            </a:pathLst>
          </a:custGeom>
          <a:solidFill>
            <a:srgbClr val="FFFF00"/>
          </a:solidFill>
          <a:ln w="12700" cap="rnd">
            <a:noFill/>
            <a:round/>
            <a:headEnd/>
            <a:tailEnd/>
          </a:ln>
        </p:spPr>
        <p:txBody>
          <a:bodyPr/>
          <a:lstStyle/>
          <a:p>
            <a:endParaRPr lang="tr-TR"/>
          </a:p>
        </p:txBody>
      </p:sp>
      <p:sp>
        <p:nvSpPr>
          <p:cNvPr id="29766" name="Freeform 70"/>
          <p:cNvSpPr>
            <a:spLocks/>
          </p:cNvSpPr>
          <p:nvPr/>
        </p:nvSpPr>
        <p:spPr bwMode="auto">
          <a:xfrm>
            <a:off x="4867275" y="5670550"/>
            <a:ext cx="63500" cy="63500"/>
          </a:xfrm>
          <a:custGeom>
            <a:avLst/>
            <a:gdLst>
              <a:gd name="T0" fmla="*/ 2147483647 w 40"/>
              <a:gd name="T1" fmla="*/ 2147483647 h 40"/>
              <a:gd name="T2" fmla="*/ 2147483647 w 40"/>
              <a:gd name="T3" fmla="*/ 2147483647 h 40"/>
              <a:gd name="T4" fmla="*/ 2147483647 w 40"/>
              <a:gd name="T5" fmla="*/ 0 h 40"/>
              <a:gd name="T6" fmla="*/ 0 w 40"/>
              <a:gd name="T7" fmla="*/ 2147483647 h 40"/>
              <a:gd name="T8" fmla="*/ 2147483647 w 40"/>
              <a:gd name="T9" fmla="*/ 2147483647 h 40"/>
              <a:gd name="T10" fmla="*/ 2147483647 w 40"/>
              <a:gd name="T11" fmla="*/ 2147483647 h 40"/>
              <a:gd name="T12" fmla="*/ 2147483647 w 40"/>
              <a:gd name="T13" fmla="*/ 2147483647 h 40"/>
              <a:gd name="T14" fmla="*/ 2147483647 w 40"/>
              <a:gd name="T15" fmla="*/ 2147483647 h 40"/>
              <a:gd name="T16" fmla="*/ 2147483647 w 40"/>
              <a:gd name="T17" fmla="*/ 2147483647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
              <a:gd name="T28" fmla="*/ 0 h 40"/>
              <a:gd name="T29" fmla="*/ 40 w 40"/>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 h="40">
                <a:moveTo>
                  <a:pt x="39" y="27"/>
                </a:moveTo>
                <a:lnTo>
                  <a:pt x="39" y="28"/>
                </a:lnTo>
                <a:lnTo>
                  <a:pt x="11" y="0"/>
                </a:lnTo>
                <a:lnTo>
                  <a:pt x="0" y="11"/>
                </a:lnTo>
                <a:lnTo>
                  <a:pt x="28" y="39"/>
                </a:lnTo>
                <a:lnTo>
                  <a:pt x="29" y="39"/>
                </a:lnTo>
                <a:lnTo>
                  <a:pt x="28" y="39"/>
                </a:lnTo>
                <a:lnTo>
                  <a:pt x="29" y="39"/>
                </a:lnTo>
                <a:lnTo>
                  <a:pt x="39" y="27"/>
                </a:lnTo>
              </a:path>
            </a:pathLst>
          </a:custGeom>
          <a:solidFill>
            <a:srgbClr val="FFFF00"/>
          </a:solidFill>
          <a:ln w="12700" cap="rnd">
            <a:noFill/>
            <a:round/>
            <a:headEnd/>
            <a:tailEnd/>
          </a:ln>
        </p:spPr>
        <p:txBody>
          <a:bodyPr/>
          <a:lstStyle/>
          <a:p>
            <a:endParaRPr lang="tr-TR"/>
          </a:p>
        </p:txBody>
      </p:sp>
      <p:sp>
        <p:nvSpPr>
          <p:cNvPr id="29767" name="Freeform 71"/>
          <p:cNvSpPr>
            <a:spLocks/>
          </p:cNvSpPr>
          <p:nvPr/>
        </p:nvSpPr>
        <p:spPr bwMode="auto">
          <a:xfrm>
            <a:off x="4919663" y="5719763"/>
            <a:ext cx="52387" cy="49212"/>
          </a:xfrm>
          <a:custGeom>
            <a:avLst/>
            <a:gdLst>
              <a:gd name="T0" fmla="*/ 2147483647 w 33"/>
              <a:gd name="T1" fmla="*/ 2147483647 h 31"/>
              <a:gd name="T2" fmla="*/ 2147483647 w 33"/>
              <a:gd name="T3" fmla="*/ 2147483647 h 31"/>
              <a:gd name="T4" fmla="*/ 2147483647 w 33"/>
              <a:gd name="T5" fmla="*/ 0 h 31"/>
              <a:gd name="T6" fmla="*/ 0 w 33"/>
              <a:gd name="T7" fmla="*/ 2147483647 h 31"/>
              <a:gd name="T8" fmla="*/ 2147483647 w 33"/>
              <a:gd name="T9" fmla="*/ 2147483647 h 31"/>
              <a:gd name="T10" fmla="*/ 2147483647 w 33"/>
              <a:gd name="T11" fmla="*/ 2147483647 h 31"/>
              <a:gd name="T12" fmla="*/ 2147483647 w 33"/>
              <a:gd name="T13" fmla="*/ 2147483647 h 31"/>
              <a:gd name="T14" fmla="*/ 2147483647 w 33"/>
              <a:gd name="T15" fmla="*/ 2147483647 h 31"/>
              <a:gd name="T16" fmla="*/ 2147483647 w 33"/>
              <a:gd name="T17" fmla="*/ 2147483647 h 31"/>
              <a:gd name="T18" fmla="*/ 2147483647 w 33"/>
              <a:gd name="T19" fmla="*/ 2147483647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
              <a:gd name="T31" fmla="*/ 0 h 31"/>
              <a:gd name="T32" fmla="*/ 33 w 33"/>
              <a:gd name="T33" fmla="*/ 31 h 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 h="31">
                <a:moveTo>
                  <a:pt x="30" y="17"/>
                </a:moveTo>
                <a:lnTo>
                  <a:pt x="32" y="17"/>
                </a:lnTo>
                <a:lnTo>
                  <a:pt x="10" y="0"/>
                </a:lnTo>
                <a:lnTo>
                  <a:pt x="0" y="12"/>
                </a:lnTo>
                <a:lnTo>
                  <a:pt x="22" y="29"/>
                </a:lnTo>
                <a:lnTo>
                  <a:pt x="24" y="29"/>
                </a:lnTo>
                <a:lnTo>
                  <a:pt x="22" y="29"/>
                </a:lnTo>
                <a:lnTo>
                  <a:pt x="24" y="29"/>
                </a:lnTo>
                <a:lnTo>
                  <a:pt x="24" y="30"/>
                </a:lnTo>
                <a:lnTo>
                  <a:pt x="30" y="17"/>
                </a:lnTo>
              </a:path>
            </a:pathLst>
          </a:custGeom>
          <a:solidFill>
            <a:srgbClr val="FFFF00"/>
          </a:solidFill>
          <a:ln w="12700" cap="rnd">
            <a:noFill/>
            <a:round/>
            <a:headEnd/>
            <a:tailEnd/>
          </a:ln>
        </p:spPr>
        <p:txBody>
          <a:bodyPr/>
          <a:lstStyle/>
          <a:p>
            <a:endParaRPr lang="tr-TR"/>
          </a:p>
        </p:txBody>
      </p:sp>
      <p:sp>
        <p:nvSpPr>
          <p:cNvPr id="29768" name="Freeform 72"/>
          <p:cNvSpPr>
            <a:spLocks/>
          </p:cNvSpPr>
          <p:nvPr/>
        </p:nvSpPr>
        <p:spPr bwMode="auto">
          <a:xfrm>
            <a:off x="4965700" y="5751513"/>
            <a:ext cx="49213" cy="39687"/>
          </a:xfrm>
          <a:custGeom>
            <a:avLst/>
            <a:gdLst>
              <a:gd name="T0" fmla="*/ 2147483647 w 32"/>
              <a:gd name="T1" fmla="*/ 2147483647 h 25"/>
              <a:gd name="T2" fmla="*/ 2147483647 w 32"/>
              <a:gd name="T3" fmla="*/ 2147483647 h 25"/>
              <a:gd name="T4" fmla="*/ 2147483647 w 32"/>
              <a:gd name="T5" fmla="*/ 0 h 25"/>
              <a:gd name="T6" fmla="*/ 0 w 32"/>
              <a:gd name="T7" fmla="*/ 2147483647 h 25"/>
              <a:gd name="T8" fmla="*/ 2147483647 w 32"/>
              <a:gd name="T9" fmla="*/ 2147483647 h 25"/>
              <a:gd name="T10" fmla="*/ 2147483647 w 32"/>
              <a:gd name="T11" fmla="*/ 2147483647 h 25"/>
              <a:gd name="T12" fmla="*/ 2147483647 w 32"/>
              <a:gd name="T13" fmla="*/ 2147483647 h 25"/>
              <a:gd name="T14" fmla="*/ 2147483647 w 32"/>
              <a:gd name="T15" fmla="*/ 2147483647 h 25"/>
              <a:gd name="T16" fmla="*/ 2147483647 w 32"/>
              <a:gd name="T17" fmla="*/ 2147483647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
              <a:gd name="T28" fmla="*/ 0 h 25"/>
              <a:gd name="T29" fmla="*/ 32 w 32"/>
              <a:gd name="T30" fmla="*/ 25 h 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 h="25">
                <a:moveTo>
                  <a:pt x="29" y="10"/>
                </a:moveTo>
                <a:lnTo>
                  <a:pt x="31" y="11"/>
                </a:lnTo>
                <a:lnTo>
                  <a:pt x="7" y="0"/>
                </a:lnTo>
                <a:lnTo>
                  <a:pt x="0" y="12"/>
                </a:lnTo>
                <a:lnTo>
                  <a:pt x="24" y="24"/>
                </a:lnTo>
                <a:lnTo>
                  <a:pt x="25" y="24"/>
                </a:lnTo>
                <a:lnTo>
                  <a:pt x="24" y="24"/>
                </a:lnTo>
                <a:lnTo>
                  <a:pt x="25" y="24"/>
                </a:lnTo>
                <a:lnTo>
                  <a:pt x="29" y="10"/>
                </a:lnTo>
              </a:path>
            </a:pathLst>
          </a:custGeom>
          <a:solidFill>
            <a:srgbClr val="FFFF00"/>
          </a:solidFill>
          <a:ln w="12700" cap="rnd">
            <a:noFill/>
            <a:round/>
            <a:headEnd/>
            <a:tailEnd/>
          </a:ln>
        </p:spPr>
        <p:txBody>
          <a:bodyPr/>
          <a:lstStyle/>
          <a:p>
            <a:endParaRPr lang="tr-TR"/>
          </a:p>
        </p:txBody>
      </p:sp>
      <p:sp>
        <p:nvSpPr>
          <p:cNvPr id="29769" name="Freeform 73"/>
          <p:cNvSpPr>
            <a:spLocks/>
          </p:cNvSpPr>
          <p:nvPr/>
        </p:nvSpPr>
        <p:spPr bwMode="auto">
          <a:xfrm>
            <a:off x="5011738" y="5772150"/>
            <a:ext cx="47625" cy="33338"/>
          </a:xfrm>
          <a:custGeom>
            <a:avLst/>
            <a:gdLst>
              <a:gd name="T0" fmla="*/ 2147483647 w 30"/>
              <a:gd name="T1" fmla="*/ 2147483647 h 21"/>
              <a:gd name="T2" fmla="*/ 2147483647 w 30"/>
              <a:gd name="T3" fmla="*/ 2147483647 h 21"/>
              <a:gd name="T4" fmla="*/ 2147483647 w 30"/>
              <a:gd name="T5" fmla="*/ 0 h 21"/>
              <a:gd name="T6" fmla="*/ 0 w 30"/>
              <a:gd name="T7" fmla="*/ 2147483647 h 21"/>
              <a:gd name="T8" fmla="*/ 2147483647 w 30"/>
              <a:gd name="T9" fmla="*/ 2147483647 h 21"/>
              <a:gd name="T10" fmla="*/ 2147483647 w 30"/>
              <a:gd name="T11" fmla="*/ 2147483647 h 21"/>
              <a:gd name="T12" fmla="*/ 2147483647 w 30"/>
              <a:gd name="T13" fmla="*/ 2147483647 h 21"/>
              <a:gd name="T14" fmla="*/ 2147483647 w 30"/>
              <a:gd name="T15" fmla="*/ 2147483647 h 21"/>
              <a:gd name="T16" fmla="*/ 2147483647 w 30"/>
              <a:gd name="T17" fmla="*/ 2147483647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
              <a:gd name="T28" fmla="*/ 0 h 21"/>
              <a:gd name="T29" fmla="*/ 30 w 30"/>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 h="21">
                <a:moveTo>
                  <a:pt x="28" y="6"/>
                </a:moveTo>
                <a:lnTo>
                  <a:pt x="29" y="7"/>
                </a:lnTo>
                <a:lnTo>
                  <a:pt x="4" y="0"/>
                </a:lnTo>
                <a:lnTo>
                  <a:pt x="0" y="13"/>
                </a:lnTo>
                <a:lnTo>
                  <a:pt x="25" y="20"/>
                </a:lnTo>
                <a:lnTo>
                  <a:pt x="26" y="20"/>
                </a:lnTo>
                <a:lnTo>
                  <a:pt x="25" y="20"/>
                </a:lnTo>
                <a:lnTo>
                  <a:pt x="26" y="20"/>
                </a:lnTo>
                <a:lnTo>
                  <a:pt x="28" y="6"/>
                </a:lnTo>
              </a:path>
            </a:pathLst>
          </a:custGeom>
          <a:solidFill>
            <a:srgbClr val="FFFF00"/>
          </a:solidFill>
          <a:ln w="12700" cap="rnd">
            <a:noFill/>
            <a:round/>
            <a:headEnd/>
            <a:tailEnd/>
          </a:ln>
        </p:spPr>
        <p:txBody>
          <a:bodyPr/>
          <a:lstStyle/>
          <a:p>
            <a:endParaRPr lang="tr-TR"/>
          </a:p>
        </p:txBody>
      </p:sp>
      <p:sp>
        <p:nvSpPr>
          <p:cNvPr id="29770" name="Freeform 74"/>
          <p:cNvSpPr>
            <a:spLocks/>
          </p:cNvSpPr>
          <p:nvPr/>
        </p:nvSpPr>
        <p:spPr bwMode="auto">
          <a:xfrm>
            <a:off x="5060950" y="5784850"/>
            <a:ext cx="41275" cy="26988"/>
          </a:xfrm>
          <a:custGeom>
            <a:avLst/>
            <a:gdLst>
              <a:gd name="T0" fmla="*/ 2147483647 w 26"/>
              <a:gd name="T1" fmla="*/ 2147483647 h 17"/>
              <a:gd name="T2" fmla="*/ 2147483647 w 26"/>
              <a:gd name="T3" fmla="*/ 2147483647 h 17"/>
              <a:gd name="T4" fmla="*/ 2147483647 w 26"/>
              <a:gd name="T5" fmla="*/ 0 h 17"/>
              <a:gd name="T6" fmla="*/ 0 w 26"/>
              <a:gd name="T7" fmla="*/ 2147483647 h 17"/>
              <a:gd name="T8" fmla="*/ 2147483647 w 26"/>
              <a:gd name="T9" fmla="*/ 2147483647 h 17"/>
              <a:gd name="T10" fmla="*/ 2147483647 w 26"/>
              <a:gd name="T11" fmla="*/ 2147483647 h 17"/>
              <a:gd name="T12" fmla="*/ 2147483647 w 26"/>
              <a:gd name="T13" fmla="*/ 2147483647 h 17"/>
              <a:gd name="T14" fmla="*/ 2147483647 w 26"/>
              <a:gd name="T15" fmla="*/ 2147483647 h 17"/>
              <a:gd name="T16" fmla="*/ 2147483647 w 26"/>
              <a:gd name="T17" fmla="*/ 2147483647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6"/>
              <a:gd name="T28" fmla="*/ 0 h 17"/>
              <a:gd name="T29" fmla="*/ 26 w 26"/>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6" h="17">
                <a:moveTo>
                  <a:pt x="24" y="2"/>
                </a:moveTo>
                <a:lnTo>
                  <a:pt x="25" y="2"/>
                </a:lnTo>
                <a:lnTo>
                  <a:pt x="2" y="0"/>
                </a:lnTo>
                <a:lnTo>
                  <a:pt x="0" y="13"/>
                </a:lnTo>
                <a:lnTo>
                  <a:pt x="23" y="16"/>
                </a:lnTo>
                <a:lnTo>
                  <a:pt x="24" y="16"/>
                </a:lnTo>
                <a:lnTo>
                  <a:pt x="23" y="16"/>
                </a:lnTo>
                <a:lnTo>
                  <a:pt x="24" y="16"/>
                </a:lnTo>
                <a:lnTo>
                  <a:pt x="24" y="2"/>
                </a:lnTo>
              </a:path>
            </a:pathLst>
          </a:custGeom>
          <a:solidFill>
            <a:srgbClr val="FFFF00"/>
          </a:solidFill>
          <a:ln w="12700" cap="rnd">
            <a:noFill/>
            <a:round/>
            <a:headEnd/>
            <a:tailEnd/>
          </a:ln>
        </p:spPr>
        <p:txBody>
          <a:bodyPr/>
          <a:lstStyle/>
          <a:p>
            <a:endParaRPr lang="tr-TR"/>
          </a:p>
        </p:txBody>
      </p:sp>
      <p:sp>
        <p:nvSpPr>
          <p:cNvPr id="29771" name="Freeform 75"/>
          <p:cNvSpPr>
            <a:spLocks/>
          </p:cNvSpPr>
          <p:nvPr/>
        </p:nvSpPr>
        <p:spPr bwMode="auto">
          <a:xfrm>
            <a:off x="5108575" y="5789613"/>
            <a:ext cx="3775075" cy="26987"/>
          </a:xfrm>
          <a:custGeom>
            <a:avLst/>
            <a:gdLst>
              <a:gd name="T0" fmla="*/ 2147483647 w 2378"/>
              <a:gd name="T1" fmla="*/ 2147483647 h 17"/>
              <a:gd name="T2" fmla="*/ 2147483647 w 2378"/>
              <a:gd name="T3" fmla="*/ 0 h 17"/>
              <a:gd name="T4" fmla="*/ 0 w 2378"/>
              <a:gd name="T5" fmla="*/ 0 h 17"/>
              <a:gd name="T6" fmla="*/ 0 w 2378"/>
              <a:gd name="T7" fmla="*/ 2147483647 h 17"/>
              <a:gd name="T8" fmla="*/ 2147483647 w 2378"/>
              <a:gd name="T9" fmla="*/ 2147483647 h 17"/>
              <a:gd name="T10" fmla="*/ 2147483647 w 2378"/>
              <a:gd name="T11" fmla="*/ 2147483647 h 17"/>
              <a:gd name="T12" fmla="*/ 0 60000 65536"/>
              <a:gd name="T13" fmla="*/ 0 60000 65536"/>
              <a:gd name="T14" fmla="*/ 0 60000 65536"/>
              <a:gd name="T15" fmla="*/ 0 60000 65536"/>
              <a:gd name="T16" fmla="*/ 0 60000 65536"/>
              <a:gd name="T17" fmla="*/ 0 60000 65536"/>
              <a:gd name="T18" fmla="*/ 0 w 2378"/>
              <a:gd name="T19" fmla="*/ 0 h 17"/>
              <a:gd name="T20" fmla="*/ 2378 w 2378"/>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2378" h="17">
                <a:moveTo>
                  <a:pt x="2377" y="8"/>
                </a:moveTo>
                <a:lnTo>
                  <a:pt x="2377" y="0"/>
                </a:lnTo>
                <a:lnTo>
                  <a:pt x="0" y="0"/>
                </a:lnTo>
                <a:lnTo>
                  <a:pt x="0" y="16"/>
                </a:lnTo>
                <a:lnTo>
                  <a:pt x="2377" y="16"/>
                </a:lnTo>
                <a:lnTo>
                  <a:pt x="2377" y="8"/>
                </a:lnTo>
              </a:path>
            </a:pathLst>
          </a:custGeom>
          <a:solidFill>
            <a:srgbClr val="FFFF00"/>
          </a:solidFill>
          <a:ln w="12700" cap="rnd">
            <a:noFill/>
            <a:round/>
            <a:headEnd/>
            <a:tailEnd/>
          </a:ln>
        </p:spPr>
        <p:txBody>
          <a:bodyPr/>
          <a:lstStyle/>
          <a:p>
            <a:endParaRPr lang="tr-TR"/>
          </a:p>
        </p:txBody>
      </p:sp>
      <p:sp>
        <p:nvSpPr>
          <p:cNvPr id="29772" name="Freeform 76"/>
          <p:cNvSpPr>
            <a:spLocks/>
          </p:cNvSpPr>
          <p:nvPr/>
        </p:nvSpPr>
        <p:spPr bwMode="auto">
          <a:xfrm>
            <a:off x="5275263" y="5670550"/>
            <a:ext cx="106362" cy="292100"/>
          </a:xfrm>
          <a:custGeom>
            <a:avLst/>
            <a:gdLst>
              <a:gd name="T0" fmla="*/ 2147483647 w 67"/>
              <a:gd name="T1" fmla="*/ 2147483647 h 184"/>
              <a:gd name="T2" fmla="*/ 2147483647 w 67"/>
              <a:gd name="T3" fmla="*/ 2147483647 h 184"/>
              <a:gd name="T4" fmla="*/ 2147483647 w 67"/>
              <a:gd name="T5" fmla="*/ 2147483647 h 184"/>
              <a:gd name="T6" fmla="*/ 2147483647 w 67"/>
              <a:gd name="T7" fmla="*/ 0 h 184"/>
              <a:gd name="T8" fmla="*/ 0 w 67"/>
              <a:gd name="T9" fmla="*/ 2147483647 h 184"/>
              <a:gd name="T10" fmla="*/ 2147483647 w 67"/>
              <a:gd name="T11" fmla="*/ 2147483647 h 184"/>
              <a:gd name="T12" fmla="*/ 0 60000 65536"/>
              <a:gd name="T13" fmla="*/ 0 60000 65536"/>
              <a:gd name="T14" fmla="*/ 0 60000 65536"/>
              <a:gd name="T15" fmla="*/ 0 60000 65536"/>
              <a:gd name="T16" fmla="*/ 0 60000 65536"/>
              <a:gd name="T17" fmla="*/ 0 60000 65536"/>
              <a:gd name="T18" fmla="*/ 0 w 67"/>
              <a:gd name="T19" fmla="*/ 0 h 184"/>
              <a:gd name="T20" fmla="*/ 67 w 67"/>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67" h="184">
                <a:moveTo>
                  <a:pt x="8" y="180"/>
                </a:moveTo>
                <a:lnTo>
                  <a:pt x="16" y="183"/>
                </a:lnTo>
                <a:lnTo>
                  <a:pt x="66" y="6"/>
                </a:lnTo>
                <a:lnTo>
                  <a:pt x="50" y="0"/>
                </a:lnTo>
                <a:lnTo>
                  <a:pt x="0" y="178"/>
                </a:lnTo>
                <a:lnTo>
                  <a:pt x="8" y="180"/>
                </a:lnTo>
              </a:path>
            </a:pathLst>
          </a:custGeom>
          <a:solidFill>
            <a:srgbClr val="FFFFFF"/>
          </a:solidFill>
          <a:ln w="12700" cap="rnd">
            <a:noFill/>
            <a:round/>
            <a:headEnd/>
            <a:tailEnd/>
          </a:ln>
        </p:spPr>
        <p:txBody>
          <a:bodyPr/>
          <a:lstStyle/>
          <a:p>
            <a:endParaRPr lang="tr-TR"/>
          </a:p>
        </p:txBody>
      </p:sp>
      <p:sp>
        <p:nvSpPr>
          <p:cNvPr id="29773" name="Freeform 77"/>
          <p:cNvSpPr>
            <a:spLocks/>
          </p:cNvSpPr>
          <p:nvPr/>
        </p:nvSpPr>
        <p:spPr bwMode="auto">
          <a:xfrm>
            <a:off x="5354638" y="5670550"/>
            <a:ext cx="106362" cy="292100"/>
          </a:xfrm>
          <a:custGeom>
            <a:avLst/>
            <a:gdLst>
              <a:gd name="T0" fmla="*/ 2147483647 w 67"/>
              <a:gd name="T1" fmla="*/ 2147483647 h 184"/>
              <a:gd name="T2" fmla="*/ 2147483647 w 67"/>
              <a:gd name="T3" fmla="*/ 2147483647 h 184"/>
              <a:gd name="T4" fmla="*/ 2147483647 w 67"/>
              <a:gd name="T5" fmla="*/ 2147483647 h 184"/>
              <a:gd name="T6" fmla="*/ 2147483647 w 67"/>
              <a:gd name="T7" fmla="*/ 0 h 184"/>
              <a:gd name="T8" fmla="*/ 0 w 67"/>
              <a:gd name="T9" fmla="*/ 2147483647 h 184"/>
              <a:gd name="T10" fmla="*/ 2147483647 w 67"/>
              <a:gd name="T11" fmla="*/ 2147483647 h 184"/>
              <a:gd name="T12" fmla="*/ 0 60000 65536"/>
              <a:gd name="T13" fmla="*/ 0 60000 65536"/>
              <a:gd name="T14" fmla="*/ 0 60000 65536"/>
              <a:gd name="T15" fmla="*/ 0 60000 65536"/>
              <a:gd name="T16" fmla="*/ 0 60000 65536"/>
              <a:gd name="T17" fmla="*/ 0 60000 65536"/>
              <a:gd name="T18" fmla="*/ 0 w 67"/>
              <a:gd name="T19" fmla="*/ 0 h 184"/>
              <a:gd name="T20" fmla="*/ 67 w 67"/>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67" h="184">
                <a:moveTo>
                  <a:pt x="8" y="180"/>
                </a:moveTo>
                <a:lnTo>
                  <a:pt x="16" y="183"/>
                </a:lnTo>
                <a:lnTo>
                  <a:pt x="66" y="6"/>
                </a:lnTo>
                <a:lnTo>
                  <a:pt x="50" y="0"/>
                </a:lnTo>
                <a:lnTo>
                  <a:pt x="0" y="178"/>
                </a:lnTo>
                <a:lnTo>
                  <a:pt x="8" y="180"/>
                </a:lnTo>
              </a:path>
            </a:pathLst>
          </a:custGeom>
          <a:solidFill>
            <a:srgbClr val="FFFFFF"/>
          </a:solidFill>
          <a:ln w="12700" cap="rnd">
            <a:noFill/>
            <a:round/>
            <a:headEnd/>
            <a:tailEnd/>
          </a:ln>
        </p:spPr>
        <p:txBody>
          <a:bodyPr/>
          <a:lstStyle/>
          <a:p>
            <a:endParaRPr lang="tr-TR"/>
          </a:p>
        </p:txBody>
      </p:sp>
      <p:sp>
        <p:nvSpPr>
          <p:cNvPr id="29774" name="Freeform 78"/>
          <p:cNvSpPr>
            <a:spLocks/>
          </p:cNvSpPr>
          <p:nvPr/>
        </p:nvSpPr>
        <p:spPr bwMode="auto">
          <a:xfrm>
            <a:off x="1712913" y="4513263"/>
            <a:ext cx="349250" cy="1287462"/>
          </a:xfrm>
          <a:custGeom>
            <a:avLst/>
            <a:gdLst>
              <a:gd name="T0" fmla="*/ 2147483647 w 220"/>
              <a:gd name="T1" fmla="*/ 0 h 811"/>
              <a:gd name="T2" fmla="*/ 2147483647 w 220"/>
              <a:gd name="T3" fmla="*/ 2147483647 h 811"/>
              <a:gd name="T4" fmla="*/ 0 w 220"/>
              <a:gd name="T5" fmla="*/ 2147483647 h 811"/>
              <a:gd name="T6" fmla="*/ 2147483647 w 220"/>
              <a:gd name="T7" fmla="*/ 2147483647 h 811"/>
              <a:gd name="T8" fmla="*/ 2147483647 w 220"/>
              <a:gd name="T9" fmla="*/ 2147483647 h 811"/>
              <a:gd name="T10" fmla="*/ 2147483647 w 220"/>
              <a:gd name="T11" fmla="*/ 2147483647 h 811"/>
              <a:gd name="T12" fmla="*/ 2147483647 w 220"/>
              <a:gd name="T13" fmla="*/ 0 h 811"/>
              <a:gd name="T14" fmla="*/ 2147483647 w 220"/>
              <a:gd name="T15" fmla="*/ 0 h 811"/>
              <a:gd name="T16" fmla="*/ 2147483647 w 220"/>
              <a:gd name="T17" fmla="*/ 2147483647 h 811"/>
              <a:gd name="T18" fmla="*/ 2147483647 w 220"/>
              <a:gd name="T19" fmla="*/ 0 h 81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0"/>
              <a:gd name="T31" fmla="*/ 0 h 811"/>
              <a:gd name="T32" fmla="*/ 220 w 220"/>
              <a:gd name="T33" fmla="*/ 811 h 81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0" h="811">
                <a:moveTo>
                  <a:pt x="202" y="0"/>
                </a:moveTo>
                <a:lnTo>
                  <a:pt x="201" y="1"/>
                </a:lnTo>
                <a:lnTo>
                  <a:pt x="0" y="806"/>
                </a:lnTo>
                <a:lnTo>
                  <a:pt x="18" y="810"/>
                </a:lnTo>
                <a:lnTo>
                  <a:pt x="219" y="4"/>
                </a:lnTo>
                <a:lnTo>
                  <a:pt x="219" y="5"/>
                </a:lnTo>
                <a:lnTo>
                  <a:pt x="202" y="0"/>
                </a:lnTo>
                <a:lnTo>
                  <a:pt x="201" y="0"/>
                </a:lnTo>
                <a:lnTo>
                  <a:pt x="201" y="1"/>
                </a:lnTo>
                <a:lnTo>
                  <a:pt x="202" y="0"/>
                </a:lnTo>
              </a:path>
            </a:pathLst>
          </a:custGeom>
          <a:solidFill>
            <a:srgbClr val="FF5400"/>
          </a:solidFill>
          <a:ln w="12700" cap="rnd">
            <a:noFill/>
            <a:round/>
            <a:headEnd/>
            <a:tailEnd/>
          </a:ln>
        </p:spPr>
        <p:txBody>
          <a:bodyPr/>
          <a:lstStyle/>
          <a:p>
            <a:endParaRPr lang="tr-TR"/>
          </a:p>
        </p:txBody>
      </p:sp>
      <p:sp>
        <p:nvSpPr>
          <p:cNvPr id="29775" name="Freeform 79"/>
          <p:cNvSpPr>
            <a:spLocks/>
          </p:cNvSpPr>
          <p:nvPr/>
        </p:nvSpPr>
        <p:spPr bwMode="auto">
          <a:xfrm>
            <a:off x="2043113" y="3524250"/>
            <a:ext cx="293687" cy="989013"/>
          </a:xfrm>
          <a:custGeom>
            <a:avLst/>
            <a:gdLst>
              <a:gd name="T0" fmla="*/ 2147483647 w 184"/>
              <a:gd name="T1" fmla="*/ 0 h 623"/>
              <a:gd name="T2" fmla="*/ 2147483647 w 184"/>
              <a:gd name="T3" fmla="*/ 2147483647 h 623"/>
              <a:gd name="T4" fmla="*/ 0 w 184"/>
              <a:gd name="T5" fmla="*/ 2147483647 h 623"/>
              <a:gd name="T6" fmla="*/ 2147483647 w 184"/>
              <a:gd name="T7" fmla="*/ 2147483647 h 623"/>
              <a:gd name="T8" fmla="*/ 2147483647 w 184"/>
              <a:gd name="T9" fmla="*/ 2147483647 h 623"/>
              <a:gd name="T10" fmla="*/ 2147483647 w 184"/>
              <a:gd name="T11" fmla="*/ 2147483647 h 623"/>
              <a:gd name="T12" fmla="*/ 2147483647 w 184"/>
              <a:gd name="T13" fmla="*/ 0 h 623"/>
              <a:gd name="T14" fmla="*/ 2147483647 w 184"/>
              <a:gd name="T15" fmla="*/ 2147483647 h 623"/>
              <a:gd name="T16" fmla="*/ 2147483647 w 184"/>
              <a:gd name="T17" fmla="*/ 0 h 6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84"/>
              <a:gd name="T28" fmla="*/ 0 h 623"/>
              <a:gd name="T29" fmla="*/ 184 w 184"/>
              <a:gd name="T30" fmla="*/ 623 h 62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84" h="623">
                <a:moveTo>
                  <a:pt x="167" y="0"/>
                </a:moveTo>
                <a:lnTo>
                  <a:pt x="167" y="1"/>
                </a:lnTo>
                <a:lnTo>
                  <a:pt x="0" y="617"/>
                </a:lnTo>
                <a:lnTo>
                  <a:pt x="16" y="622"/>
                </a:lnTo>
                <a:lnTo>
                  <a:pt x="183" y="6"/>
                </a:lnTo>
                <a:lnTo>
                  <a:pt x="183" y="7"/>
                </a:lnTo>
                <a:lnTo>
                  <a:pt x="167" y="0"/>
                </a:lnTo>
                <a:lnTo>
                  <a:pt x="167" y="1"/>
                </a:lnTo>
                <a:lnTo>
                  <a:pt x="167" y="0"/>
                </a:lnTo>
              </a:path>
            </a:pathLst>
          </a:custGeom>
          <a:solidFill>
            <a:srgbClr val="FF5400"/>
          </a:solidFill>
          <a:ln w="12700" cap="rnd">
            <a:noFill/>
            <a:round/>
            <a:headEnd/>
            <a:tailEnd/>
          </a:ln>
        </p:spPr>
        <p:txBody>
          <a:bodyPr/>
          <a:lstStyle/>
          <a:p>
            <a:endParaRPr lang="tr-TR"/>
          </a:p>
        </p:txBody>
      </p:sp>
      <p:sp>
        <p:nvSpPr>
          <p:cNvPr id="29776" name="Freeform 80"/>
          <p:cNvSpPr>
            <a:spLocks/>
          </p:cNvSpPr>
          <p:nvPr/>
        </p:nvSpPr>
        <p:spPr bwMode="auto">
          <a:xfrm>
            <a:off x="2316163" y="3121025"/>
            <a:ext cx="174625" cy="406400"/>
          </a:xfrm>
          <a:custGeom>
            <a:avLst/>
            <a:gdLst>
              <a:gd name="T0" fmla="*/ 2147483647 w 110"/>
              <a:gd name="T1" fmla="*/ 0 h 256"/>
              <a:gd name="T2" fmla="*/ 2147483647 w 110"/>
              <a:gd name="T3" fmla="*/ 2147483647 h 256"/>
              <a:gd name="T4" fmla="*/ 0 w 110"/>
              <a:gd name="T5" fmla="*/ 2147483647 h 256"/>
              <a:gd name="T6" fmla="*/ 2147483647 w 110"/>
              <a:gd name="T7" fmla="*/ 2147483647 h 256"/>
              <a:gd name="T8" fmla="*/ 2147483647 w 110"/>
              <a:gd name="T9" fmla="*/ 2147483647 h 256"/>
              <a:gd name="T10" fmla="*/ 2147483647 w 110"/>
              <a:gd name="T11" fmla="*/ 2147483647 h 256"/>
              <a:gd name="T12" fmla="*/ 2147483647 w 110"/>
              <a:gd name="T13" fmla="*/ 0 h 256"/>
              <a:gd name="T14" fmla="*/ 2147483647 w 110"/>
              <a:gd name="T15" fmla="*/ 2147483647 h 256"/>
              <a:gd name="T16" fmla="*/ 2147483647 w 110"/>
              <a:gd name="T17" fmla="*/ 2147483647 h 256"/>
              <a:gd name="T18" fmla="*/ 2147483647 w 110"/>
              <a:gd name="T19" fmla="*/ 0 h 2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256"/>
              <a:gd name="T32" fmla="*/ 110 w 110"/>
              <a:gd name="T33" fmla="*/ 256 h 2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256">
                <a:moveTo>
                  <a:pt x="94" y="0"/>
                </a:moveTo>
                <a:lnTo>
                  <a:pt x="93" y="2"/>
                </a:lnTo>
                <a:lnTo>
                  <a:pt x="0" y="248"/>
                </a:lnTo>
                <a:lnTo>
                  <a:pt x="16" y="255"/>
                </a:lnTo>
                <a:lnTo>
                  <a:pt x="109" y="8"/>
                </a:lnTo>
                <a:lnTo>
                  <a:pt x="109" y="10"/>
                </a:lnTo>
                <a:lnTo>
                  <a:pt x="94" y="0"/>
                </a:lnTo>
                <a:lnTo>
                  <a:pt x="93" y="1"/>
                </a:lnTo>
                <a:lnTo>
                  <a:pt x="93" y="2"/>
                </a:lnTo>
                <a:lnTo>
                  <a:pt x="94" y="0"/>
                </a:lnTo>
              </a:path>
            </a:pathLst>
          </a:custGeom>
          <a:solidFill>
            <a:srgbClr val="FF5400"/>
          </a:solidFill>
          <a:ln w="12700" cap="rnd">
            <a:noFill/>
            <a:round/>
            <a:headEnd/>
            <a:tailEnd/>
          </a:ln>
        </p:spPr>
        <p:txBody>
          <a:bodyPr/>
          <a:lstStyle/>
          <a:p>
            <a:endParaRPr lang="tr-TR"/>
          </a:p>
        </p:txBody>
      </p:sp>
      <p:sp>
        <p:nvSpPr>
          <p:cNvPr id="29777" name="Freeform 81"/>
          <p:cNvSpPr>
            <a:spLocks/>
          </p:cNvSpPr>
          <p:nvPr/>
        </p:nvSpPr>
        <p:spPr bwMode="auto">
          <a:xfrm>
            <a:off x="2473325" y="3041650"/>
            <a:ext cx="58738" cy="87313"/>
          </a:xfrm>
          <a:custGeom>
            <a:avLst/>
            <a:gdLst>
              <a:gd name="T0" fmla="*/ 2147483647 w 37"/>
              <a:gd name="T1" fmla="*/ 0 h 55"/>
              <a:gd name="T2" fmla="*/ 2147483647 w 37"/>
              <a:gd name="T3" fmla="*/ 2147483647 h 55"/>
              <a:gd name="T4" fmla="*/ 0 w 37"/>
              <a:gd name="T5" fmla="*/ 2147483647 h 55"/>
              <a:gd name="T6" fmla="*/ 2147483647 w 37"/>
              <a:gd name="T7" fmla="*/ 2147483647 h 55"/>
              <a:gd name="T8" fmla="*/ 2147483647 w 37"/>
              <a:gd name="T9" fmla="*/ 2147483647 h 55"/>
              <a:gd name="T10" fmla="*/ 2147483647 w 37"/>
              <a:gd name="T11" fmla="*/ 2147483647 h 55"/>
              <a:gd name="T12" fmla="*/ 2147483647 w 37"/>
              <a:gd name="T13" fmla="*/ 0 h 55"/>
              <a:gd name="T14" fmla="*/ 2147483647 w 37"/>
              <a:gd name="T15" fmla="*/ 2147483647 h 55"/>
              <a:gd name="T16" fmla="*/ 2147483647 w 37"/>
              <a:gd name="T17" fmla="*/ 0 h 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
              <a:gd name="T28" fmla="*/ 0 h 55"/>
              <a:gd name="T29" fmla="*/ 37 w 37"/>
              <a:gd name="T30" fmla="*/ 55 h 5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 h="55">
                <a:moveTo>
                  <a:pt x="23" y="0"/>
                </a:moveTo>
                <a:lnTo>
                  <a:pt x="22" y="1"/>
                </a:lnTo>
                <a:lnTo>
                  <a:pt x="0" y="45"/>
                </a:lnTo>
                <a:lnTo>
                  <a:pt x="14" y="54"/>
                </a:lnTo>
                <a:lnTo>
                  <a:pt x="36" y="9"/>
                </a:lnTo>
                <a:lnTo>
                  <a:pt x="35" y="10"/>
                </a:lnTo>
                <a:lnTo>
                  <a:pt x="23" y="0"/>
                </a:lnTo>
                <a:lnTo>
                  <a:pt x="22" y="1"/>
                </a:lnTo>
                <a:lnTo>
                  <a:pt x="23" y="0"/>
                </a:lnTo>
              </a:path>
            </a:pathLst>
          </a:custGeom>
          <a:solidFill>
            <a:srgbClr val="FF5400"/>
          </a:solidFill>
          <a:ln w="12700" cap="rnd">
            <a:noFill/>
            <a:round/>
            <a:headEnd/>
            <a:tailEnd/>
          </a:ln>
        </p:spPr>
        <p:txBody>
          <a:bodyPr/>
          <a:lstStyle/>
          <a:p>
            <a:endParaRPr lang="tr-TR"/>
          </a:p>
        </p:txBody>
      </p:sp>
      <p:sp>
        <p:nvSpPr>
          <p:cNvPr id="29778" name="Freeform 82"/>
          <p:cNvSpPr>
            <a:spLocks/>
          </p:cNvSpPr>
          <p:nvPr/>
        </p:nvSpPr>
        <p:spPr bwMode="auto">
          <a:xfrm>
            <a:off x="2516188" y="2974975"/>
            <a:ext cx="60325" cy="76200"/>
          </a:xfrm>
          <a:custGeom>
            <a:avLst/>
            <a:gdLst>
              <a:gd name="T0" fmla="*/ 2147483647 w 38"/>
              <a:gd name="T1" fmla="*/ 0 h 48"/>
              <a:gd name="T2" fmla="*/ 2147483647 w 38"/>
              <a:gd name="T3" fmla="*/ 2147483647 h 48"/>
              <a:gd name="T4" fmla="*/ 0 w 38"/>
              <a:gd name="T5" fmla="*/ 2147483647 h 48"/>
              <a:gd name="T6" fmla="*/ 2147483647 w 38"/>
              <a:gd name="T7" fmla="*/ 2147483647 h 48"/>
              <a:gd name="T8" fmla="*/ 2147483647 w 38"/>
              <a:gd name="T9" fmla="*/ 2147483647 h 48"/>
              <a:gd name="T10" fmla="*/ 2147483647 w 38"/>
              <a:gd name="T11" fmla="*/ 2147483647 h 48"/>
              <a:gd name="T12" fmla="*/ 2147483647 w 38"/>
              <a:gd name="T13" fmla="*/ 0 h 48"/>
              <a:gd name="T14" fmla="*/ 2147483647 w 38"/>
              <a:gd name="T15" fmla="*/ 2147483647 h 48"/>
              <a:gd name="T16" fmla="*/ 2147483647 w 38"/>
              <a:gd name="T17" fmla="*/ 2147483647 h 48"/>
              <a:gd name="T18" fmla="*/ 2147483647 w 38"/>
              <a:gd name="T19" fmla="*/ 0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
              <a:gd name="T31" fmla="*/ 0 h 48"/>
              <a:gd name="T32" fmla="*/ 38 w 38"/>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 h="48">
                <a:moveTo>
                  <a:pt x="25" y="0"/>
                </a:moveTo>
                <a:lnTo>
                  <a:pt x="25" y="2"/>
                </a:lnTo>
                <a:lnTo>
                  <a:pt x="0" y="37"/>
                </a:lnTo>
                <a:lnTo>
                  <a:pt x="12" y="47"/>
                </a:lnTo>
                <a:lnTo>
                  <a:pt x="37" y="11"/>
                </a:lnTo>
                <a:lnTo>
                  <a:pt x="36" y="12"/>
                </a:lnTo>
                <a:lnTo>
                  <a:pt x="25" y="0"/>
                </a:lnTo>
                <a:lnTo>
                  <a:pt x="25" y="1"/>
                </a:lnTo>
                <a:lnTo>
                  <a:pt x="25" y="2"/>
                </a:lnTo>
                <a:lnTo>
                  <a:pt x="25" y="0"/>
                </a:lnTo>
              </a:path>
            </a:pathLst>
          </a:custGeom>
          <a:solidFill>
            <a:srgbClr val="FF5400"/>
          </a:solidFill>
          <a:ln w="12700" cap="rnd">
            <a:noFill/>
            <a:round/>
            <a:headEnd/>
            <a:tailEnd/>
          </a:ln>
        </p:spPr>
        <p:txBody>
          <a:bodyPr/>
          <a:lstStyle/>
          <a:p>
            <a:endParaRPr lang="tr-TR"/>
          </a:p>
        </p:txBody>
      </p:sp>
      <p:sp>
        <p:nvSpPr>
          <p:cNvPr id="29779" name="Freeform 83"/>
          <p:cNvSpPr>
            <a:spLocks/>
          </p:cNvSpPr>
          <p:nvPr/>
        </p:nvSpPr>
        <p:spPr bwMode="auto">
          <a:xfrm>
            <a:off x="2562225" y="2919413"/>
            <a:ext cx="69850" cy="68262"/>
          </a:xfrm>
          <a:custGeom>
            <a:avLst/>
            <a:gdLst>
              <a:gd name="T0" fmla="*/ 2147483647 w 44"/>
              <a:gd name="T1" fmla="*/ 0 h 43"/>
              <a:gd name="T2" fmla="*/ 2147483647 w 44"/>
              <a:gd name="T3" fmla="*/ 2147483647 h 43"/>
              <a:gd name="T4" fmla="*/ 0 w 44"/>
              <a:gd name="T5" fmla="*/ 2147483647 h 43"/>
              <a:gd name="T6" fmla="*/ 2147483647 w 44"/>
              <a:gd name="T7" fmla="*/ 2147483647 h 43"/>
              <a:gd name="T8" fmla="*/ 2147483647 w 44"/>
              <a:gd name="T9" fmla="*/ 2147483647 h 43"/>
              <a:gd name="T10" fmla="*/ 2147483647 w 44"/>
              <a:gd name="T11" fmla="*/ 2147483647 h 43"/>
              <a:gd name="T12" fmla="*/ 2147483647 w 44"/>
              <a:gd name="T13" fmla="*/ 0 h 43"/>
              <a:gd name="T14" fmla="*/ 2147483647 w 44"/>
              <a:gd name="T15" fmla="*/ 2147483647 h 43"/>
              <a:gd name="T16" fmla="*/ 2147483647 w 44"/>
              <a:gd name="T17" fmla="*/ 2147483647 h 43"/>
              <a:gd name="T18" fmla="*/ 2147483647 w 44"/>
              <a:gd name="T19" fmla="*/ 0 h 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4"/>
              <a:gd name="T31" fmla="*/ 0 h 43"/>
              <a:gd name="T32" fmla="*/ 44 w 44"/>
              <a:gd name="T33" fmla="*/ 43 h 4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4" h="43">
                <a:moveTo>
                  <a:pt x="32" y="0"/>
                </a:moveTo>
                <a:lnTo>
                  <a:pt x="31" y="1"/>
                </a:lnTo>
                <a:lnTo>
                  <a:pt x="0" y="31"/>
                </a:lnTo>
                <a:lnTo>
                  <a:pt x="11" y="42"/>
                </a:lnTo>
                <a:lnTo>
                  <a:pt x="43" y="12"/>
                </a:lnTo>
                <a:lnTo>
                  <a:pt x="42" y="12"/>
                </a:lnTo>
                <a:lnTo>
                  <a:pt x="32" y="0"/>
                </a:lnTo>
                <a:lnTo>
                  <a:pt x="32" y="1"/>
                </a:lnTo>
                <a:lnTo>
                  <a:pt x="31" y="1"/>
                </a:lnTo>
                <a:lnTo>
                  <a:pt x="32" y="0"/>
                </a:lnTo>
              </a:path>
            </a:pathLst>
          </a:custGeom>
          <a:solidFill>
            <a:srgbClr val="FF5400"/>
          </a:solidFill>
          <a:ln w="12700" cap="rnd">
            <a:noFill/>
            <a:round/>
            <a:headEnd/>
            <a:tailEnd/>
          </a:ln>
        </p:spPr>
        <p:txBody>
          <a:bodyPr/>
          <a:lstStyle/>
          <a:p>
            <a:endParaRPr lang="tr-TR"/>
          </a:p>
        </p:txBody>
      </p:sp>
      <p:sp>
        <p:nvSpPr>
          <p:cNvPr id="29780" name="Freeform 84"/>
          <p:cNvSpPr>
            <a:spLocks/>
          </p:cNvSpPr>
          <p:nvPr/>
        </p:nvSpPr>
        <p:spPr bwMode="auto">
          <a:xfrm>
            <a:off x="2619375" y="2859088"/>
            <a:ext cx="84138" cy="74612"/>
          </a:xfrm>
          <a:custGeom>
            <a:avLst/>
            <a:gdLst>
              <a:gd name="T0" fmla="*/ 2147483647 w 53"/>
              <a:gd name="T1" fmla="*/ 0 h 47"/>
              <a:gd name="T2" fmla="*/ 2147483647 w 53"/>
              <a:gd name="T3" fmla="*/ 0 h 47"/>
              <a:gd name="T4" fmla="*/ 0 w 53"/>
              <a:gd name="T5" fmla="*/ 2147483647 h 47"/>
              <a:gd name="T6" fmla="*/ 2147483647 w 53"/>
              <a:gd name="T7" fmla="*/ 2147483647 h 47"/>
              <a:gd name="T8" fmla="*/ 2147483647 w 53"/>
              <a:gd name="T9" fmla="*/ 2147483647 h 47"/>
              <a:gd name="T10" fmla="*/ 2147483647 w 53"/>
              <a:gd name="T11" fmla="*/ 2147483647 h 47"/>
              <a:gd name="T12" fmla="*/ 2147483647 w 53"/>
              <a:gd name="T13" fmla="*/ 0 h 47"/>
              <a:gd name="T14" fmla="*/ 2147483647 w 53"/>
              <a:gd name="T15" fmla="*/ 0 h 47"/>
              <a:gd name="T16" fmla="*/ 2147483647 w 53"/>
              <a:gd name="T17" fmla="*/ 0 h 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3"/>
              <a:gd name="T28" fmla="*/ 0 h 47"/>
              <a:gd name="T29" fmla="*/ 53 w 53"/>
              <a:gd name="T30" fmla="*/ 47 h 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3" h="47">
                <a:moveTo>
                  <a:pt x="43" y="0"/>
                </a:moveTo>
                <a:lnTo>
                  <a:pt x="42" y="0"/>
                </a:lnTo>
                <a:lnTo>
                  <a:pt x="0" y="34"/>
                </a:lnTo>
                <a:lnTo>
                  <a:pt x="11" y="46"/>
                </a:lnTo>
                <a:lnTo>
                  <a:pt x="52" y="13"/>
                </a:lnTo>
                <a:lnTo>
                  <a:pt x="51" y="13"/>
                </a:lnTo>
                <a:lnTo>
                  <a:pt x="43" y="0"/>
                </a:lnTo>
                <a:lnTo>
                  <a:pt x="42" y="0"/>
                </a:lnTo>
                <a:lnTo>
                  <a:pt x="43" y="0"/>
                </a:lnTo>
              </a:path>
            </a:pathLst>
          </a:custGeom>
          <a:solidFill>
            <a:srgbClr val="FF5400"/>
          </a:solidFill>
          <a:ln w="12700" cap="rnd">
            <a:noFill/>
            <a:round/>
            <a:headEnd/>
            <a:tailEnd/>
          </a:ln>
        </p:spPr>
        <p:txBody>
          <a:bodyPr/>
          <a:lstStyle/>
          <a:p>
            <a:endParaRPr lang="tr-TR"/>
          </a:p>
        </p:txBody>
      </p:sp>
      <p:sp>
        <p:nvSpPr>
          <p:cNvPr id="29781" name="Freeform 85"/>
          <p:cNvSpPr>
            <a:spLocks/>
          </p:cNvSpPr>
          <p:nvPr/>
        </p:nvSpPr>
        <p:spPr bwMode="auto">
          <a:xfrm>
            <a:off x="2695575" y="2816225"/>
            <a:ext cx="85725" cy="58738"/>
          </a:xfrm>
          <a:custGeom>
            <a:avLst/>
            <a:gdLst>
              <a:gd name="T0" fmla="*/ 2147483647 w 54"/>
              <a:gd name="T1" fmla="*/ 0 h 37"/>
              <a:gd name="T2" fmla="*/ 2147483647 w 54"/>
              <a:gd name="T3" fmla="*/ 0 h 37"/>
              <a:gd name="T4" fmla="*/ 0 w 54"/>
              <a:gd name="T5" fmla="*/ 2147483647 h 37"/>
              <a:gd name="T6" fmla="*/ 2147483647 w 54"/>
              <a:gd name="T7" fmla="*/ 2147483647 h 37"/>
              <a:gd name="T8" fmla="*/ 2147483647 w 54"/>
              <a:gd name="T9" fmla="*/ 2147483647 h 37"/>
              <a:gd name="T10" fmla="*/ 2147483647 w 54"/>
              <a:gd name="T11" fmla="*/ 2147483647 h 37"/>
              <a:gd name="T12" fmla="*/ 2147483647 w 54"/>
              <a:gd name="T13" fmla="*/ 0 h 37"/>
              <a:gd name="T14" fmla="*/ 2147483647 w 54"/>
              <a:gd name="T15" fmla="*/ 0 h 37"/>
              <a:gd name="T16" fmla="*/ 2147483647 w 54"/>
              <a:gd name="T17" fmla="*/ 0 h 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4"/>
              <a:gd name="T28" fmla="*/ 0 h 37"/>
              <a:gd name="T29" fmla="*/ 54 w 54"/>
              <a:gd name="T30" fmla="*/ 37 h 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4" h="37">
                <a:moveTo>
                  <a:pt x="46" y="0"/>
                </a:moveTo>
                <a:lnTo>
                  <a:pt x="45" y="0"/>
                </a:lnTo>
                <a:lnTo>
                  <a:pt x="0" y="23"/>
                </a:lnTo>
                <a:lnTo>
                  <a:pt x="8" y="36"/>
                </a:lnTo>
                <a:lnTo>
                  <a:pt x="53" y="14"/>
                </a:lnTo>
                <a:lnTo>
                  <a:pt x="51" y="15"/>
                </a:lnTo>
                <a:lnTo>
                  <a:pt x="46" y="0"/>
                </a:lnTo>
                <a:lnTo>
                  <a:pt x="45" y="0"/>
                </a:lnTo>
                <a:lnTo>
                  <a:pt x="46" y="0"/>
                </a:lnTo>
              </a:path>
            </a:pathLst>
          </a:custGeom>
          <a:solidFill>
            <a:srgbClr val="FF5400"/>
          </a:solidFill>
          <a:ln w="12700" cap="rnd">
            <a:noFill/>
            <a:round/>
            <a:headEnd/>
            <a:tailEnd/>
          </a:ln>
        </p:spPr>
        <p:txBody>
          <a:bodyPr/>
          <a:lstStyle/>
          <a:p>
            <a:endParaRPr lang="tr-TR"/>
          </a:p>
        </p:txBody>
      </p:sp>
      <p:sp>
        <p:nvSpPr>
          <p:cNvPr id="29782" name="Freeform 86"/>
          <p:cNvSpPr>
            <a:spLocks/>
          </p:cNvSpPr>
          <p:nvPr/>
        </p:nvSpPr>
        <p:spPr bwMode="auto">
          <a:xfrm>
            <a:off x="2776538" y="2778125"/>
            <a:ext cx="98425" cy="57150"/>
          </a:xfrm>
          <a:custGeom>
            <a:avLst/>
            <a:gdLst>
              <a:gd name="T0" fmla="*/ 2147483647 w 62"/>
              <a:gd name="T1" fmla="*/ 0 h 36"/>
              <a:gd name="T2" fmla="*/ 0 w 62"/>
              <a:gd name="T3" fmla="*/ 2147483647 h 36"/>
              <a:gd name="T4" fmla="*/ 2147483647 w 62"/>
              <a:gd name="T5" fmla="*/ 2147483647 h 36"/>
              <a:gd name="T6" fmla="*/ 2147483647 w 62"/>
              <a:gd name="T7" fmla="*/ 2147483647 h 36"/>
              <a:gd name="T8" fmla="*/ 2147483647 w 62"/>
              <a:gd name="T9" fmla="*/ 2147483647 h 36"/>
              <a:gd name="T10" fmla="*/ 2147483647 w 62"/>
              <a:gd name="T11" fmla="*/ 0 h 36"/>
              <a:gd name="T12" fmla="*/ 0 60000 65536"/>
              <a:gd name="T13" fmla="*/ 0 60000 65536"/>
              <a:gd name="T14" fmla="*/ 0 60000 65536"/>
              <a:gd name="T15" fmla="*/ 0 60000 65536"/>
              <a:gd name="T16" fmla="*/ 0 60000 65536"/>
              <a:gd name="T17" fmla="*/ 0 60000 65536"/>
              <a:gd name="T18" fmla="*/ 0 w 62"/>
              <a:gd name="T19" fmla="*/ 0 h 36"/>
              <a:gd name="T20" fmla="*/ 62 w 62"/>
              <a:gd name="T21" fmla="*/ 36 h 36"/>
            </a:gdLst>
            <a:ahLst/>
            <a:cxnLst>
              <a:cxn ang="T12">
                <a:pos x="T0" y="T1"/>
              </a:cxn>
              <a:cxn ang="T13">
                <a:pos x="T2" y="T3"/>
              </a:cxn>
              <a:cxn ang="T14">
                <a:pos x="T4" y="T5"/>
              </a:cxn>
              <a:cxn ang="T15">
                <a:pos x="T6" y="T7"/>
              </a:cxn>
              <a:cxn ang="T16">
                <a:pos x="T8" y="T9"/>
              </a:cxn>
              <a:cxn ang="T17">
                <a:pos x="T10" y="T11"/>
              </a:cxn>
            </a:cxnLst>
            <a:rect l="T18" t="T19" r="T20" b="T21"/>
            <a:pathLst>
              <a:path w="62" h="36">
                <a:moveTo>
                  <a:pt x="56" y="0"/>
                </a:moveTo>
                <a:lnTo>
                  <a:pt x="0" y="20"/>
                </a:lnTo>
                <a:lnTo>
                  <a:pt x="5" y="35"/>
                </a:lnTo>
                <a:lnTo>
                  <a:pt x="61" y="15"/>
                </a:lnTo>
                <a:lnTo>
                  <a:pt x="60" y="15"/>
                </a:lnTo>
                <a:lnTo>
                  <a:pt x="56" y="0"/>
                </a:lnTo>
              </a:path>
            </a:pathLst>
          </a:custGeom>
          <a:solidFill>
            <a:srgbClr val="FF5400"/>
          </a:solidFill>
          <a:ln w="12700" cap="rnd">
            <a:noFill/>
            <a:round/>
            <a:headEnd/>
            <a:tailEnd/>
          </a:ln>
        </p:spPr>
        <p:txBody>
          <a:bodyPr/>
          <a:lstStyle/>
          <a:p>
            <a:endParaRPr lang="tr-TR"/>
          </a:p>
        </p:txBody>
      </p:sp>
      <p:sp>
        <p:nvSpPr>
          <p:cNvPr id="29783" name="Freeform 87"/>
          <p:cNvSpPr>
            <a:spLocks/>
          </p:cNvSpPr>
          <p:nvPr/>
        </p:nvSpPr>
        <p:spPr bwMode="auto">
          <a:xfrm>
            <a:off x="2874963" y="2759075"/>
            <a:ext cx="95250" cy="39688"/>
          </a:xfrm>
          <a:custGeom>
            <a:avLst/>
            <a:gdLst>
              <a:gd name="T0" fmla="*/ 2147483647 w 60"/>
              <a:gd name="T1" fmla="*/ 0 h 25"/>
              <a:gd name="T2" fmla="*/ 2147483647 w 60"/>
              <a:gd name="T3" fmla="*/ 0 h 25"/>
              <a:gd name="T4" fmla="*/ 0 w 60"/>
              <a:gd name="T5" fmla="*/ 2147483647 h 25"/>
              <a:gd name="T6" fmla="*/ 2147483647 w 60"/>
              <a:gd name="T7" fmla="*/ 2147483647 h 25"/>
              <a:gd name="T8" fmla="*/ 2147483647 w 60"/>
              <a:gd name="T9" fmla="*/ 2147483647 h 25"/>
              <a:gd name="T10" fmla="*/ 2147483647 w 60"/>
              <a:gd name="T11" fmla="*/ 0 h 25"/>
              <a:gd name="T12" fmla="*/ 2147483647 w 60"/>
              <a:gd name="T13" fmla="*/ 0 h 25"/>
              <a:gd name="T14" fmla="*/ 2147483647 w 60"/>
              <a:gd name="T15" fmla="*/ 0 h 25"/>
              <a:gd name="T16" fmla="*/ 0 60000 65536"/>
              <a:gd name="T17" fmla="*/ 0 60000 65536"/>
              <a:gd name="T18" fmla="*/ 0 60000 65536"/>
              <a:gd name="T19" fmla="*/ 0 60000 65536"/>
              <a:gd name="T20" fmla="*/ 0 60000 65536"/>
              <a:gd name="T21" fmla="*/ 0 60000 65536"/>
              <a:gd name="T22" fmla="*/ 0 60000 65536"/>
              <a:gd name="T23" fmla="*/ 0 60000 65536"/>
              <a:gd name="T24" fmla="*/ 0 w 60"/>
              <a:gd name="T25" fmla="*/ 0 h 25"/>
              <a:gd name="T26" fmla="*/ 60 w 60"/>
              <a:gd name="T27" fmla="*/ 25 h 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0" h="25">
                <a:moveTo>
                  <a:pt x="56" y="0"/>
                </a:moveTo>
                <a:lnTo>
                  <a:pt x="55" y="0"/>
                </a:lnTo>
                <a:lnTo>
                  <a:pt x="0" y="10"/>
                </a:lnTo>
                <a:lnTo>
                  <a:pt x="4" y="24"/>
                </a:lnTo>
                <a:lnTo>
                  <a:pt x="59" y="14"/>
                </a:lnTo>
                <a:lnTo>
                  <a:pt x="56" y="0"/>
                </a:lnTo>
                <a:lnTo>
                  <a:pt x="55" y="0"/>
                </a:lnTo>
                <a:lnTo>
                  <a:pt x="56" y="0"/>
                </a:lnTo>
              </a:path>
            </a:pathLst>
          </a:custGeom>
          <a:solidFill>
            <a:srgbClr val="FF5400"/>
          </a:solidFill>
          <a:ln w="12700" cap="rnd">
            <a:noFill/>
            <a:round/>
            <a:headEnd/>
            <a:tailEnd/>
          </a:ln>
        </p:spPr>
        <p:txBody>
          <a:bodyPr/>
          <a:lstStyle/>
          <a:p>
            <a:endParaRPr lang="tr-TR"/>
          </a:p>
        </p:txBody>
      </p:sp>
      <p:sp>
        <p:nvSpPr>
          <p:cNvPr id="29784" name="Freeform 88"/>
          <p:cNvSpPr>
            <a:spLocks/>
          </p:cNvSpPr>
          <p:nvPr/>
        </p:nvSpPr>
        <p:spPr bwMode="auto">
          <a:xfrm>
            <a:off x="2973388" y="2744788"/>
            <a:ext cx="101600" cy="34925"/>
          </a:xfrm>
          <a:custGeom>
            <a:avLst/>
            <a:gdLst>
              <a:gd name="T0" fmla="*/ 2147483647 w 64"/>
              <a:gd name="T1" fmla="*/ 0 h 22"/>
              <a:gd name="T2" fmla="*/ 2147483647 w 64"/>
              <a:gd name="T3" fmla="*/ 0 h 22"/>
              <a:gd name="T4" fmla="*/ 0 w 64"/>
              <a:gd name="T5" fmla="*/ 2147483647 h 22"/>
              <a:gd name="T6" fmla="*/ 2147483647 w 64"/>
              <a:gd name="T7" fmla="*/ 2147483647 h 22"/>
              <a:gd name="T8" fmla="*/ 2147483647 w 64"/>
              <a:gd name="T9" fmla="*/ 2147483647 h 22"/>
              <a:gd name="T10" fmla="*/ 2147483647 w 64"/>
              <a:gd name="T11" fmla="*/ 2147483647 h 22"/>
              <a:gd name="T12" fmla="*/ 2147483647 w 64"/>
              <a:gd name="T13" fmla="*/ 0 h 22"/>
              <a:gd name="T14" fmla="*/ 2147483647 w 64"/>
              <a:gd name="T15" fmla="*/ 0 h 22"/>
              <a:gd name="T16" fmla="*/ 2147483647 w 64"/>
              <a:gd name="T17" fmla="*/ 0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4"/>
              <a:gd name="T28" fmla="*/ 0 h 22"/>
              <a:gd name="T29" fmla="*/ 64 w 64"/>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 h="22">
                <a:moveTo>
                  <a:pt x="62" y="0"/>
                </a:moveTo>
                <a:lnTo>
                  <a:pt x="61" y="0"/>
                </a:lnTo>
                <a:lnTo>
                  <a:pt x="0" y="7"/>
                </a:lnTo>
                <a:lnTo>
                  <a:pt x="3" y="21"/>
                </a:lnTo>
                <a:lnTo>
                  <a:pt x="63" y="15"/>
                </a:lnTo>
                <a:lnTo>
                  <a:pt x="62" y="15"/>
                </a:lnTo>
                <a:lnTo>
                  <a:pt x="62" y="0"/>
                </a:lnTo>
                <a:lnTo>
                  <a:pt x="61" y="0"/>
                </a:lnTo>
                <a:lnTo>
                  <a:pt x="62" y="0"/>
                </a:lnTo>
              </a:path>
            </a:pathLst>
          </a:custGeom>
          <a:solidFill>
            <a:srgbClr val="FF5400"/>
          </a:solidFill>
          <a:ln w="12700" cap="rnd">
            <a:noFill/>
            <a:round/>
            <a:headEnd/>
            <a:tailEnd/>
          </a:ln>
        </p:spPr>
        <p:txBody>
          <a:bodyPr/>
          <a:lstStyle/>
          <a:p>
            <a:endParaRPr lang="tr-TR"/>
          </a:p>
        </p:txBody>
      </p:sp>
      <p:sp>
        <p:nvSpPr>
          <p:cNvPr id="29785" name="Freeform 89"/>
          <p:cNvSpPr>
            <a:spLocks/>
          </p:cNvSpPr>
          <p:nvPr/>
        </p:nvSpPr>
        <p:spPr bwMode="auto">
          <a:xfrm>
            <a:off x="3081338" y="2744788"/>
            <a:ext cx="5807075" cy="26987"/>
          </a:xfrm>
          <a:custGeom>
            <a:avLst/>
            <a:gdLst>
              <a:gd name="T0" fmla="*/ 2147483647 w 3658"/>
              <a:gd name="T1" fmla="*/ 2147483647 h 17"/>
              <a:gd name="T2" fmla="*/ 2147483647 w 3658"/>
              <a:gd name="T3" fmla="*/ 0 h 17"/>
              <a:gd name="T4" fmla="*/ 0 w 3658"/>
              <a:gd name="T5" fmla="*/ 0 h 17"/>
              <a:gd name="T6" fmla="*/ 0 w 3658"/>
              <a:gd name="T7" fmla="*/ 2147483647 h 17"/>
              <a:gd name="T8" fmla="*/ 2147483647 w 3658"/>
              <a:gd name="T9" fmla="*/ 2147483647 h 17"/>
              <a:gd name="T10" fmla="*/ 2147483647 w 3658"/>
              <a:gd name="T11" fmla="*/ 2147483647 h 17"/>
              <a:gd name="T12" fmla="*/ 0 60000 65536"/>
              <a:gd name="T13" fmla="*/ 0 60000 65536"/>
              <a:gd name="T14" fmla="*/ 0 60000 65536"/>
              <a:gd name="T15" fmla="*/ 0 60000 65536"/>
              <a:gd name="T16" fmla="*/ 0 60000 65536"/>
              <a:gd name="T17" fmla="*/ 0 60000 65536"/>
              <a:gd name="T18" fmla="*/ 0 w 3658"/>
              <a:gd name="T19" fmla="*/ 0 h 17"/>
              <a:gd name="T20" fmla="*/ 3658 w 3658"/>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3658" h="17">
                <a:moveTo>
                  <a:pt x="3657" y="8"/>
                </a:moveTo>
                <a:lnTo>
                  <a:pt x="3657" y="0"/>
                </a:lnTo>
                <a:lnTo>
                  <a:pt x="0" y="0"/>
                </a:lnTo>
                <a:lnTo>
                  <a:pt x="0" y="16"/>
                </a:lnTo>
                <a:lnTo>
                  <a:pt x="3657" y="16"/>
                </a:lnTo>
                <a:lnTo>
                  <a:pt x="3657" y="8"/>
                </a:lnTo>
              </a:path>
            </a:pathLst>
          </a:custGeom>
          <a:solidFill>
            <a:srgbClr val="FF5400"/>
          </a:solidFill>
          <a:ln w="12700" cap="rnd">
            <a:noFill/>
            <a:round/>
            <a:headEnd/>
            <a:tailEnd/>
          </a:ln>
        </p:spPr>
        <p:txBody>
          <a:bodyPr/>
          <a:lstStyle/>
          <a:p>
            <a:endParaRPr lang="tr-TR"/>
          </a:p>
        </p:txBody>
      </p:sp>
      <p:sp>
        <p:nvSpPr>
          <p:cNvPr id="29786" name="Freeform 90"/>
          <p:cNvSpPr>
            <a:spLocks/>
          </p:cNvSpPr>
          <p:nvPr/>
        </p:nvSpPr>
        <p:spPr bwMode="auto">
          <a:xfrm>
            <a:off x="6051550" y="5670550"/>
            <a:ext cx="106363" cy="292100"/>
          </a:xfrm>
          <a:custGeom>
            <a:avLst/>
            <a:gdLst>
              <a:gd name="T0" fmla="*/ 2147483647 w 67"/>
              <a:gd name="T1" fmla="*/ 2147483647 h 184"/>
              <a:gd name="T2" fmla="*/ 2147483647 w 67"/>
              <a:gd name="T3" fmla="*/ 2147483647 h 184"/>
              <a:gd name="T4" fmla="*/ 2147483647 w 67"/>
              <a:gd name="T5" fmla="*/ 2147483647 h 184"/>
              <a:gd name="T6" fmla="*/ 2147483647 w 67"/>
              <a:gd name="T7" fmla="*/ 0 h 184"/>
              <a:gd name="T8" fmla="*/ 0 w 67"/>
              <a:gd name="T9" fmla="*/ 2147483647 h 184"/>
              <a:gd name="T10" fmla="*/ 2147483647 w 67"/>
              <a:gd name="T11" fmla="*/ 2147483647 h 184"/>
              <a:gd name="T12" fmla="*/ 0 60000 65536"/>
              <a:gd name="T13" fmla="*/ 0 60000 65536"/>
              <a:gd name="T14" fmla="*/ 0 60000 65536"/>
              <a:gd name="T15" fmla="*/ 0 60000 65536"/>
              <a:gd name="T16" fmla="*/ 0 60000 65536"/>
              <a:gd name="T17" fmla="*/ 0 60000 65536"/>
              <a:gd name="T18" fmla="*/ 0 w 67"/>
              <a:gd name="T19" fmla="*/ 0 h 184"/>
              <a:gd name="T20" fmla="*/ 67 w 67"/>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67" h="184">
                <a:moveTo>
                  <a:pt x="7" y="180"/>
                </a:moveTo>
                <a:lnTo>
                  <a:pt x="16" y="183"/>
                </a:lnTo>
                <a:lnTo>
                  <a:pt x="66" y="6"/>
                </a:lnTo>
                <a:lnTo>
                  <a:pt x="50" y="0"/>
                </a:lnTo>
                <a:lnTo>
                  <a:pt x="0" y="178"/>
                </a:lnTo>
                <a:lnTo>
                  <a:pt x="7" y="180"/>
                </a:lnTo>
              </a:path>
            </a:pathLst>
          </a:custGeom>
          <a:solidFill>
            <a:srgbClr val="FFFFFF"/>
          </a:solidFill>
          <a:ln w="12700" cap="rnd">
            <a:noFill/>
            <a:round/>
            <a:headEnd/>
            <a:tailEnd/>
          </a:ln>
        </p:spPr>
        <p:txBody>
          <a:bodyPr/>
          <a:lstStyle/>
          <a:p>
            <a:endParaRPr lang="tr-TR"/>
          </a:p>
        </p:txBody>
      </p:sp>
      <p:sp>
        <p:nvSpPr>
          <p:cNvPr id="29787" name="Freeform 91"/>
          <p:cNvSpPr>
            <a:spLocks/>
          </p:cNvSpPr>
          <p:nvPr/>
        </p:nvSpPr>
        <p:spPr bwMode="auto">
          <a:xfrm>
            <a:off x="6129338" y="5670550"/>
            <a:ext cx="107950" cy="292100"/>
          </a:xfrm>
          <a:custGeom>
            <a:avLst/>
            <a:gdLst>
              <a:gd name="T0" fmla="*/ 2147483647 w 68"/>
              <a:gd name="T1" fmla="*/ 2147483647 h 184"/>
              <a:gd name="T2" fmla="*/ 2147483647 w 68"/>
              <a:gd name="T3" fmla="*/ 2147483647 h 184"/>
              <a:gd name="T4" fmla="*/ 2147483647 w 68"/>
              <a:gd name="T5" fmla="*/ 2147483647 h 184"/>
              <a:gd name="T6" fmla="*/ 2147483647 w 68"/>
              <a:gd name="T7" fmla="*/ 0 h 184"/>
              <a:gd name="T8" fmla="*/ 0 w 68"/>
              <a:gd name="T9" fmla="*/ 2147483647 h 184"/>
              <a:gd name="T10" fmla="*/ 2147483647 w 68"/>
              <a:gd name="T11" fmla="*/ 2147483647 h 184"/>
              <a:gd name="T12" fmla="*/ 0 60000 65536"/>
              <a:gd name="T13" fmla="*/ 0 60000 65536"/>
              <a:gd name="T14" fmla="*/ 0 60000 65536"/>
              <a:gd name="T15" fmla="*/ 0 60000 65536"/>
              <a:gd name="T16" fmla="*/ 0 60000 65536"/>
              <a:gd name="T17" fmla="*/ 0 60000 65536"/>
              <a:gd name="T18" fmla="*/ 0 w 68"/>
              <a:gd name="T19" fmla="*/ 0 h 184"/>
              <a:gd name="T20" fmla="*/ 68 w 68"/>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68" h="184">
                <a:moveTo>
                  <a:pt x="8" y="180"/>
                </a:moveTo>
                <a:lnTo>
                  <a:pt x="16" y="183"/>
                </a:lnTo>
                <a:lnTo>
                  <a:pt x="67" y="6"/>
                </a:lnTo>
                <a:lnTo>
                  <a:pt x="51" y="0"/>
                </a:lnTo>
                <a:lnTo>
                  <a:pt x="0" y="178"/>
                </a:lnTo>
                <a:lnTo>
                  <a:pt x="8" y="180"/>
                </a:lnTo>
              </a:path>
            </a:pathLst>
          </a:custGeom>
          <a:solidFill>
            <a:srgbClr val="FFFFFF"/>
          </a:solidFill>
          <a:ln w="12700" cap="rnd">
            <a:noFill/>
            <a:round/>
            <a:headEnd/>
            <a:tailEnd/>
          </a:ln>
        </p:spPr>
        <p:txBody>
          <a:bodyPr/>
          <a:lstStyle/>
          <a:p>
            <a:endParaRPr lang="tr-TR"/>
          </a:p>
        </p:txBody>
      </p:sp>
      <p:sp>
        <p:nvSpPr>
          <p:cNvPr id="29788" name="Rectangle 92"/>
          <p:cNvSpPr>
            <a:spLocks noChangeArrowheads="1"/>
          </p:cNvSpPr>
          <p:nvPr/>
        </p:nvSpPr>
        <p:spPr bwMode="auto">
          <a:xfrm>
            <a:off x="5202238" y="2851150"/>
            <a:ext cx="1787525" cy="336550"/>
          </a:xfrm>
          <a:prstGeom prst="rect">
            <a:avLst/>
          </a:prstGeom>
          <a:noFill/>
          <a:ln w="12700">
            <a:noFill/>
            <a:miter lim="800000"/>
            <a:headEnd/>
            <a:tailEnd/>
          </a:ln>
        </p:spPr>
        <p:txBody>
          <a:bodyPr lIns="90488" tIns="44450" rIns="90488" bIns="44450">
            <a:spAutoFit/>
          </a:bodyPr>
          <a:lstStyle/>
          <a:p>
            <a:pPr eaLnBrk="0" hangingPunct="0"/>
            <a:r>
              <a:rPr lang="tr-TR" sz="1600" b="1">
                <a:solidFill>
                  <a:srgbClr val="FFFFFF"/>
                </a:solidFill>
                <a:latin typeface="Tahoma" pitchFamily="34" charset="0"/>
              </a:rPr>
              <a:t>Anti-HBc total</a:t>
            </a:r>
          </a:p>
        </p:txBody>
      </p:sp>
      <p:sp>
        <p:nvSpPr>
          <p:cNvPr id="29789" name="Rectangle 93"/>
          <p:cNvSpPr>
            <a:spLocks noChangeArrowheads="1"/>
          </p:cNvSpPr>
          <p:nvPr/>
        </p:nvSpPr>
        <p:spPr bwMode="auto">
          <a:xfrm>
            <a:off x="5183188" y="2347913"/>
            <a:ext cx="1263650" cy="333375"/>
          </a:xfrm>
          <a:prstGeom prst="rect">
            <a:avLst/>
          </a:prstGeom>
          <a:noFill/>
          <a:ln w="12700">
            <a:noFill/>
            <a:miter lim="800000"/>
            <a:headEnd/>
            <a:tailEnd/>
          </a:ln>
        </p:spPr>
        <p:txBody>
          <a:bodyPr lIns="90488" tIns="44450" rIns="90488" bIns="44450">
            <a:spAutoFit/>
          </a:bodyPr>
          <a:lstStyle/>
          <a:p>
            <a:pPr eaLnBrk="0" hangingPunct="0"/>
            <a:r>
              <a:rPr lang="tr-TR" sz="1600" b="1">
                <a:solidFill>
                  <a:srgbClr val="FFFFFF"/>
                </a:solidFill>
                <a:latin typeface="Tahoma" pitchFamily="34" charset="0"/>
              </a:rPr>
              <a:t>HBsAg</a:t>
            </a:r>
          </a:p>
        </p:txBody>
      </p:sp>
      <p:sp>
        <p:nvSpPr>
          <p:cNvPr id="29790" name="Rectangle 94"/>
          <p:cNvSpPr>
            <a:spLocks noChangeArrowheads="1"/>
          </p:cNvSpPr>
          <p:nvPr/>
        </p:nvSpPr>
        <p:spPr bwMode="auto">
          <a:xfrm>
            <a:off x="1982788" y="1317625"/>
            <a:ext cx="1787525" cy="577850"/>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Akut</a:t>
            </a:r>
          </a:p>
          <a:p>
            <a:pPr algn="ctr" eaLnBrk="0" hangingPunct="0"/>
            <a:r>
              <a:rPr lang="tr-TR" sz="1600" b="1">
                <a:solidFill>
                  <a:srgbClr val="FFFFFF"/>
                </a:solidFill>
                <a:latin typeface="Tahoma" pitchFamily="34" charset="0"/>
              </a:rPr>
              <a:t>(6 ay)</a:t>
            </a:r>
          </a:p>
        </p:txBody>
      </p:sp>
      <p:sp>
        <p:nvSpPr>
          <p:cNvPr id="29791" name="Rectangle 95"/>
          <p:cNvSpPr>
            <a:spLocks noChangeArrowheads="1"/>
          </p:cNvSpPr>
          <p:nvPr/>
        </p:nvSpPr>
        <p:spPr bwMode="auto">
          <a:xfrm>
            <a:off x="4327525" y="1919288"/>
            <a:ext cx="1263650" cy="333375"/>
          </a:xfrm>
          <a:prstGeom prst="rect">
            <a:avLst/>
          </a:prstGeom>
          <a:noFill/>
          <a:ln w="12700">
            <a:noFill/>
            <a:miter lim="800000"/>
            <a:headEnd/>
            <a:tailEnd/>
          </a:ln>
        </p:spPr>
        <p:txBody>
          <a:bodyPr lIns="90488" tIns="44450" rIns="90488" bIns="44450">
            <a:spAutoFit/>
          </a:bodyPr>
          <a:lstStyle/>
          <a:p>
            <a:pPr eaLnBrk="0" hangingPunct="0"/>
            <a:r>
              <a:rPr lang="tr-TR" sz="1600" b="1">
                <a:solidFill>
                  <a:srgbClr val="FFFFFF"/>
                </a:solidFill>
                <a:latin typeface="Tahoma" pitchFamily="34" charset="0"/>
              </a:rPr>
              <a:t>HBeAg</a:t>
            </a:r>
          </a:p>
        </p:txBody>
      </p:sp>
      <p:sp>
        <p:nvSpPr>
          <p:cNvPr id="29792" name="Rectangle 96"/>
          <p:cNvSpPr>
            <a:spLocks noChangeArrowheads="1"/>
          </p:cNvSpPr>
          <p:nvPr/>
        </p:nvSpPr>
        <p:spPr bwMode="auto">
          <a:xfrm>
            <a:off x="5394325" y="1327150"/>
            <a:ext cx="1785938" cy="577850"/>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Kronik</a:t>
            </a:r>
          </a:p>
          <a:p>
            <a:pPr algn="ctr" eaLnBrk="0" hangingPunct="0"/>
            <a:r>
              <a:rPr lang="tr-TR" sz="1600" b="1">
                <a:solidFill>
                  <a:srgbClr val="FFFFFF"/>
                </a:solidFill>
                <a:latin typeface="Tahoma" pitchFamily="34" charset="0"/>
              </a:rPr>
              <a:t>(Yıllar)</a:t>
            </a:r>
          </a:p>
        </p:txBody>
      </p:sp>
      <p:sp>
        <p:nvSpPr>
          <p:cNvPr id="29793" name="Rectangle 97"/>
          <p:cNvSpPr>
            <a:spLocks noChangeArrowheads="1"/>
          </p:cNvSpPr>
          <p:nvPr/>
        </p:nvSpPr>
        <p:spPr bwMode="auto">
          <a:xfrm>
            <a:off x="7280275" y="1927225"/>
            <a:ext cx="1785938" cy="333375"/>
          </a:xfrm>
          <a:prstGeom prst="rect">
            <a:avLst/>
          </a:prstGeom>
          <a:solidFill>
            <a:srgbClr val="CC3300"/>
          </a:solid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anti-HBe</a:t>
            </a:r>
          </a:p>
        </p:txBody>
      </p:sp>
      <p:sp>
        <p:nvSpPr>
          <p:cNvPr id="29794" name="Rectangle 98"/>
          <p:cNvSpPr>
            <a:spLocks noChangeArrowheads="1"/>
          </p:cNvSpPr>
          <p:nvPr/>
        </p:nvSpPr>
        <p:spPr bwMode="auto">
          <a:xfrm>
            <a:off x="1271588"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0</a:t>
            </a:r>
          </a:p>
        </p:txBody>
      </p:sp>
      <p:sp>
        <p:nvSpPr>
          <p:cNvPr id="29795" name="Rectangle 99"/>
          <p:cNvSpPr>
            <a:spLocks noChangeArrowheads="1"/>
          </p:cNvSpPr>
          <p:nvPr/>
        </p:nvSpPr>
        <p:spPr bwMode="auto">
          <a:xfrm>
            <a:off x="1652588" y="5908675"/>
            <a:ext cx="512762"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4</a:t>
            </a:r>
          </a:p>
        </p:txBody>
      </p:sp>
      <p:sp>
        <p:nvSpPr>
          <p:cNvPr id="29796" name="Rectangle 100"/>
          <p:cNvSpPr>
            <a:spLocks noChangeArrowheads="1"/>
          </p:cNvSpPr>
          <p:nvPr/>
        </p:nvSpPr>
        <p:spPr bwMode="auto">
          <a:xfrm>
            <a:off x="2027238"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8</a:t>
            </a:r>
          </a:p>
        </p:txBody>
      </p:sp>
      <p:sp>
        <p:nvSpPr>
          <p:cNvPr id="29797" name="Rectangle 101"/>
          <p:cNvSpPr>
            <a:spLocks noChangeArrowheads="1"/>
          </p:cNvSpPr>
          <p:nvPr/>
        </p:nvSpPr>
        <p:spPr bwMode="auto">
          <a:xfrm>
            <a:off x="2414588" y="5913438"/>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12</a:t>
            </a:r>
          </a:p>
        </p:txBody>
      </p:sp>
      <p:sp>
        <p:nvSpPr>
          <p:cNvPr id="29798" name="Rectangle 102"/>
          <p:cNvSpPr>
            <a:spLocks noChangeArrowheads="1"/>
          </p:cNvSpPr>
          <p:nvPr/>
        </p:nvSpPr>
        <p:spPr bwMode="auto">
          <a:xfrm>
            <a:off x="2795588" y="5908675"/>
            <a:ext cx="512762"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16</a:t>
            </a:r>
          </a:p>
        </p:txBody>
      </p:sp>
      <p:sp>
        <p:nvSpPr>
          <p:cNvPr id="29799" name="Rectangle 103"/>
          <p:cNvSpPr>
            <a:spLocks noChangeArrowheads="1"/>
          </p:cNvSpPr>
          <p:nvPr/>
        </p:nvSpPr>
        <p:spPr bwMode="auto">
          <a:xfrm>
            <a:off x="3171825"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20</a:t>
            </a:r>
          </a:p>
        </p:txBody>
      </p:sp>
      <p:sp>
        <p:nvSpPr>
          <p:cNvPr id="29800" name="Rectangle 104"/>
          <p:cNvSpPr>
            <a:spLocks noChangeArrowheads="1"/>
          </p:cNvSpPr>
          <p:nvPr/>
        </p:nvSpPr>
        <p:spPr bwMode="auto">
          <a:xfrm>
            <a:off x="3543300"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24</a:t>
            </a:r>
          </a:p>
        </p:txBody>
      </p:sp>
      <p:sp>
        <p:nvSpPr>
          <p:cNvPr id="29801" name="Rectangle 105"/>
          <p:cNvSpPr>
            <a:spLocks noChangeArrowheads="1"/>
          </p:cNvSpPr>
          <p:nvPr/>
        </p:nvSpPr>
        <p:spPr bwMode="auto">
          <a:xfrm>
            <a:off x="4146550"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28</a:t>
            </a:r>
          </a:p>
        </p:txBody>
      </p:sp>
      <p:sp>
        <p:nvSpPr>
          <p:cNvPr id="29802" name="Rectangle 106"/>
          <p:cNvSpPr>
            <a:spLocks noChangeArrowheads="1"/>
          </p:cNvSpPr>
          <p:nvPr/>
        </p:nvSpPr>
        <p:spPr bwMode="auto">
          <a:xfrm>
            <a:off x="4300538" y="5913438"/>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32</a:t>
            </a:r>
          </a:p>
        </p:txBody>
      </p:sp>
      <p:sp>
        <p:nvSpPr>
          <p:cNvPr id="29803" name="Rectangle 107"/>
          <p:cNvSpPr>
            <a:spLocks noChangeArrowheads="1"/>
          </p:cNvSpPr>
          <p:nvPr/>
        </p:nvSpPr>
        <p:spPr bwMode="auto">
          <a:xfrm>
            <a:off x="4676775" y="5908675"/>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36</a:t>
            </a:r>
          </a:p>
        </p:txBody>
      </p:sp>
      <p:sp>
        <p:nvSpPr>
          <p:cNvPr id="29804" name="Rectangle 108"/>
          <p:cNvSpPr>
            <a:spLocks noChangeArrowheads="1"/>
          </p:cNvSpPr>
          <p:nvPr/>
        </p:nvSpPr>
        <p:spPr bwMode="auto">
          <a:xfrm>
            <a:off x="5434013" y="5918200"/>
            <a:ext cx="51117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52</a:t>
            </a:r>
          </a:p>
        </p:txBody>
      </p:sp>
      <p:sp>
        <p:nvSpPr>
          <p:cNvPr id="29805" name="Rectangle 109"/>
          <p:cNvSpPr>
            <a:spLocks noChangeArrowheads="1"/>
          </p:cNvSpPr>
          <p:nvPr/>
        </p:nvSpPr>
        <p:spPr bwMode="auto">
          <a:xfrm>
            <a:off x="7172325" y="5892800"/>
            <a:ext cx="936625" cy="333375"/>
          </a:xfrm>
          <a:prstGeom prst="rect">
            <a:avLst/>
          </a:prstGeom>
          <a:noFill/>
          <a:ln w="12700">
            <a:noFill/>
            <a:miter lim="800000"/>
            <a:headEnd/>
            <a:tailEnd/>
          </a:ln>
        </p:spPr>
        <p:txBody>
          <a:bodyPr lIns="90488" tIns="44450" rIns="90488" bIns="44450">
            <a:spAutoFit/>
          </a:bodyPr>
          <a:lstStyle/>
          <a:p>
            <a:pPr algn="ctr" eaLnBrk="0" hangingPunct="0"/>
            <a:r>
              <a:rPr lang="tr-TR" sz="1600" b="1">
                <a:solidFill>
                  <a:srgbClr val="FFFFFF"/>
                </a:solidFill>
                <a:latin typeface="Tahoma" pitchFamily="34" charset="0"/>
              </a:rPr>
              <a:t>Yıllar</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487</TotalTime>
  <Words>1877</Words>
  <Application>Microsoft PowerPoint</Application>
  <PresentationFormat>35 mm Slayt</PresentationFormat>
  <Paragraphs>609</Paragraphs>
  <Slides>75</Slides>
  <Notes>11</Notes>
  <HiddenSlides>0</HiddenSlides>
  <MMClips>0</MMClips>
  <ScaleCrop>false</ScaleCrop>
  <HeadingPairs>
    <vt:vector size="8" baseType="variant">
      <vt:variant>
        <vt:lpstr>Kullanılan Yazı Tipleri</vt:lpstr>
      </vt:variant>
      <vt:variant>
        <vt:i4>14</vt:i4>
      </vt:variant>
      <vt:variant>
        <vt:lpstr>Tema</vt:lpstr>
      </vt:variant>
      <vt:variant>
        <vt:i4>2</vt:i4>
      </vt:variant>
      <vt:variant>
        <vt:lpstr>Katıştırılmış OLE Hizmet Programları</vt:lpstr>
      </vt:variant>
      <vt:variant>
        <vt:i4>1</vt:i4>
      </vt:variant>
      <vt:variant>
        <vt:lpstr>Slayt Başlıkları</vt:lpstr>
      </vt:variant>
      <vt:variant>
        <vt:i4>75</vt:i4>
      </vt:variant>
    </vt:vector>
  </HeadingPairs>
  <TitlesOfParts>
    <vt:vector size="92" baseType="lpstr">
      <vt:lpstr>Comic Sans MS</vt:lpstr>
      <vt:lpstr>ＭＳ Ｐゴシック</vt:lpstr>
      <vt:lpstr>Arial</vt:lpstr>
      <vt:lpstr>Tahoma</vt:lpstr>
      <vt:lpstr>Wingdings</vt:lpstr>
      <vt:lpstr>Times New Roman</vt:lpstr>
      <vt:lpstr>Consolas</vt:lpstr>
      <vt:lpstr>Corbel</vt:lpstr>
      <vt:lpstr>Wingdings 2</vt:lpstr>
      <vt:lpstr>Wingdings 3</vt:lpstr>
      <vt:lpstr>Times New Roman Tur</vt:lpstr>
      <vt:lpstr>Arial Tur</vt:lpstr>
      <vt:lpstr>Symbol</vt:lpstr>
      <vt:lpstr>Monotype Sorts</vt:lpstr>
      <vt:lpstr>Metro</vt:lpstr>
      <vt:lpstr>Hisse Senedi</vt:lpstr>
      <vt:lpstr>Microsoft ClipArt Gallery</vt:lpstr>
      <vt:lpstr>PROF.DR.İSMAİL BALIK</vt:lpstr>
      <vt:lpstr>Viral Hepatitler</vt:lpstr>
      <vt:lpstr>Hepatit A</vt:lpstr>
      <vt:lpstr>Hepatit B</vt:lpstr>
      <vt:lpstr>Türkiye’de Hepatit B</vt:lpstr>
      <vt:lpstr>Hepatit B Virus İnfeksiyonu</vt:lpstr>
      <vt:lpstr>Hastalığın Seyri</vt:lpstr>
      <vt:lpstr>Akut HBV infeksiyonu</vt:lpstr>
      <vt:lpstr>Slayt 9</vt:lpstr>
      <vt:lpstr>Doğal seyir (1)</vt:lpstr>
      <vt:lpstr>Hepatit C</vt:lpstr>
      <vt:lpstr>HCV Sorunu</vt:lpstr>
      <vt:lpstr>Kronik Hepatit C</vt:lpstr>
      <vt:lpstr>Hepatit D</vt:lpstr>
      <vt:lpstr>Hepatit E</vt:lpstr>
      <vt:lpstr>Bulaşma Yolları</vt:lpstr>
      <vt:lpstr>Bulaşma</vt:lpstr>
      <vt:lpstr>Dışkı-Ağız Yolu</vt:lpstr>
      <vt:lpstr>Risk Faktörleri</vt:lpstr>
      <vt:lpstr>Dışkı - Ağız Yolu İle Bulaş Risk Altındakiler</vt:lpstr>
      <vt:lpstr>Kan Yolu İle Bulaş</vt:lpstr>
      <vt:lpstr>Kan Yolu İle Bulaş Risk Altındakiler</vt:lpstr>
      <vt:lpstr>Cinsel Temas</vt:lpstr>
      <vt:lpstr>Klinik</vt:lpstr>
      <vt:lpstr>İnkübasyon Süresi</vt:lpstr>
      <vt:lpstr>Klinik Gidiş</vt:lpstr>
      <vt:lpstr>Klinik Görünüm</vt:lpstr>
      <vt:lpstr>Klinik Gidiş</vt:lpstr>
      <vt:lpstr>Preikterik Dönem: Semptomlar</vt:lpstr>
      <vt:lpstr>Preikterik Dönem: Semptomlar</vt:lpstr>
      <vt:lpstr>İkterik Dönem</vt:lpstr>
      <vt:lpstr>Fulminant Hepatit</vt:lpstr>
      <vt:lpstr>Ayırıcı Tanı</vt:lpstr>
      <vt:lpstr>Laboratuvar Tanı</vt:lpstr>
      <vt:lpstr>Biyokimyasal Testler</vt:lpstr>
      <vt:lpstr>Korunma</vt:lpstr>
      <vt:lpstr>Korunma - Hepatit A, E</vt:lpstr>
      <vt:lpstr>Hepatit A Aşısı</vt:lpstr>
      <vt:lpstr>Aşı Uygulaması</vt:lpstr>
      <vt:lpstr>Hepatit A Aşısı Test</vt:lpstr>
      <vt:lpstr>Hepatit A Aşısı Endikasyonları</vt:lpstr>
      <vt:lpstr>Epidemiyoloji ve Aşılama</vt:lpstr>
      <vt:lpstr>Korunma Kan yolu ile bulaş</vt:lpstr>
      <vt:lpstr>Neden Hepatit B Aşısı</vt:lpstr>
      <vt:lpstr>Hepatit B Aşısı</vt:lpstr>
      <vt:lpstr>Hepatit B Aşısı</vt:lpstr>
      <vt:lpstr>Hepatit B Aşısı Yan Etki</vt:lpstr>
      <vt:lpstr>Aşı Öncesi Test</vt:lpstr>
      <vt:lpstr>Aşı Öncesi Testler</vt:lpstr>
      <vt:lpstr>Aşı Sonrası Test</vt:lpstr>
      <vt:lpstr>Doz</vt:lpstr>
      <vt:lpstr>Koruyuculuk</vt:lpstr>
      <vt:lpstr>Aşı Yanıtsızlarda Yaklaşım</vt:lpstr>
      <vt:lpstr>Yaralanmada Yaklaşım</vt:lpstr>
      <vt:lpstr>Aşı Yanıtsız ve Yaralanma</vt:lpstr>
      <vt:lpstr>Temas Sonrası Profilaksi</vt:lpstr>
      <vt:lpstr>Anneden Bebeğe Geçiş</vt:lpstr>
      <vt:lpstr>Hepatit B Taşıyıcısı Hamile</vt:lpstr>
      <vt:lpstr>Taşıyıcılarda Doğumda Yaklaşım</vt:lpstr>
      <vt:lpstr>Seronegatif Riskli Gruplar</vt:lpstr>
      <vt:lpstr>Ev İçi Bulaş</vt:lpstr>
      <vt:lpstr>Korunma Cinsel temas ile bulaş</vt:lpstr>
      <vt:lpstr>Tedavi</vt:lpstr>
      <vt:lpstr>Tedavide Amaç</vt:lpstr>
      <vt:lpstr>Tedaviye Yanıt</vt:lpstr>
      <vt:lpstr>Tedavi Seçenekleri</vt:lpstr>
      <vt:lpstr>Kronik B Hepatiti İnterferon Tedavisi</vt:lpstr>
      <vt:lpstr>antiviral Tedavi</vt:lpstr>
      <vt:lpstr>Slayt 69</vt:lpstr>
      <vt:lpstr>HCV’de Kombine Tedavi</vt:lpstr>
      <vt:lpstr>Kombinasyon Tedavisi</vt:lpstr>
      <vt:lpstr>Tedavi Süresi</vt:lpstr>
      <vt:lpstr>Tedaviye Yanıtın İzlemi</vt:lpstr>
      <vt:lpstr>INF’ların Yan Etkileri</vt:lpstr>
      <vt:lpstr>INF’ların Yan Etkileri</vt:lpstr>
    </vt:vector>
  </TitlesOfParts>
  <Company>OMU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infection</dc:creator>
  <cp:lastModifiedBy>user</cp:lastModifiedBy>
  <cp:revision>87</cp:revision>
  <dcterms:created xsi:type="dcterms:W3CDTF">2001-06-14T05:55:59Z</dcterms:created>
  <dcterms:modified xsi:type="dcterms:W3CDTF">2017-11-13T07:55:01Z</dcterms:modified>
</cp:coreProperties>
</file>