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CFD4-E2CD-4FC3-B239-5D6258750302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1F38-77B7-4DDC-9FCD-3CA2B0BEE1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1085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CFD4-E2CD-4FC3-B239-5D6258750302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1F38-77B7-4DDC-9FCD-3CA2B0BEE1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771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CFD4-E2CD-4FC3-B239-5D6258750302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1F38-77B7-4DDC-9FCD-3CA2B0BEE1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381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CFD4-E2CD-4FC3-B239-5D6258750302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1F38-77B7-4DDC-9FCD-3CA2B0BEE1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9773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CFD4-E2CD-4FC3-B239-5D6258750302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1F38-77B7-4DDC-9FCD-3CA2B0BEE1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6506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CFD4-E2CD-4FC3-B239-5D6258750302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1F38-77B7-4DDC-9FCD-3CA2B0BEE1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4384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CFD4-E2CD-4FC3-B239-5D6258750302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1F38-77B7-4DDC-9FCD-3CA2B0BEE1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073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CFD4-E2CD-4FC3-B239-5D6258750302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1F38-77B7-4DDC-9FCD-3CA2B0BEE1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6722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CFD4-E2CD-4FC3-B239-5D6258750302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1F38-77B7-4DDC-9FCD-3CA2B0BEE1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749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CFD4-E2CD-4FC3-B239-5D6258750302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1F38-77B7-4DDC-9FCD-3CA2B0BEE1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2867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CFD4-E2CD-4FC3-B239-5D6258750302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1F38-77B7-4DDC-9FCD-3CA2B0BEE1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0202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9CFD4-E2CD-4FC3-B239-5D6258750302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C1F38-77B7-4DDC-9FCD-3CA2B0BEE1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227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828800" y="2286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e) Yavruların Bakımı: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Doğumdan bir gün sonra ölü ve zayıflar ayrılır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Yavruların beslenme ve sağlık durumu izlenir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Bir doğumda 6-8 yavru verir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İyi bir ana;</a:t>
            </a:r>
          </a:p>
          <a:p>
            <a:pPr marL="47625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8 veya daha fazla yavruyu büyütebilir </a:t>
            </a:r>
          </a:p>
          <a:p>
            <a:pPr marL="47625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yavrularını 6-8 </a:t>
            </a:r>
          </a:p>
          <a:p>
            <a:pPr marL="476250" lvl="1" algn="just">
              <a:spcBef>
                <a:spcPct val="0"/>
              </a:spcBef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 hafta emzirir</a:t>
            </a: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Bakım ve idare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59396" name="Picture 4" descr="C:\SGAF\Resimler\Hayvan resimleri\Tavşan\TavşanYavrularıBirGünlü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137026"/>
            <a:ext cx="3276600" cy="272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7" name="Picture 5" descr="C:\SGAF\Resimler\Hayvan resimleri\Tavşan\TavşanYavrularıOnBirGünlü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589" y="3352800"/>
            <a:ext cx="3208337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8" name="Picture 6" descr="C:\SGAF\Resimler\Hayvan resimleri\Tavşan\TavşanYavrularıBeşHaftalık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294188"/>
            <a:ext cx="3276600" cy="256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3970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e) Yavruların Bakımı: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Ananın kaç yavruya bakabileceği biliniyorsa o sayıda yavru yanında bırakılır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Anaları doğumda ölen yavrular ya da değerli ve fazla olan yavrular, aynı zamanda doğum yapmış bir anaya verilebilir. Bu uygulamaya "</a:t>
            </a:r>
            <a:r>
              <a:rPr lang="tr-TR" altLang="en-US">
                <a:solidFill>
                  <a:srgbClr val="FFFF66"/>
                </a:solidFill>
                <a:latin typeface="Arial" panose="020B0604020202020204" pitchFamily="34" charset="0"/>
              </a:rPr>
              <a:t>yavru dengelemesi</a:t>
            </a:r>
            <a:r>
              <a:rPr lang="tr-TR" altLang="en-US">
                <a:latin typeface="Arial" panose="020B0604020202020204" pitchFamily="34" charset="0"/>
              </a:rPr>
              <a:t>" denir.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Bakım ve idare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60420" name="Picture 4" descr="C:\SGAF\Resimler\Hayvan resimleri\Tavşan\14-21-28-56-günlü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962400"/>
            <a:ext cx="48006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1914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f) Kanibalizm:</a:t>
            </a:r>
          </a:p>
          <a:p>
            <a:pPr marL="0" indent="0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Anaların yavrularını yemesidir </a:t>
            </a:r>
          </a:p>
          <a:p>
            <a:pPr marL="292100" lvl="1" indent="14288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Nedenleri: gebelik sırasında ve doğumdan sonra yetersiz besleme, korkutma, kalıtsal</a:t>
            </a:r>
          </a:p>
          <a:p>
            <a:pPr marL="0" indent="0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Böyle analar damızlıktan çıkarılmalı</a:t>
            </a: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Bakım ve idare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61444" name="Picture 4" descr="C:\SGAF\Resimler\Hayvan resimleri\Tavşan\beylan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055938"/>
            <a:ext cx="4800600" cy="380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288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g) Cinsiyet tayini: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Sütten kesimi sonrası erkek ve dişiler ayrılmalı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Üreme organının çıkış deliği;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dişilerde uzunluğuna bir yarık biçiminde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erkeklerde ise yuvarlaktır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Bastırıldığında erkek üreme organı bir çıkıntı şeklinde ortaya çıkar.</a:t>
            </a: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Bakım ve idare</a:t>
            </a:r>
            <a:endParaRPr lang="tr-TR" altLang="en-US" sz="4400">
              <a:solidFill>
                <a:schemeClr val="tx2"/>
              </a:solidFill>
            </a:endParaRPr>
          </a:p>
        </p:txBody>
      </p:sp>
      <p:sp>
        <p:nvSpPr>
          <p:cNvPr id="62468" name="Picture 4" descr="C:\SGAF\Resimler\Hayvan resimleri\Tavşan\CinsiyetTayini-Dişi.gif"/>
          <p:cNvSpPr>
            <a:spLocks noChangeAspect="1" noChangeArrowheads="1"/>
          </p:cNvSpPr>
          <p:nvPr/>
        </p:nvSpPr>
        <p:spPr bwMode="auto">
          <a:xfrm>
            <a:off x="7696200" y="4105276"/>
            <a:ext cx="29718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62469" name="Picture 5" descr="C:\SGAF\Resimler\Hayvan resimleri\Tavşan\CinsiyetTayini-Dişi-4-haftalık.gif"/>
          <p:cNvSpPr>
            <a:spLocks noChangeAspect="1" noChangeArrowheads="1"/>
          </p:cNvSpPr>
          <p:nvPr/>
        </p:nvSpPr>
        <p:spPr bwMode="auto">
          <a:xfrm>
            <a:off x="1524000" y="4124326"/>
            <a:ext cx="3429000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62470" name="Picture 6" descr="C:\SGAF\Resimler\Hayvan resimleri\Tavşan\CinsiyetTayini-Dişi-9-aylık.gif"/>
          <p:cNvSpPr>
            <a:spLocks noChangeAspect="1" noChangeArrowheads="1"/>
          </p:cNvSpPr>
          <p:nvPr/>
        </p:nvSpPr>
        <p:spPr bwMode="auto">
          <a:xfrm>
            <a:off x="4800600" y="4098926"/>
            <a:ext cx="2895600" cy="275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42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g) Cinsiyet tayini: Erkek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Bakım ve idare</a:t>
            </a:r>
            <a:endParaRPr lang="tr-TR" altLang="en-US" sz="4400">
              <a:solidFill>
                <a:schemeClr val="tx2"/>
              </a:solidFill>
            </a:endParaRPr>
          </a:p>
        </p:txBody>
      </p:sp>
      <p:sp>
        <p:nvSpPr>
          <p:cNvPr id="63492" name="Picture 7" descr="C:\SGAF\Resimler\Hayvan resimleri\Tavşan\CinsiyetTayini-erkek.gif"/>
          <p:cNvSpPr>
            <a:spLocks noChangeAspect="1" noChangeArrowheads="1"/>
          </p:cNvSpPr>
          <p:nvPr/>
        </p:nvSpPr>
        <p:spPr bwMode="auto">
          <a:xfrm>
            <a:off x="6858000" y="762000"/>
            <a:ext cx="3810000" cy="343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63493" name="Picture 8" descr="C:\SGAF\Resimler\Hayvan resimleri\Tavşan\CinsiyetTayini-erkek-4-haftalık.gif"/>
          <p:cNvSpPr>
            <a:spLocks noChangeAspect="1" noChangeArrowheads="1"/>
          </p:cNvSpPr>
          <p:nvPr/>
        </p:nvSpPr>
        <p:spPr bwMode="auto">
          <a:xfrm>
            <a:off x="1524000" y="1295401"/>
            <a:ext cx="3581400" cy="277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63494" name="Picture 9" descr="C:\SGAF\Resimler\Hayvan resimleri\Tavşan\CinsiyetTayini-erkek-9-aylık.gif"/>
          <p:cNvSpPr>
            <a:spLocks noChangeAspect="1" noChangeArrowheads="1"/>
          </p:cNvSpPr>
          <p:nvPr/>
        </p:nvSpPr>
        <p:spPr bwMode="auto">
          <a:xfrm>
            <a:off x="4343400" y="3463926"/>
            <a:ext cx="34290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824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h) Tavşanların Tutulması:</a:t>
            </a:r>
          </a:p>
          <a:p>
            <a:pPr marL="0" indent="0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Sağ el omuz derisinden</a:t>
            </a:r>
          </a:p>
          <a:p>
            <a:pPr marL="0" indent="0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Sol el arka taraf altından tutularak taşınır.</a:t>
            </a: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Bakım ve idare</a:t>
            </a:r>
            <a:endParaRPr lang="tr-TR" altLang="en-US" sz="4400">
              <a:solidFill>
                <a:schemeClr val="tx2"/>
              </a:solidFill>
            </a:endParaRPr>
          </a:p>
        </p:txBody>
      </p:sp>
      <p:sp>
        <p:nvSpPr>
          <p:cNvPr id="64516" name="Picture 4" descr="C:\SGAF\Resimler\Hayvan resimleri\Tavşan\TavşanTutmaŞekli.gif"/>
          <p:cNvSpPr>
            <a:spLocks noChangeAspect="1" noChangeArrowheads="1"/>
          </p:cNvSpPr>
          <p:nvPr/>
        </p:nvSpPr>
        <p:spPr bwMode="auto">
          <a:xfrm>
            <a:off x="1828800" y="2552701"/>
            <a:ext cx="4114800" cy="402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64517" name="Picture 5" descr="C:\SGAF\Resimler\Hayvan resimleri\Tavşan\TavşanTutmaŞekli-1.gif"/>
          <p:cNvSpPr>
            <a:spLocks noChangeAspect="1" noChangeArrowheads="1"/>
          </p:cNvSpPr>
          <p:nvPr/>
        </p:nvSpPr>
        <p:spPr bwMode="auto">
          <a:xfrm>
            <a:off x="6248401" y="2546351"/>
            <a:ext cx="4162425" cy="409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893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</Words>
  <Application>Microsoft Office PowerPoint</Application>
  <PresentationFormat>Geniş ekran</PresentationFormat>
  <Paragraphs>31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Fatih</dc:creator>
  <cp:lastModifiedBy>Fatih</cp:lastModifiedBy>
  <cp:revision>1</cp:revision>
  <dcterms:created xsi:type="dcterms:W3CDTF">2019-10-16T14:01:57Z</dcterms:created>
  <dcterms:modified xsi:type="dcterms:W3CDTF">2019-10-16T14:02:05Z</dcterms:modified>
</cp:coreProperties>
</file>