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21"/>
  </p:notesMasterIdLst>
  <p:handoutMasterIdLst>
    <p:handoutMasterId r:id="rId22"/>
  </p:handoutMasterIdLst>
  <p:sldIdLst>
    <p:sldId id="257" r:id="rId2"/>
    <p:sldId id="278" r:id="rId3"/>
    <p:sldId id="279" r:id="rId4"/>
    <p:sldId id="280" r:id="rId5"/>
    <p:sldId id="282" r:id="rId6"/>
    <p:sldId id="283" r:id="rId7"/>
    <p:sldId id="284" r:id="rId8"/>
    <p:sldId id="285" r:id="rId9"/>
    <p:sldId id="287" r:id="rId10"/>
    <p:sldId id="288" r:id="rId11"/>
    <p:sldId id="289" r:id="rId12"/>
    <p:sldId id="269" r:id="rId13"/>
    <p:sldId id="271" r:id="rId14"/>
    <p:sldId id="290" r:id="rId15"/>
    <p:sldId id="291" r:id="rId16"/>
    <p:sldId id="275" r:id="rId17"/>
    <p:sldId id="292" r:id="rId18"/>
    <p:sldId id="293" r:id="rId19"/>
    <p:sldId id="294" r:id="rId20"/>
  </p:sldIdLst>
  <p:sldSz cx="9144000" cy="6858000" type="screen4x3"/>
  <p:notesSz cx="7086600" cy="102108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07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E5BDE1-D2E2-594E-BE99-A63060972FCA}" type="doc">
      <dgm:prSet loTypeId="urn:microsoft.com/office/officeart/2005/8/layout/hierarchy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56C34CB-BEB5-1246-BE35-FD7651EA3B1B}">
      <dgm:prSet phldrT="[Metin]"/>
      <dgm:spPr/>
      <dgm:t>
        <a:bodyPr/>
        <a:lstStyle/>
        <a:p>
          <a:r>
            <a:rPr lang="tr-TR" dirty="0" err="1"/>
            <a:t>Bloom</a:t>
          </a:r>
          <a:r>
            <a:rPr lang="tr-TR" dirty="0"/>
            <a:t> </a:t>
          </a:r>
          <a:r>
            <a:rPr lang="tr-TR" dirty="0" err="1"/>
            <a:t>taksanomisi</a:t>
          </a:r>
          <a:r>
            <a:rPr lang="tr-TR" dirty="0"/>
            <a:t> (1956)</a:t>
          </a:r>
        </a:p>
      </dgm:t>
    </dgm:pt>
    <dgm:pt modelId="{15827B5B-04F4-2B49-95F9-D2FB5CACA691}" type="parTrans" cxnId="{7D12ECD3-E449-9E49-B7FD-C005F6B106D5}">
      <dgm:prSet/>
      <dgm:spPr/>
      <dgm:t>
        <a:bodyPr/>
        <a:lstStyle/>
        <a:p>
          <a:endParaRPr lang="tr-TR"/>
        </a:p>
      </dgm:t>
    </dgm:pt>
    <dgm:pt modelId="{20975796-C79B-D746-87FA-37BC9D739640}" type="sibTrans" cxnId="{7D12ECD3-E449-9E49-B7FD-C005F6B106D5}">
      <dgm:prSet/>
      <dgm:spPr/>
      <dgm:t>
        <a:bodyPr/>
        <a:lstStyle/>
        <a:p>
          <a:endParaRPr lang="tr-TR"/>
        </a:p>
      </dgm:t>
    </dgm:pt>
    <dgm:pt modelId="{0BA3B608-81D6-1240-A04A-F175A202ADED}">
      <dgm:prSet phldrT="[Metin]"/>
      <dgm:spPr/>
      <dgm:t>
        <a:bodyPr/>
        <a:lstStyle/>
        <a:p>
          <a:r>
            <a:rPr lang="tr-TR" dirty="0"/>
            <a:t>Bilişsel</a:t>
          </a:r>
        </a:p>
      </dgm:t>
    </dgm:pt>
    <dgm:pt modelId="{D4434213-93A1-8941-8A7F-F8FB27506BF7}" type="parTrans" cxnId="{6862F373-09EB-F648-8965-DDD547F0DA2C}">
      <dgm:prSet/>
      <dgm:spPr/>
      <dgm:t>
        <a:bodyPr/>
        <a:lstStyle/>
        <a:p>
          <a:endParaRPr lang="tr-TR"/>
        </a:p>
      </dgm:t>
    </dgm:pt>
    <dgm:pt modelId="{3E0F75B8-18B8-784D-9940-660CB1FD0869}" type="sibTrans" cxnId="{6862F373-09EB-F648-8965-DDD547F0DA2C}">
      <dgm:prSet/>
      <dgm:spPr/>
      <dgm:t>
        <a:bodyPr/>
        <a:lstStyle/>
        <a:p>
          <a:endParaRPr lang="tr-TR"/>
        </a:p>
      </dgm:t>
    </dgm:pt>
    <dgm:pt modelId="{74DEC2CA-9447-6543-83A6-FFE44B336287}">
      <dgm:prSet phldrT="[Metin]"/>
      <dgm:spPr/>
      <dgm:t>
        <a:bodyPr/>
        <a:lstStyle/>
        <a:p>
          <a:r>
            <a:rPr lang="tr-TR" dirty="0" err="1"/>
            <a:t>Duyuşsal</a:t>
          </a:r>
          <a:endParaRPr lang="tr-TR" dirty="0"/>
        </a:p>
      </dgm:t>
    </dgm:pt>
    <dgm:pt modelId="{1913F6A0-76FE-F04A-8B92-92D23F62192E}" type="parTrans" cxnId="{3328B861-82D4-0743-A19C-C5CA8BC24B11}">
      <dgm:prSet/>
      <dgm:spPr/>
      <dgm:t>
        <a:bodyPr/>
        <a:lstStyle/>
        <a:p>
          <a:endParaRPr lang="tr-TR"/>
        </a:p>
      </dgm:t>
    </dgm:pt>
    <dgm:pt modelId="{46C2A193-4784-0940-A17C-EEE053EA872B}" type="sibTrans" cxnId="{3328B861-82D4-0743-A19C-C5CA8BC24B11}">
      <dgm:prSet/>
      <dgm:spPr/>
      <dgm:t>
        <a:bodyPr/>
        <a:lstStyle/>
        <a:p>
          <a:endParaRPr lang="tr-TR"/>
        </a:p>
      </dgm:t>
    </dgm:pt>
    <dgm:pt modelId="{88A6FAA9-7F0B-C944-BE17-C1CDAE1199B3}">
      <dgm:prSet phldrT="[Metin]"/>
      <dgm:spPr/>
      <dgm:t>
        <a:bodyPr/>
        <a:lstStyle/>
        <a:p>
          <a:r>
            <a:rPr lang="tr-TR" dirty="0" err="1"/>
            <a:t>Psiko</a:t>
          </a:r>
          <a:r>
            <a:rPr lang="tr-TR" dirty="0"/>
            <a:t>-Motor</a:t>
          </a:r>
        </a:p>
      </dgm:t>
    </dgm:pt>
    <dgm:pt modelId="{CAD10A7B-2B1C-9647-A387-2990CA363A8A}" type="parTrans" cxnId="{0799F680-E18D-C748-91DC-2A30EB621AFF}">
      <dgm:prSet/>
      <dgm:spPr/>
      <dgm:t>
        <a:bodyPr/>
        <a:lstStyle/>
        <a:p>
          <a:endParaRPr lang="tr-TR"/>
        </a:p>
      </dgm:t>
    </dgm:pt>
    <dgm:pt modelId="{9281DC0E-A115-634F-893C-C143776B8159}" type="sibTrans" cxnId="{0799F680-E18D-C748-91DC-2A30EB621AFF}">
      <dgm:prSet/>
      <dgm:spPr/>
      <dgm:t>
        <a:bodyPr/>
        <a:lstStyle/>
        <a:p>
          <a:endParaRPr lang="tr-TR"/>
        </a:p>
      </dgm:t>
    </dgm:pt>
    <dgm:pt modelId="{98E472AA-A211-F746-8934-A4E0AF151275}" type="pres">
      <dgm:prSet presAssocID="{66E5BDE1-D2E2-594E-BE99-A63060972FC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66F7C4A6-B7BD-6C4D-87EF-89DA1C959827}" type="pres">
      <dgm:prSet presAssocID="{E56C34CB-BEB5-1246-BE35-FD7651EA3B1B}" presName="hierRoot1" presStyleCnt="0"/>
      <dgm:spPr/>
    </dgm:pt>
    <dgm:pt modelId="{4890BF59-62DF-EE4A-92D8-A0C40DAF1000}" type="pres">
      <dgm:prSet presAssocID="{E56C34CB-BEB5-1246-BE35-FD7651EA3B1B}" presName="composite" presStyleCnt="0"/>
      <dgm:spPr/>
    </dgm:pt>
    <dgm:pt modelId="{D214D315-4397-914C-842A-D89DBEB68930}" type="pres">
      <dgm:prSet presAssocID="{E56C34CB-BEB5-1246-BE35-FD7651EA3B1B}" presName="background" presStyleLbl="node0" presStyleIdx="0" presStyleCnt="1"/>
      <dgm:spPr/>
    </dgm:pt>
    <dgm:pt modelId="{8029CBEF-09F3-A247-98F6-45B8723B36D3}" type="pres">
      <dgm:prSet presAssocID="{E56C34CB-BEB5-1246-BE35-FD7651EA3B1B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677844E-2F44-3B4B-99B1-7C9E584B4102}" type="pres">
      <dgm:prSet presAssocID="{E56C34CB-BEB5-1246-BE35-FD7651EA3B1B}" presName="hierChild2" presStyleCnt="0"/>
      <dgm:spPr/>
    </dgm:pt>
    <dgm:pt modelId="{2A1F02D2-2D4C-9A47-AD51-487C055A4124}" type="pres">
      <dgm:prSet presAssocID="{D4434213-93A1-8941-8A7F-F8FB27506BF7}" presName="Name10" presStyleLbl="parChTrans1D2" presStyleIdx="0" presStyleCnt="3"/>
      <dgm:spPr/>
      <dgm:t>
        <a:bodyPr/>
        <a:lstStyle/>
        <a:p>
          <a:endParaRPr lang="tr-TR"/>
        </a:p>
      </dgm:t>
    </dgm:pt>
    <dgm:pt modelId="{00E0F14D-8B26-D140-BE7F-1DD6FD62AE39}" type="pres">
      <dgm:prSet presAssocID="{0BA3B608-81D6-1240-A04A-F175A202ADED}" presName="hierRoot2" presStyleCnt="0"/>
      <dgm:spPr/>
    </dgm:pt>
    <dgm:pt modelId="{84BAF407-2949-144A-B149-931A39C3B287}" type="pres">
      <dgm:prSet presAssocID="{0BA3B608-81D6-1240-A04A-F175A202ADED}" presName="composite2" presStyleCnt="0"/>
      <dgm:spPr/>
    </dgm:pt>
    <dgm:pt modelId="{8AB2C4C5-09D7-3C40-AB8B-97032E459B3A}" type="pres">
      <dgm:prSet presAssocID="{0BA3B608-81D6-1240-A04A-F175A202ADED}" presName="background2" presStyleLbl="node2" presStyleIdx="0" presStyleCnt="3"/>
      <dgm:spPr/>
    </dgm:pt>
    <dgm:pt modelId="{8D99C7C8-606C-5343-966F-849596D00869}" type="pres">
      <dgm:prSet presAssocID="{0BA3B608-81D6-1240-A04A-F175A202ADED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9B80818-5E95-F44D-8CC7-D126E138867C}" type="pres">
      <dgm:prSet presAssocID="{0BA3B608-81D6-1240-A04A-F175A202ADED}" presName="hierChild3" presStyleCnt="0"/>
      <dgm:spPr/>
    </dgm:pt>
    <dgm:pt modelId="{5C03B1B6-0C6F-FC4D-A151-B67C74B0958A}" type="pres">
      <dgm:prSet presAssocID="{1913F6A0-76FE-F04A-8B92-92D23F62192E}" presName="Name10" presStyleLbl="parChTrans1D2" presStyleIdx="1" presStyleCnt="3"/>
      <dgm:spPr/>
      <dgm:t>
        <a:bodyPr/>
        <a:lstStyle/>
        <a:p>
          <a:endParaRPr lang="tr-TR"/>
        </a:p>
      </dgm:t>
    </dgm:pt>
    <dgm:pt modelId="{8FF7B83C-55E2-B545-A964-7DCE8B2A237F}" type="pres">
      <dgm:prSet presAssocID="{74DEC2CA-9447-6543-83A6-FFE44B336287}" presName="hierRoot2" presStyleCnt="0"/>
      <dgm:spPr/>
    </dgm:pt>
    <dgm:pt modelId="{AB9C1C19-216B-ED43-BD5A-4DDE9FB3D6BA}" type="pres">
      <dgm:prSet presAssocID="{74DEC2CA-9447-6543-83A6-FFE44B336287}" presName="composite2" presStyleCnt="0"/>
      <dgm:spPr/>
    </dgm:pt>
    <dgm:pt modelId="{07C40279-29AD-8440-A597-B5D1BA88531C}" type="pres">
      <dgm:prSet presAssocID="{74DEC2CA-9447-6543-83A6-FFE44B336287}" presName="background2" presStyleLbl="node2" presStyleIdx="1" presStyleCnt="3"/>
      <dgm:spPr/>
    </dgm:pt>
    <dgm:pt modelId="{41D5F2A5-40CF-9345-9018-25E6F3841937}" type="pres">
      <dgm:prSet presAssocID="{74DEC2CA-9447-6543-83A6-FFE44B336287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1220CD2-CAEA-4E4F-8EEE-E00314CD7738}" type="pres">
      <dgm:prSet presAssocID="{74DEC2CA-9447-6543-83A6-FFE44B336287}" presName="hierChild3" presStyleCnt="0"/>
      <dgm:spPr/>
    </dgm:pt>
    <dgm:pt modelId="{FB2AC011-EDA2-6F44-B6CC-7987366993AF}" type="pres">
      <dgm:prSet presAssocID="{CAD10A7B-2B1C-9647-A387-2990CA363A8A}" presName="Name10" presStyleLbl="parChTrans1D2" presStyleIdx="2" presStyleCnt="3"/>
      <dgm:spPr/>
      <dgm:t>
        <a:bodyPr/>
        <a:lstStyle/>
        <a:p>
          <a:endParaRPr lang="tr-TR"/>
        </a:p>
      </dgm:t>
    </dgm:pt>
    <dgm:pt modelId="{91E35075-AF4E-4448-BA82-35C388FBBDF1}" type="pres">
      <dgm:prSet presAssocID="{88A6FAA9-7F0B-C944-BE17-C1CDAE1199B3}" presName="hierRoot2" presStyleCnt="0"/>
      <dgm:spPr/>
    </dgm:pt>
    <dgm:pt modelId="{19C3F658-7289-0243-83A3-3625708770B7}" type="pres">
      <dgm:prSet presAssocID="{88A6FAA9-7F0B-C944-BE17-C1CDAE1199B3}" presName="composite2" presStyleCnt="0"/>
      <dgm:spPr/>
    </dgm:pt>
    <dgm:pt modelId="{AEC23C5A-8DC7-3044-8C3F-6B6BEFDD9446}" type="pres">
      <dgm:prSet presAssocID="{88A6FAA9-7F0B-C944-BE17-C1CDAE1199B3}" presName="background2" presStyleLbl="node2" presStyleIdx="2" presStyleCnt="3"/>
      <dgm:spPr/>
    </dgm:pt>
    <dgm:pt modelId="{12304D3B-C311-744D-9789-FC4D5E14C1B0}" type="pres">
      <dgm:prSet presAssocID="{88A6FAA9-7F0B-C944-BE17-C1CDAE1199B3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89A175D-0445-3841-8962-F4AA561834A2}" type="pres">
      <dgm:prSet presAssocID="{88A6FAA9-7F0B-C944-BE17-C1CDAE1199B3}" presName="hierChild3" presStyleCnt="0"/>
      <dgm:spPr/>
    </dgm:pt>
  </dgm:ptLst>
  <dgm:cxnLst>
    <dgm:cxn modelId="{3B2194A3-4331-0C41-9D6C-2E460F3E75C4}" type="presOf" srcId="{74DEC2CA-9447-6543-83A6-FFE44B336287}" destId="{41D5F2A5-40CF-9345-9018-25E6F3841937}" srcOrd="0" destOrd="0" presId="urn:microsoft.com/office/officeart/2005/8/layout/hierarchy1"/>
    <dgm:cxn modelId="{06CB72A8-8795-814D-AFCA-A2C08366FA48}" type="presOf" srcId="{CAD10A7B-2B1C-9647-A387-2990CA363A8A}" destId="{FB2AC011-EDA2-6F44-B6CC-7987366993AF}" srcOrd="0" destOrd="0" presId="urn:microsoft.com/office/officeart/2005/8/layout/hierarchy1"/>
    <dgm:cxn modelId="{D6829EED-B714-6D46-AA72-0BAB4946E325}" type="presOf" srcId="{0BA3B608-81D6-1240-A04A-F175A202ADED}" destId="{8D99C7C8-606C-5343-966F-849596D00869}" srcOrd="0" destOrd="0" presId="urn:microsoft.com/office/officeart/2005/8/layout/hierarchy1"/>
    <dgm:cxn modelId="{3328B861-82D4-0743-A19C-C5CA8BC24B11}" srcId="{E56C34CB-BEB5-1246-BE35-FD7651EA3B1B}" destId="{74DEC2CA-9447-6543-83A6-FFE44B336287}" srcOrd="1" destOrd="0" parTransId="{1913F6A0-76FE-F04A-8B92-92D23F62192E}" sibTransId="{46C2A193-4784-0940-A17C-EEE053EA872B}"/>
    <dgm:cxn modelId="{F358A25F-66B3-A948-AC50-31447E3D036A}" type="presOf" srcId="{88A6FAA9-7F0B-C944-BE17-C1CDAE1199B3}" destId="{12304D3B-C311-744D-9789-FC4D5E14C1B0}" srcOrd="0" destOrd="0" presId="urn:microsoft.com/office/officeart/2005/8/layout/hierarchy1"/>
    <dgm:cxn modelId="{82AE70FF-D616-194A-B4CE-7E0883E7C12B}" type="presOf" srcId="{E56C34CB-BEB5-1246-BE35-FD7651EA3B1B}" destId="{8029CBEF-09F3-A247-98F6-45B8723B36D3}" srcOrd="0" destOrd="0" presId="urn:microsoft.com/office/officeart/2005/8/layout/hierarchy1"/>
    <dgm:cxn modelId="{6862F373-09EB-F648-8965-DDD547F0DA2C}" srcId="{E56C34CB-BEB5-1246-BE35-FD7651EA3B1B}" destId="{0BA3B608-81D6-1240-A04A-F175A202ADED}" srcOrd="0" destOrd="0" parTransId="{D4434213-93A1-8941-8A7F-F8FB27506BF7}" sibTransId="{3E0F75B8-18B8-784D-9940-660CB1FD0869}"/>
    <dgm:cxn modelId="{7D12ECD3-E449-9E49-B7FD-C005F6B106D5}" srcId="{66E5BDE1-D2E2-594E-BE99-A63060972FCA}" destId="{E56C34CB-BEB5-1246-BE35-FD7651EA3B1B}" srcOrd="0" destOrd="0" parTransId="{15827B5B-04F4-2B49-95F9-D2FB5CACA691}" sibTransId="{20975796-C79B-D746-87FA-37BC9D739640}"/>
    <dgm:cxn modelId="{0799F680-E18D-C748-91DC-2A30EB621AFF}" srcId="{E56C34CB-BEB5-1246-BE35-FD7651EA3B1B}" destId="{88A6FAA9-7F0B-C944-BE17-C1CDAE1199B3}" srcOrd="2" destOrd="0" parTransId="{CAD10A7B-2B1C-9647-A387-2990CA363A8A}" sibTransId="{9281DC0E-A115-634F-893C-C143776B8159}"/>
    <dgm:cxn modelId="{69259B56-C558-514A-A6C2-31766935B95E}" type="presOf" srcId="{D4434213-93A1-8941-8A7F-F8FB27506BF7}" destId="{2A1F02D2-2D4C-9A47-AD51-487C055A4124}" srcOrd="0" destOrd="0" presId="urn:microsoft.com/office/officeart/2005/8/layout/hierarchy1"/>
    <dgm:cxn modelId="{116C70C5-73F3-B24A-87E9-6F055514DB1D}" type="presOf" srcId="{66E5BDE1-D2E2-594E-BE99-A63060972FCA}" destId="{98E472AA-A211-F746-8934-A4E0AF151275}" srcOrd="0" destOrd="0" presId="urn:microsoft.com/office/officeart/2005/8/layout/hierarchy1"/>
    <dgm:cxn modelId="{4B6DD724-1222-5B41-BAB9-49A495954363}" type="presOf" srcId="{1913F6A0-76FE-F04A-8B92-92D23F62192E}" destId="{5C03B1B6-0C6F-FC4D-A151-B67C74B0958A}" srcOrd="0" destOrd="0" presId="urn:microsoft.com/office/officeart/2005/8/layout/hierarchy1"/>
    <dgm:cxn modelId="{DF72548E-8A4F-3948-B0DE-6ED8B114E969}" type="presParOf" srcId="{98E472AA-A211-F746-8934-A4E0AF151275}" destId="{66F7C4A6-B7BD-6C4D-87EF-89DA1C959827}" srcOrd="0" destOrd="0" presId="urn:microsoft.com/office/officeart/2005/8/layout/hierarchy1"/>
    <dgm:cxn modelId="{15272151-4F95-C841-87B2-735900DD9174}" type="presParOf" srcId="{66F7C4A6-B7BD-6C4D-87EF-89DA1C959827}" destId="{4890BF59-62DF-EE4A-92D8-A0C40DAF1000}" srcOrd="0" destOrd="0" presId="urn:microsoft.com/office/officeart/2005/8/layout/hierarchy1"/>
    <dgm:cxn modelId="{58CD5F39-2D63-E343-88C8-25F18432671D}" type="presParOf" srcId="{4890BF59-62DF-EE4A-92D8-A0C40DAF1000}" destId="{D214D315-4397-914C-842A-D89DBEB68930}" srcOrd="0" destOrd="0" presId="urn:microsoft.com/office/officeart/2005/8/layout/hierarchy1"/>
    <dgm:cxn modelId="{621101B3-8C1C-6D43-A05C-1950B0EED334}" type="presParOf" srcId="{4890BF59-62DF-EE4A-92D8-A0C40DAF1000}" destId="{8029CBEF-09F3-A247-98F6-45B8723B36D3}" srcOrd="1" destOrd="0" presId="urn:microsoft.com/office/officeart/2005/8/layout/hierarchy1"/>
    <dgm:cxn modelId="{90C7DE22-9E7E-5D49-9153-6FCE175F02CF}" type="presParOf" srcId="{66F7C4A6-B7BD-6C4D-87EF-89DA1C959827}" destId="{E677844E-2F44-3B4B-99B1-7C9E584B4102}" srcOrd="1" destOrd="0" presId="urn:microsoft.com/office/officeart/2005/8/layout/hierarchy1"/>
    <dgm:cxn modelId="{06A770A0-6C4B-6B49-A085-0710AAF15B2E}" type="presParOf" srcId="{E677844E-2F44-3B4B-99B1-7C9E584B4102}" destId="{2A1F02D2-2D4C-9A47-AD51-487C055A4124}" srcOrd="0" destOrd="0" presId="urn:microsoft.com/office/officeart/2005/8/layout/hierarchy1"/>
    <dgm:cxn modelId="{60B8FA2A-3A97-F548-97E4-35765F29FA3E}" type="presParOf" srcId="{E677844E-2F44-3B4B-99B1-7C9E584B4102}" destId="{00E0F14D-8B26-D140-BE7F-1DD6FD62AE39}" srcOrd="1" destOrd="0" presId="urn:microsoft.com/office/officeart/2005/8/layout/hierarchy1"/>
    <dgm:cxn modelId="{FD719F08-94A5-5B4C-805E-49851FBC96EE}" type="presParOf" srcId="{00E0F14D-8B26-D140-BE7F-1DD6FD62AE39}" destId="{84BAF407-2949-144A-B149-931A39C3B287}" srcOrd="0" destOrd="0" presId="urn:microsoft.com/office/officeart/2005/8/layout/hierarchy1"/>
    <dgm:cxn modelId="{5AE0A61D-1325-E044-981B-ACF9A59313EC}" type="presParOf" srcId="{84BAF407-2949-144A-B149-931A39C3B287}" destId="{8AB2C4C5-09D7-3C40-AB8B-97032E459B3A}" srcOrd="0" destOrd="0" presId="urn:microsoft.com/office/officeart/2005/8/layout/hierarchy1"/>
    <dgm:cxn modelId="{603F6F8B-1C41-6140-918B-FD53230312E2}" type="presParOf" srcId="{84BAF407-2949-144A-B149-931A39C3B287}" destId="{8D99C7C8-606C-5343-966F-849596D00869}" srcOrd="1" destOrd="0" presId="urn:microsoft.com/office/officeart/2005/8/layout/hierarchy1"/>
    <dgm:cxn modelId="{755E34C8-7B4F-7C4A-AED5-45594EC5AB8F}" type="presParOf" srcId="{00E0F14D-8B26-D140-BE7F-1DD6FD62AE39}" destId="{D9B80818-5E95-F44D-8CC7-D126E138867C}" srcOrd="1" destOrd="0" presId="urn:microsoft.com/office/officeart/2005/8/layout/hierarchy1"/>
    <dgm:cxn modelId="{85633129-7730-1F44-82AC-4341728ECBC6}" type="presParOf" srcId="{E677844E-2F44-3B4B-99B1-7C9E584B4102}" destId="{5C03B1B6-0C6F-FC4D-A151-B67C74B0958A}" srcOrd="2" destOrd="0" presId="urn:microsoft.com/office/officeart/2005/8/layout/hierarchy1"/>
    <dgm:cxn modelId="{944970DD-D5A7-7146-A9E7-2D4F47501B79}" type="presParOf" srcId="{E677844E-2F44-3B4B-99B1-7C9E584B4102}" destId="{8FF7B83C-55E2-B545-A964-7DCE8B2A237F}" srcOrd="3" destOrd="0" presId="urn:microsoft.com/office/officeart/2005/8/layout/hierarchy1"/>
    <dgm:cxn modelId="{5CAA2E5C-3670-2F4F-A55B-859B11C269BC}" type="presParOf" srcId="{8FF7B83C-55E2-B545-A964-7DCE8B2A237F}" destId="{AB9C1C19-216B-ED43-BD5A-4DDE9FB3D6BA}" srcOrd="0" destOrd="0" presId="urn:microsoft.com/office/officeart/2005/8/layout/hierarchy1"/>
    <dgm:cxn modelId="{01EBE55B-8BAB-6B49-A6A2-5E9DC86E76DB}" type="presParOf" srcId="{AB9C1C19-216B-ED43-BD5A-4DDE9FB3D6BA}" destId="{07C40279-29AD-8440-A597-B5D1BA88531C}" srcOrd="0" destOrd="0" presId="urn:microsoft.com/office/officeart/2005/8/layout/hierarchy1"/>
    <dgm:cxn modelId="{575F7E0D-8E53-C940-81E0-F75E00F38E7C}" type="presParOf" srcId="{AB9C1C19-216B-ED43-BD5A-4DDE9FB3D6BA}" destId="{41D5F2A5-40CF-9345-9018-25E6F3841937}" srcOrd="1" destOrd="0" presId="urn:microsoft.com/office/officeart/2005/8/layout/hierarchy1"/>
    <dgm:cxn modelId="{1B099EFC-84D9-1144-9033-CE2E169BC4E1}" type="presParOf" srcId="{8FF7B83C-55E2-B545-A964-7DCE8B2A237F}" destId="{01220CD2-CAEA-4E4F-8EEE-E00314CD7738}" srcOrd="1" destOrd="0" presId="urn:microsoft.com/office/officeart/2005/8/layout/hierarchy1"/>
    <dgm:cxn modelId="{1B46331F-831A-A346-8788-3B0452CDC83E}" type="presParOf" srcId="{E677844E-2F44-3B4B-99B1-7C9E584B4102}" destId="{FB2AC011-EDA2-6F44-B6CC-7987366993AF}" srcOrd="4" destOrd="0" presId="urn:microsoft.com/office/officeart/2005/8/layout/hierarchy1"/>
    <dgm:cxn modelId="{21D106CA-6F11-6A4C-AF39-330F6E81CDE4}" type="presParOf" srcId="{E677844E-2F44-3B4B-99B1-7C9E584B4102}" destId="{91E35075-AF4E-4448-BA82-35C388FBBDF1}" srcOrd="5" destOrd="0" presId="urn:microsoft.com/office/officeart/2005/8/layout/hierarchy1"/>
    <dgm:cxn modelId="{CB0C21F2-5A93-6F4A-838C-7062EE376E7E}" type="presParOf" srcId="{91E35075-AF4E-4448-BA82-35C388FBBDF1}" destId="{19C3F658-7289-0243-83A3-3625708770B7}" srcOrd="0" destOrd="0" presId="urn:microsoft.com/office/officeart/2005/8/layout/hierarchy1"/>
    <dgm:cxn modelId="{DE924390-6D02-5B4B-8ECB-0903CE00DC71}" type="presParOf" srcId="{19C3F658-7289-0243-83A3-3625708770B7}" destId="{AEC23C5A-8DC7-3044-8C3F-6B6BEFDD9446}" srcOrd="0" destOrd="0" presId="urn:microsoft.com/office/officeart/2005/8/layout/hierarchy1"/>
    <dgm:cxn modelId="{5600F74F-389B-A54A-B729-C20A62C91268}" type="presParOf" srcId="{19C3F658-7289-0243-83A3-3625708770B7}" destId="{12304D3B-C311-744D-9789-FC4D5E14C1B0}" srcOrd="1" destOrd="0" presId="urn:microsoft.com/office/officeart/2005/8/layout/hierarchy1"/>
    <dgm:cxn modelId="{073B3B69-2A41-7F40-99BA-98E4CE1EC4BD}" type="presParOf" srcId="{91E35075-AF4E-4448-BA82-35C388FBBDF1}" destId="{C89A175D-0445-3841-8962-F4AA561834A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C2B2A4-D9CC-454C-9DEA-AFB364277623}" type="doc">
      <dgm:prSet loTypeId="urn:microsoft.com/office/officeart/2008/layout/HorizontalMultiLevelHierarchy" loCatId="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DA4F27A5-E639-6846-BF86-8B8953D4E89A}">
      <dgm:prSet phldrT="[Metin]"/>
      <dgm:spPr/>
      <dgm:t>
        <a:bodyPr/>
        <a:lstStyle/>
        <a:p>
          <a:r>
            <a:rPr lang="tr-TR" dirty="0" err="1"/>
            <a:t>Bloom</a:t>
          </a:r>
          <a:r>
            <a:rPr lang="tr-TR" dirty="0"/>
            <a:t> </a:t>
          </a:r>
          <a:r>
            <a:rPr lang="tr-TR" dirty="0" err="1"/>
            <a:t>bilişisel</a:t>
          </a:r>
          <a:r>
            <a:rPr lang="tr-TR" dirty="0"/>
            <a:t> alandaki yeterlikleri </a:t>
          </a:r>
        </a:p>
      </dgm:t>
    </dgm:pt>
    <dgm:pt modelId="{D20A93EB-774F-E649-A9B6-67730C2D267F}" type="parTrans" cxnId="{9270F5AD-6BA2-9E4B-B1B5-69F71F704CD6}">
      <dgm:prSet/>
      <dgm:spPr/>
      <dgm:t>
        <a:bodyPr/>
        <a:lstStyle/>
        <a:p>
          <a:endParaRPr lang="tr-TR"/>
        </a:p>
      </dgm:t>
    </dgm:pt>
    <dgm:pt modelId="{97F01469-011B-F94A-A42F-543B6F334385}" type="sibTrans" cxnId="{9270F5AD-6BA2-9E4B-B1B5-69F71F704CD6}">
      <dgm:prSet/>
      <dgm:spPr/>
      <dgm:t>
        <a:bodyPr/>
        <a:lstStyle/>
        <a:p>
          <a:endParaRPr lang="tr-TR"/>
        </a:p>
      </dgm:t>
    </dgm:pt>
    <dgm:pt modelId="{C0836700-53CF-1443-991B-E3BE33F75FB0}">
      <dgm:prSet phldrT="[Metin]"/>
      <dgm:spPr/>
      <dgm:t>
        <a:bodyPr/>
        <a:lstStyle/>
        <a:p>
          <a:r>
            <a:rPr lang="tr-TR" dirty="0"/>
            <a:t>Bilgi</a:t>
          </a:r>
        </a:p>
      </dgm:t>
    </dgm:pt>
    <dgm:pt modelId="{DE09B337-2662-284D-9F1F-A8FC90B198E8}" type="parTrans" cxnId="{A170C1CF-5A06-0E4B-AA01-49E743D2E916}">
      <dgm:prSet/>
      <dgm:spPr/>
      <dgm:t>
        <a:bodyPr/>
        <a:lstStyle/>
        <a:p>
          <a:endParaRPr lang="tr-TR"/>
        </a:p>
      </dgm:t>
    </dgm:pt>
    <dgm:pt modelId="{1EC43AA2-8357-0A4B-9C03-CD30598629CF}" type="sibTrans" cxnId="{A170C1CF-5A06-0E4B-AA01-49E743D2E916}">
      <dgm:prSet/>
      <dgm:spPr/>
      <dgm:t>
        <a:bodyPr/>
        <a:lstStyle/>
        <a:p>
          <a:endParaRPr lang="tr-TR"/>
        </a:p>
      </dgm:t>
    </dgm:pt>
    <dgm:pt modelId="{4541306C-84B8-FB4C-A02E-3C1C69337ABF}">
      <dgm:prSet phldrT="[Metin]"/>
      <dgm:spPr/>
      <dgm:t>
        <a:bodyPr/>
        <a:lstStyle/>
        <a:p>
          <a:r>
            <a:rPr lang="tr-TR" dirty="0"/>
            <a:t>Kavrama</a:t>
          </a:r>
        </a:p>
      </dgm:t>
    </dgm:pt>
    <dgm:pt modelId="{5696FE6A-5DD7-2645-8C5E-E3358E53427C}" type="parTrans" cxnId="{30FDC70F-9D01-F640-B96B-837AE39F3757}">
      <dgm:prSet/>
      <dgm:spPr/>
      <dgm:t>
        <a:bodyPr/>
        <a:lstStyle/>
        <a:p>
          <a:endParaRPr lang="tr-TR"/>
        </a:p>
      </dgm:t>
    </dgm:pt>
    <dgm:pt modelId="{3198561D-1803-8E4E-8A6A-1F17B21D538D}" type="sibTrans" cxnId="{30FDC70F-9D01-F640-B96B-837AE39F3757}">
      <dgm:prSet/>
      <dgm:spPr/>
      <dgm:t>
        <a:bodyPr/>
        <a:lstStyle/>
        <a:p>
          <a:endParaRPr lang="tr-TR"/>
        </a:p>
      </dgm:t>
    </dgm:pt>
    <dgm:pt modelId="{D7384C64-420E-D04C-8C7C-A2F0A80E03BA}">
      <dgm:prSet phldrT="[Metin]"/>
      <dgm:spPr/>
      <dgm:t>
        <a:bodyPr/>
        <a:lstStyle/>
        <a:p>
          <a:r>
            <a:rPr lang="tr-TR" dirty="0"/>
            <a:t>Uygulama</a:t>
          </a:r>
        </a:p>
      </dgm:t>
    </dgm:pt>
    <dgm:pt modelId="{25B04E83-6A1B-AF45-927A-91039642C11A}" type="parTrans" cxnId="{D48E4FB7-E68A-BE44-B1FF-E066AF8E68FF}">
      <dgm:prSet/>
      <dgm:spPr/>
      <dgm:t>
        <a:bodyPr/>
        <a:lstStyle/>
        <a:p>
          <a:endParaRPr lang="tr-TR"/>
        </a:p>
      </dgm:t>
    </dgm:pt>
    <dgm:pt modelId="{4A1CB952-A9C7-0944-805D-457255516304}" type="sibTrans" cxnId="{D48E4FB7-E68A-BE44-B1FF-E066AF8E68FF}">
      <dgm:prSet/>
      <dgm:spPr/>
      <dgm:t>
        <a:bodyPr/>
        <a:lstStyle/>
        <a:p>
          <a:endParaRPr lang="tr-TR"/>
        </a:p>
      </dgm:t>
    </dgm:pt>
    <dgm:pt modelId="{D549ABD0-7FCA-7447-82D7-522A50A1474B}">
      <dgm:prSet phldrT="[Metin]"/>
      <dgm:spPr/>
      <dgm:t>
        <a:bodyPr/>
        <a:lstStyle/>
        <a:p>
          <a:r>
            <a:rPr lang="tr-TR" dirty="0"/>
            <a:t>Analiz</a:t>
          </a:r>
        </a:p>
      </dgm:t>
    </dgm:pt>
    <dgm:pt modelId="{643F3473-1413-2A42-A703-2AA83726AF43}" type="parTrans" cxnId="{792813C0-2CD7-3642-99E3-48AA340E2BDB}">
      <dgm:prSet/>
      <dgm:spPr/>
      <dgm:t>
        <a:bodyPr/>
        <a:lstStyle/>
        <a:p>
          <a:endParaRPr lang="tr-TR"/>
        </a:p>
      </dgm:t>
    </dgm:pt>
    <dgm:pt modelId="{341A73B9-3875-6D42-8F9B-5DFFBD4BFAE2}" type="sibTrans" cxnId="{792813C0-2CD7-3642-99E3-48AA340E2BDB}">
      <dgm:prSet/>
      <dgm:spPr/>
      <dgm:t>
        <a:bodyPr/>
        <a:lstStyle/>
        <a:p>
          <a:endParaRPr lang="tr-TR"/>
        </a:p>
      </dgm:t>
    </dgm:pt>
    <dgm:pt modelId="{CA272EB1-40E4-9F49-8BD7-ADCD2A2E8DC7}">
      <dgm:prSet phldrT="[Metin]"/>
      <dgm:spPr/>
      <dgm:t>
        <a:bodyPr/>
        <a:lstStyle/>
        <a:p>
          <a:r>
            <a:rPr lang="tr-TR" dirty="0"/>
            <a:t>Sentez</a:t>
          </a:r>
        </a:p>
      </dgm:t>
    </dgm:pt>
    <dgm:pt modelId="{5C3A5412-76F4-EF44-A7A7-7B4EDF6587CA}" type="parTrans" cxnId="{B81F2C86-AB30-274E-81C1-00D2B5135E46}">
      <dgm:prSet/>
      <dgm:spPr/>
      <dgm:t>
        <a:bodyPr/>
        <a:lstStyle/>
        <a:p>
          <a:endParaRPr lang="tr-TR"/>
        </a:p>
      </dgm:t>
    </dgm:pt>
    <dgm:pt modelId="{981DA549-370D-2840-B9B3-C280D452BEA3}" type="sibTrans" cxnId="{B81F2C86-AB30-274E-81C1-00D2B5135E46}">
      <dgm:prSet/>
      <dgm:spPr/>
      <dgm:t>
        <a:bodyPr/>
        <a:lstStyle/>
        <a:p>
          <a:endParaRPr lang="tr-TR"/>
        </a:p>
      </dgm:t>
    </dgm:pt>
    <dgm:pt modelId="{11E41EE9-89A7-A24D-B0E2-1DEE78AF4121}">
      <dgm:prSet phldrT="[Metin]"/>
      <dgm:spPr/>
      <dgm:t>
        <a:bodyPr/>
        <a:lstStyle/>
        <a:p>
          <a:r>
            <a:rPr lang="tr-TR" dirty="0"/>
            <a:t>Değerlendirme</a:t>
          </a:r>
        </a:p>
      </dgm:t>
    </dgm:pt>
    <dgm:pt modelId="{38881147-571E-7C48-A444-1A4C20240ED2}" type="parTrans" cxnId="{31594F1C-0C60-8048-A8FC-1236516AE287}">
      <dgm:prSet/>
      <dgm:spPr/>
      <dgm:t>
        <a:bodyPr/>
        <a:lstStyle/>
        <a:p>
          <a:endParaRPr lang="tr-TR"/>
        </a:p>
      </dgm:t>
    </dgm:pt>
    <dgm:pt modelId="{895DCC6E-1619-6D45-B0F9-62CB2FECC49E}" type="sibTrans" cxnId="{31594F1C-0C60-8048-A8FC-1236516AE287}">
      <dgm:prSet/>
      <dgm:spPr/>
      <dgm:t>
        <a:bodyPr/>
        <a:lstStyle/>
        <a:p>
          <a:endParaRPr lang="tr-TR"/>
        </a:p>
      </dgm:t>
    </dgm:pt>
    <dgm:pt modelId="{894C9D82-351D-6440-91CF-8FA22E7355ED}" type="pres">
      <dgm:prSet presAssocID="{67C2B2A4-D9CC-454C-9DEA-AFB36427762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FE46F95-C76A-764F-A593-8E1A2FCC2C2A}" type="pres">
      <dgm:prSet presAssocID="{DA4F27A5-E639-6846-BF86-8B8953D4E89A}" presName="root1" presStyleCnt="0"/>
      <dgm:spPr/>
    </dgm:pt>
    <dgm:pt modelId="{0E1ADD13-3156-2344-AB4D-2511BCCE6D9B}" type="pres">
      <dgm:prSet presAssocID="{DA4F27A5-E639-6846-BF86-8B8953D4E89A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6C5743B-AB3E-BA4B-8192-A1FBB8BFAD00}" type="pres">
      <dgm:prSet presAssocID="{DA4F27A5-E639-6846-BF86-8B8953D4E89A}" presName="level2hierChild" presStyleCnt="0"/>
      <dgm:spPr/>
    </dgm:pt>
    <dgm:pt modelId="{C7414DEC-CA80-8A44-AED1-09D954A07E5B}" type="pres">
      <dgm:prSet presAssocID="{DE09B337-2662-284D-9F1F-A8FC90B198E8}" presName="conn2-1" presStyleLbl="parChTrans1D2" presStyleIdx="0" presStyleCnt="6"/>
      <dgm:spPr/>
      <dgm:t>
        <a:bodyPr/>
        <a:lstStyle/>
        <a:p>
          <a:endParaRPr lang="tr-TR"/>
        </a:p>
      </dgm:t>
    </dgm:pt>
    <dgm:pt modelId="{66C93784-BCD3-A84D-A787-4853D78CD432}" type="pres">
      <dgm:prSet presAssocID="{DE09B337-2662-284D-9F1F-A8FC90B198E8}" presName="connTx" presStyleLbl="parChTrans1D2" presStyleIdx="0" presStyleCnt="6"/>
      <dgm:spPr/>
      <dgm:t>
        <a:bodyPr/>
        <a:lstStyle/>
        <a:p>
          <a:endParaRPr lang="tr-TR"/>
        </a:p>
      </dgm:t>
    </dgm:pt>
    <dgm:pt modelId="{0F39F938-84A9-264D-B21F-8BAE4CC7F87E}" type="pres">
      <dgm:prSet presAssocID="{C0836700-53CF-1443-991B-E3BE33F75FB0}" presName="root2" presStyleCnt="0"/>
      <dgm:spPr/>
    </dgm:pt>
    <dgm:pt modelId="{57995A11-0EC8-204A-9DDC-65E419165F32}" type="pres">
      <dgm:prSet presAssocID="{C0836700-53CF-1443-991B-E3BE33F75FB0}" presName="LevelTwoTextNode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38A57DE-4AE0-7C49-8F3E-A2C26571F5F2}" type="pres">
      <dgm:prSet presAssocID="{C0836700-53CF-1443-991B-E3BE33F75FB0}" presName="level3hierChild" presStyleCnt="0"/>
      <dgm:spPr/>
    </dgm:pt>
    <dgm:pt modelId="{E1AE07B5-F661-414D-882D-7851D57CE2DA}" type="pres">
      <dgm:prSet presAssocID="{5696FE6A-5DD7-2645-8C5E-E3358E53427C}" presName="conn2-1" presStyleLbl="parChTrans1D2" presStyleIdx="1" presStyleCnt="6"/>
      <dgm:spPr/>
      <dgm:t>
        <a:bodyPr/>
        <a:lstStyle/>
        <a:p>
          <a:endParaRPr lang="tr-TR"/>
        </a:p>
      </dgm:t>
    </dgm:pt>
    <dgm:pt modelId="{D484D2A8-2CD6-2A45-91E2-A80A1E7BDF09}" type="pres">
      <dgm:prSet presAssocID="{5696FE6A-5DD7-2645-8C5E-E3358E53427C}" presName="connTx" presStyleLbl="parChTrans1D2" presStyleIdx="1" presStyleCnt="6"/>
      <dgm:spPr/>
      <dgm:t>
        <a:bodyPr/>
        <a:lstStyle/>
        <a:p>
          <a:endParaRPr lang="tr-TR"/>
        </a:p>
      </dgm:t>
    </dgm:pt>
    <dgm:pt modelId="{89BBD63D-3491-F34E-8F8A-99CD3125A540}" type="pres">
      <dgm:prSet presAssocID="{4541306C-84B8-FB4C-A02E-3C1C69337ABF}" presName="root2" presStyleCnt="0"/>
      <dgm:spPr/>
    </dgm:pt>
    <dgm:pt modelId="{463E75FE-9BE8-B24F-A475-3D59E7FE9C1C}" type="pres">
      <dgm:prSet presAssocID="{4541306C-84B8-FB4C-A02E-3C1C69337ABF}" presName="LevelTwoTextNode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D05986A-CC30-AD44-A857-619FCA3EF70A}" type="pres">
      <dgm:prSet presAssocID="{4541306C-84B8-FB4C-A02E-3C1C69337ABF}" presName="level3hierChild" presStyleCnt="0"/>
      <dgm:spPr/>
    </dgm:pt>
    <dgm:pt modelId="{644087B3-7F83-E245-B422-F4BB4BB1F937}" type="pres">
      <dgm:prSet presAssocID="{25B04E83-6A1B-AF45-927A-91039642C11A}" presName="conn2-1" presStyleLbl="parChTrans1D2" presStyleIdx="2" presStyleCnt="6"/>
      <dgm:spPr/>
      <dgm:t>
        <a:bodyPr/>
        <a:lstStyle/>
        <a:p>
          <a:endParaRPr lang="tr-TR"/>
        </a:p>
      </dgm:t>
    </dgm:pt>
    <dgm:pt modelId="{3B30D0C4-D1BB-2A4F-9A0B-6A324D0DD1F2}" type="pres">
      <dgm:prSet presAssocID="{25B04E83-6A1B-AF45-927A-91039642C11A}" presName="connTx" presStyleLbl="parChTrans1D2" presStyleIdx="2" presStyleCnt="6"/>
      <dgm:spPr/>
      <dgm:t>
        <a:bodyPr/>
        <a:lstStyle/>
        <a:p>
          <a:endParaRPr lang="tr-TR"/>
        </a:p>
      </dgm:t>
    </dgm:pt>
    <dgm:pt modelId="{51B565C5-53F9-714A-90FD-EBDE2F8E0CBD}" type="pres">
      <dgm:prSet presAssocID="{D7384C64-420E-D04C-8C7C-A2F0A80E03BA}" presName="root2" presStyleCnt="0"/>
      <dgm:spPr/>
    </dgm:pt>
    <dgm:pt modelId="{4E73814E-5E30-1D42-AE42-8613EF45548A}" type="pres">
      <dgm:prSet presAssocID="{D7384C64-420E-D04C-8C7C-A2F0A80E03BA}" presName="LevelTwoTextNode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A496238-13C4-D945-8751-7D717B97DD75}" type="pres">
      <dgm:prSet presAssocID="{D7384C64-420E-D04C-8C7C-A2F0A80E03BA}" presName="level3hierChild" presStyleCnt="0"/>
      <dgm:spPr/>
    </dgm:pt>
    <dgm:pt modelId="{A5E5FDC6-71AE-C04D-8D27-E2455986717B}" type="pres">
      <dgm:prSet presAssocID="{643F3473-1413-2A42-A703-2AA83726AF43}" presName="conn2-1" presStyleLbl="parChTrans1D2" presStyleIdx="3" presStyleCnt="6"/>
      <dgm:spPr/>
      <dgm:t>
        <a:bodyPr/>
        <a:lstStyle/>
        <a:p>
          <a:endParaRPr lang="tr-TR"/>
        </a:p>
      </dgm:t>
    </dgm:pt>
    <dgm:pt modelId="{AFD07ADC-B129-7E48-9F77-10ABCEC50C82}" type="pres">
      <dgm:prSet presAssocID="{643F3473-1413-2A42-A703-2AA83726AF43}" presName="connTx" presStyleLbl="parChTrans1D2" presStyleIdx="3" presStyleCnt="6"/>
      <dgm:spPr/>
      <dgm:t>
        <a:bodyPr/>
        <a:lstStyle/>
        <a:p>
          <a:endParaRPr lang="tr-TR"/>
        </a:p>
      </dgm:t>
    </dgm:pt>
    <dgm:pt modelId="{D11893DB-DEFB-804F-BB3F-5FCE90A20A33}" type="pres">
      <dgm:prSet presAssocID="{D549ABD0-7FCA-7447-82D7-522A50A1474B}" presName="root2" presStyleCnt="0"/>
      <dgm:spPr/>
    </dgm:pt>
    <dgm:pt modelId="{7E4CED36-5D8A-9346-9651-0BF4FA214976}" type="pres">
      <dgm:prSet presAssocID="{D549ABD0-7FCA-7447-82D7-522A50A1474B}" presName="LevelTwoTextNode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DAE2FE8-9A21-7A41-BCE8-D385DEDE2AD3}" type="pres">
      <dgm:prSet presAssocID="{D549ABD0-7FCA-7447-82D7-522A50A1474B}" presName="level3hierChild" presStyleCnt="0"/>
      <dgm:spPr/>
    </dgm:pt>
    <dgm:pt modelId="{0882D4E9-D236-DE4B-A08C-E5D80A94DED9}" type="pres">
      <dgm:prSet presAssocID="{5C3A5412-76F4-EF44-A7A7-7B4EDF6587CA}" presName="conn2-1" presStyleLbl="parChTrans1D2" presStyleIdx="4" presStyleCnt="6"/>
      <dgm:spPr/>
      <dgm:t>
        <a:bodyPr/>
        <a:lstStyle/>
        <a:p>
          <a:endParaRPr lang="tr-TR"/>
        </a:p>
      </dgm:t>
    </dgm:pt>
    <dgm:pt modelId="{156C783F-F6BC-CC4C-B434-B9AB6AF2AEA3}" type="pres">
      <dgm:prSet presAssocID="{5C3A5412-76F4-EF44-A7A7-7B4EDF6587CA}" presName="connTx" presStyleLbl="parChTrans1D2" presStyleIdx="4" presStyleCnt="6"/>
      <dgm:spPr/>
      <dgm:t>
        <a:bodyPr/>
        <a:lstStyle/>
        <a:p>
          <a:endParaRPr lang="tr-TR"/>
        </a:p>
      </dgm:t>
    </dgm:pt>
    <dgm:pt modelId="{DFF05F3B-52A8-8B4C-8BC7-3BFF5BB7EA27}" type="pres">
      <dgm:prSet presAssocID="{CA272EB1-40E4-9F49-8BD7-ADCD2A2E8DC7}" presName="root2" presStyleCnt="0"/>
      <dgm:spPr/>
    </dgm:pt>
    <dgm:pt modelId="{E08C6CE9-F789-BD49-8B5A-FB6765F8B36B}" type="pres">
      <dgm:prSet presAssocID="{CA272EB1-40E4-9F49-8BD7-ADCD2A2E8DC7}" presName="LevelTwoTextNode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0D90DAB-514E-EF41-A2A3-BDB196D14518}" type="pres">
      <dgm:prSet presAssocID="{CA272EB1-40E4-9F49-8BD7-ADCD2A2E8DC7}" presName="level3hierChild" presStyleCnt="0"/>
      <dgm:spPr/>
    </dgm:pt>
    <dgm:pt modelId="{19743555-E6A6-F244-B7C0-8DA5EE6B0A9C}" type="pres">
      <dgm:prSet presAssocID="{38881147-571E-7C48-A444-1A4C20240ED2}" presName="conn2-1" presStyleLbl="parChTrans1D2" presStyleIdx="5" presStyleCnt="6"/>
      <dgm:spPr/>
      <dgm:t>
        <a:bodyPr/>
        <a:lstStyle/>
        <a:p>
          <a:endParaRPr lang="tr-TR"/>
        </a:p>
      </dgm:t>
    </dgm:pt>
    <dgm:pt modelId="{A62FF342-FB86-084B-97B0-7DA91447BAE4}" type="pres">
      <dgm:prSet presAssocID="{38881147-571E-7C48-A444-1A4C20240ED2}" presName="connTx" presStyleLbl="parChTrans1D2" presStyleIdx="5" presStyleCnt="6"/>
      <dgm:spPr/>
      <dgm:t>
        <a:bodyPr/>
        <a:lstStyle/>
        <a:p>
          <a:endParaRPr lang="tr-TR"/>
        </a:p>
      </dgm:t>
    </dgm:pt>
    <dgm:pt modelId="{EB9D109F-E575-CB42-AC14-FC612F72CA46}" type="pres">
      <dgm:prSet presAssocID="{11E41EE9-89A7-A24D-B0E2-1DEE78AF4121}" presName="root2" presStyleCnt="0"/>
      <dgm:spPr/>
    </dgm:pt>
    <dgm:pt modelId="{07FC97B5-BBFE-7949-80CB-5D18DF7FA1D0}" type="pres">
      <dgm:prSet presAssocID="{11E41EE9-89A7-A24D-B0E2-1DEE78AF4121}" presName="LevelTwoTextNode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FD311FB-5468-DE48-B4B8-CAAFF3A3F28E}" type="pres">
      <dgm:prSet presAssocID="{11E41EE9-89A7-A24D-B0E2-1DEE78AF4121}" presName="level3hierChild" presStyleCnt="0"/>
      <dgm:spPr/>
    </dgm:pt>
  </dgm:ptLst>
  <dgm:cxnLst>
    <dgm:cxn modelId="{31594F1C-0C60-8048-A8FC-1236516AE287}" srcId="{DA4F27A5-E639-6846-BF86-8B8953D4E89A}" destId="{11E41EE9-89A7-A24D-B0E2-1DEE78AF4121}" srcOrd="5" destOrd="0" parTransId="{38881147-571E-7C48-A444-1A4C20240ED2}" sibTransId="{895DCC6E-1619-6D45-B0F9-62CB2FECC49E}"/>
    <dgm:cxn modelId="{A170C1CF-5A06-0E4B-AA01-49E743D2E916}" srcId="{DA4F27A5-E639-6846-BF86-8B8953D4E89A}" destId="{C0836700-53CF-1443-991B-E3BE33F75FB0}" srcOrd="0" destOrd="0" parTransId="{DE09B337-2662-284D-9F1F-A8FC90B198E8}" sibTransId="{1EC43AA2-8357-0A4B-9C03-CD30598629CF}"/>
    <dgm:cxn modelId="{B81F2C86-AB30-274E-81C1-00D2B5135E46}" srcId="{DA4F27A5-E639-6846-BF86-8B8953D4E89A}" destId="{CA272EB1-40E4-9F49-8BD7-ADCD2A2E8DC7}" srcOrd="4" destOrd="0" parTransId="{5C3A5412-76F4-EF44-A7A7-7B4EDF6587CA}" sibTransId="{981DA549-370D-2840-B9B3-C280D452BEA3}"/>
    <dgm:cxn modelId="{5111BB93-87F1-A543-9470-8039E13F572E}" type="presOf" srcId="{D7384C64-420E-D04C-8C7C-A2F0A80E03BA}" destId="{4E73814E-5E30-1D42-AE42-8613EF45548A}" srcOrd="0" destOrd="0" presId="urn:microsoft.com/office/officeart/2008/layout/HorizontalMultiLevelHierarchy"/>
    <dgm:cxn modelId="{711F5931-7835-744D-B575-26A21BF64323}" type="presOf" srcId="{38881147-571E-7C48-A444-1A4C20240ED2}" destId="{A62FF342-FB86-084B-97B0-7DA91447BAE4}" srcOrd="1" destOrd="0" presId="urn:microsoft.com/office/officeart/2008/layout/HorizontalMultiLevelHierarchy"/>
    <dgm:cxn modelId="{3BE18DE0-3595-9244-B760-234F4FFD8D81}" type="presOf" srcId="{5696FE6A-5DD7-2645-8C5E-E3358E53427C}" destId="{D484D2A8-2CD6-2A45-91E2-A80A1E7BDF09}" srcOrd="1" destOrd="0" presId="urn:microsoft.com/office/officeart/2008/layout/HorizontalMultiLevelHierarchy"/>
    <dgm:cxn modelId="{47479D9B-2985-EC4C-84E5-4EEF527FD6F6}" type="presOf" srcId="{67C2B2A4-D9CC-454C-9DEA-AFB364277623}" destId="{894C9D82-351D-6440-91CF-8FA22E7355ED}" srcOrd="0" destOrd="0" presId="urn:microsoft.com/office/officeart/2008/layout/HorizontalMultiLevelHierarchy"/>
    <dgm:cxn modelId="{3A8B5B43-526C-6043-A18B-F02E3679DC1B}" type="presOf" srcId="{5696FE6A-5DD7-2645-8C5E-E3358E53427C}" destId="{E1AE07B5-F661-414D-882D-7851D57CE2DA}" srcOrd="0" destOrd="0" presId="urn:microsoft.com/office/officeart/2008/layout/HorizontalMultiLevelHierarchy"/>
    <dgm:cxn modelId="{64008624-E4F8-F14C-9702-D5A734C4E958}" type="presOf" srcId="{11E41EE9-89A7-A24D-B0E2-1DEE78AF4121}" destId="{07FC97B5-BBFE-7949-80CB-5D18DF7FA1D0}" srcOrd="0" destOrd="0" presId="urn:microsoft.com/office/officeart/2008/layout/HorizontalMultiLevelHierarchy"/>
    <dgm:cxn modelId="{C75DB131-5A49-BA41-B4D0-5433FF26C177}" type="presOf" srcId="{CA272EB1-40E4-9F49-8BD7-ADCD2A2E8DC7}" destId="{E08C6CE9-F789-BD49-8B5A-FB6765F8B36B}" srcOrd="0" destOrd="0" presId="urn:microsoft.com/office/officeart/2008/layout/HorizontalMultiLevelHierarchy"/>
    <dgm:cxn modelId="{68626F4D-0902-CD42-A07D-6090BA9F1388}" type="presOf" srcId="{4541306C-84B8-FB4C-A02E-3C1C69337ABF}" destId="{463E75FE-9BE8-B24F-A475-3D59E7FE9C1C}" srcOrd="0" destOrd="0" presId="urn:microsoft.com/office/officeart/2008/layout/HorizontalMultiLevelHierarchy"/>
    <dgm:cxn modelId="{EB07AC00-19E2-514E-93FB-4DF613C4566B}" type="presOf" srcId="{C0836700-53CF-1443-991B-E3BE33F75FB0}" destId="{57995A11-0EC8-204A-9DDC-65E419165F32}" srcOrd="0" destOrd="0" presId="urn:microsoft.com/office/officeart/2008/layout/HorizontalMultiLevelHierarchy"/>
    <dgm:cxn modelId="{EDE67131-9801-F344-B1CE-23ADCFC2C7CC}" type="presOf" srcId="{25B04E83-6A1B-AF45-927A-91039642C11A}" destId="{3B30D0C4-D1BB-2A4F-9A0B-6A324D0DD1F2}" srcOrd="1" destOrd="0" presId="urn:microsoft.com/office/officeart/2008/layout/HorizontalMultiLevelHierarchy"/>
    <dgm:cxn modelId="{139C086B-0C9C-C940-9BD7-B67C47D79E0A}" type="presOf" srcId="{DE09B337-2662-284D-9F1F-A8FC90B198E8}" destId="{C7414DEC-CA80-8A44-AED1-09D954A07E5B}" srcOrd="0" destOrd="0" presId="urn:microsoft.com/office/officeart/2008/layout/HorizontalMultiLevelHierarchy"/>
    <dgm:cxn modelId="{651CBFDD-6116-164D-AE51-757B907A432F}" type="presOf" srcId="{DE09B337-2662-284D-9F1F-A8FC90B198E8}" destId="{66C93784-BCD3-A84D-A787-4853D78CD432}" srcOrd="1" destOrd="0" presId="urn:microsoft.com/office/officeart/2008/layout/HorizontalMultiLevelHierarchy"/>
    <dgm:cxn modelId="{1AD85913-25D3-B742-A49E-7D5418EFF525}" type="presOf" srcId="{38881147-571E-7C48-A444-1A4C20240ED2}" destId="{19743555-E6A6-F244-B7C0-8DA5EE6B0A9C}" srcOrd="0" destOrd="0" presId="urn:microsoft.com/office/officeart/2008/layout/HorizontalMultiLevelHierarchy"/>
    <dgm:cxn modelId="{D48E4FB7-E68A-BE44-B1FF-E066AF8E68FF}" srcId="{DA4F27A5-E639-6846-BF86-8B8953D4E89A}" destId="{D7384C64-420E-D04C-8C7C-A2F0A80E03BA}" srcOrd="2" destOrd="0" parTransId="{25B04E83-6A1B-AF45-927A-91039642C11A}" sibTransId="{4A1CB952-A9C7-0944-805D-457255516304}"/>
    <dgm:cxn modelId="{BA2B7F8A-7847-F343-979D-068FDCE60C23}" type="presOf" srcId="{DA4F27A5-E639-6846-BF86-8B8953D4E89A}" destId="{0E1ADD13-3156-2344-AB4D-2511BCCE6D9B}" srcOrd="0" destOrd="0" presId="urn:microsoft.com/office/officeart/2008/layout/HorizontalMultiLevelHierarchy"/>
    <dgm:cxn modelId="{D3106B38-17A8-1F48-BB75-609DB7E45D69}" type="presOf" srcId="{5C3A5412-76F4-EF44-A7A7-7B4EDF6587CA}" destId="{156C783F-F6BC-CC4C-B434-B9AB6AF2AEA3}" srcOrd="1" destOrd="0" presId="urn:microsoft.com/office/officeart/2008/layout/HorizontalMultiLevelHierarchy"/>
    <dgm:cxn modelId="{30FDC70F-9D01-F640-B96B-837AE39F3757}" srcId="{DA4F27A5-E639-6846-BF86-8B8953D4E89A}" destId="{4541306C-84B8-FB4C-A02E-3C1C69337ABF}" srcOrd="1" destOrd="0" parTransId="{5696FE6A-5DD7-2645-8C5E-E3358E53427C}" sibTransId="{3198561D-1803-8E4E-8A6A-1F17B21D538D}"/>
    <dgm:cxn modelId="{8EE44DAC-9705-5246-88E6-F5DB8FD583A6}" type="presOf" srcId="{5C3A5412-76F4-EF44-A7A7-7B4EDF6587CA}" destId="{0882D4E9-D236-DE4B-A08C-E5D80A94DED9}" srcOrd="0" destOrd="0" presId="urn:microsoft.com/office/officeart/2008/layout/HorizontalMultiLevelHierarchy"/>
    <dgm:cxn modelId="{4092FD01-6FD3-5141-B4AF-D9516C4EB412}" type="presOf" srcId="{643F3473-1413-2A42-A703-2AA83726AF43}" destId="{AFD07ADC-B129-7E48-9F77-10ABCEC50C82}" srcOrd="1" destOrd="0" presId="urn:microsoft.com/office/officeart/2008/layout/HorizontalMultiLevelHierarchy"/>
    <dgm:cxn modelId="{792813C0-2CD7-3642-99E3-48AA340E2BDB}" srcId="{DA4F27A5-E639-6846-BF86-8B8953D4E89A}" destId="{D549ABD0-7FCA-7447-82D7-522A50A1474B}" srcOrd="3" destOrd="0" parTransId="{643F3473-1413-2A42-A703-2AA83726AF43}" sibTransId="{341A73B9-3875-6D42-8F9B-5DFFBD4BFAE2}"/>
    <dgm:cxn modelId="{54490E72-6DDE-A94B-BD98-4B9096DA32CB}" type="presOf" srcId="{D549ABD0-7FCA-7447-82D7-522A50A1474B}" destId="{7E4CED36-5D8A-9346-9651-0BF4FA214976}" srcOrd="0" destOrd="0" presId="urn:microsoft.com/office/officeart/2008/layout/HorizontalMultiLevelHierarchy"/>
    <dgm:cxn modelId="{9270F5AD-6BA2-9E4B-B1B5-69F71F704CD6}" srcId="{67C2B2A4-D9CC-454C-9DEA-AFB364277623}" destId="{DA4F27A5-E639-6846-BF86-8B8953D4E89A}" srcOrd="0" destOrd="0" parTransId="{D20A93EB-774F-E649-A9B6-67730C2D267F}" sibTransId="{97F01469-011B-F94A-A42F-543B6F334385}"/>
    <dgm:cxn modelId="{D0D548A7-30AD-DE40-BED7-FB7A4FE94B78}" type="presOf" srcId="{643F3473-1413-2A42-A703-2AA83726AF43}" destId="{A5E5FDC6-71AE-C04D-8D27-E2455986717B}" srcOrd="0" destOrd="0" presId="urn:microsoft.com/office/officeart/2008/layout/HorizontalMultiLevelHierarchy"/>
    <dgm:cxn modelId="{8F6EA9DE-DBDC-8749-A6B8-86C017800AC5}" type="presOf" srcId="{25B04E83-6A1B-AF45-927A-91039642C11A}" destId="{644087B3-7F83-E245-B422-F4BB4BB1F937}" srcOrd="0" destOrd="0" presId="urn:microsoft.com/office/officeart/2008/layout/HorizontalMultiLevelHierarchy"/>
    <dgm:cxn modelId="{BC920124-6F3B-AE42-BA05-7470279A4CC4}" type="presParOf" srcId="{894C9D82-351D-6440-91CF-8FA22E7355ED}" destId="{6FE46F95-C76A-764F-A593-8E1A2FCC2C2A}" srcOrd="0" destOrd="0" presId="urn:microsoft.com/office/officeart/2008/layout/HorizontalMultiLevelHierarchy"/>
    <dgm:cxn modelId="{30D7A3D1-4E75-604F-8171-48D5CC570007}" type="presParOf" srcId="{6FE46F95-C76A-764F-A593-8E1A2FCC2C2A}" destId="{0E1ADD13-3156-2344-AB4D-2511BCCE6D9B}" srcOrd="0" destOrd="0" presId="urn:microsoft.com/office/officeart/2008/layout/HorizontalMultiLevelHierarchy"/>
    <dgm:cxn modelId="{37BF5DF0-5687-474E-9812-46F44DB4D21C}" type="presParOf" srcId="{6FE46F95-C76A-764F-A593-8E1A2FCC2C2A}" destId="{56C5743B-AB3E-BA4B-8192-A1FBB8BFAD00}" srcOrd="1" destOrd="0" presId="urn:microsoft.com/office/officeart/2008/layout/HorizontalMultiLevelHierarchy"/>
    <dgm:cxn modelId="{7ECCA785-B218-E549-9FB9-20C8E5975EB0}" type="presParOf" srcId="{56C5743B-AB3E-BA4B-8192-A1FBB8BFAD00}" destId="{C7414DEC-CA80-8A44-AED1-09D954A07E5B}" srcOrd="0" destOrd="0" presId="urn:microsoft.com/office/officeart/2008/layout/HorizontalMultiLevelHierarchy"/>
    <dgm:cxn modelId="{116A7F0C-4D9E-7544-8C61-764105338C86}" type="presParOf" srcId="{C7414DEC-CA80-8A44-AED1-09D954A07E5B}" destId="{66C93784-BCD3-A84D-A787-4853D78CD432}" srcOrd="0" destOrd="0" presId="urn:microsoft.com/office/officeart/2008/layout/HorizontalMultiLevelHierarchy"/>
    <dgm:cxn modelId="{C7708E4B-176D-D446-B6AC-9BDFE89A7912}" type="presParOf" srcId="{56C5743B-AB3E-BA4B-8192-A1FBB8BFAD00}" destId="{0F39F938-84A9-264D-B21F-8BAE4CC7F87E}" srcOrd="1" destOrd="0" presId="urn:microsoft.com/office/officeart/2008/layout/HorizontalMultiLevelHierarchy"/>
    <dgm:cxn modelId="{C149BF32-C421-CA41-B3F4-D56A979F2D6A}" type="presParOf" srcId="{0F39F938-84A9-264D-B21F-8BAE4CC7F87E}" destId="{57995A11-0EC8-204A-9DDC-65E419165F32}" srcOrd="0" destOrd="0" presId="urn:microsoft.com/office/officeart/2008/layout/HorizontalMultiLevelHierarchy"/>
    <dgm:cxn modelId="{503ED6E2-ED59-B64A-BD36-A7D45D45549F}" type="presParOf" srcId="{0F39F938-84A9-264D-B21F-8BAE4CC7F87E}" destId="{838A57DE-4AE0-7C49-8F3E-A2C26571F5F2}" srcOrd="1" destOrd="0" presId="urn:microsoft.com/office/officeart/2008/layout/HorizontalMultiLevelHierarchy"/>
    <dgm:cxn modelId="{4FB4ECE3-968D-574D-B3CA-C85D3937B947}" type="presParOf" srcId="{56C5743B-AB3E-BA4B-8192-A1FBB8BFAD00}" destId="{E1AE07B5-F661-414D-882D-7851D57CE2DA}" srcOrd="2" destOrd="0" presId="urn:microsoft.com/office/officeart/2008/layout/HorizontalMultiLevelHierarchy"/>
    <dgm:cxn modelId="{6C5ABBD9-CD3D-1547-9C57-755BF427A968}" type="presParOf" srcId="{E1AE07B5-F661-414D-882D-7851D57CE2DA}" destId="{D484D2A8-2CD6-2A45-91E2-A80A1E7BDF09}" srcOrd="0" destOrd="0" presId="urn:microsoft.com/office/officeart/2008/layout/HorizontalMultiLevelHierarchy"/>
    <dgm:cxn modelId="{49B4A05D-AA1A-0A4F-B9C9-0617A0432E1A}" type="presParOf" srcId="{56C5743B-AB3E-BA4B-8192-A1FBB8BFAD00}" destId="{89BBD63D-3491-F34E-8F8A-99CD3125A540}" srcOrd="3" destOrd="0" presId="urn:microsoft.com/office/officeart/2008/layout/HorizontalMultiLevelHierarchy"/>
    <dgm:cxn modelId="{EAE425EE-D5D1-9B4D-A652-908A60CEE87B}" type="presParOf" srcId="{89BBD63D-3491-F34E-8F8A-99CD3125A540}" destId="{463E75FE-9BE8-B24F-A475-3D59E7FE9C1C}" srcOrd="0" destOrd="0" presId="urn:microsoft.com/office/officeart/2008/layout/HorizontalMultiLevelHierarchy"/>
    <dgm:cxn modelId="{54E7C413-F6B0-594C-9E07-CD720403E140}" type="presParOf" srcId="{89BBD63D-3491-F34E-8F8A-99CD3125A540}" destId="{AD05986A-CC30-AD44-A857-619FCA3EF70A}" srcOrd="1" destOrd="0" presId="urn:microsoft.com/office/officeart/2008/layout/HorizontalMultiLevelHierarchy"/>
    <dgm:cxn modelId="{4480C8FC-5D7C-694B-AEF1-D2F56A4E7D60}" type="presParOf" srcId="{56C5743B-AB3E-BA4B-8192-A1FBB8BFAD00}" destId="{644087B3-7F83-E245-B422-F4BB4BB1F937}" srcOrd="4" destOrd="0" presId="urn:microsoft.com/office/officeart/2008/layout/HorizontalMultiLevelHierarchy"/>
    <dgm:cxn modelId="{B262BC78-7E94-9144-833D-C6EC9BF3E454}" type="presParOf" srcId="{644087B3-7F83-E245-B422-F4BB4BB1F937}" destId="{3B30D0C4-D1BB-2A4F-9A0B-6A324D0DD1F2}" srcOrd="0" destOrd="0" presId="urn:microsoft.com/office/officeart/2008/layout/HorizontalMultiLevelHierarchy"/>
    <dgm:cxn modelId="{82BAE953-7A83-7644-9909-DEB9F381D08A}" type="presParOf" srcId="{56C5743B-AB3E-BA4B-8192-A1FBB8BFAD00}" destId="{51B565C5-53F9-714A-90FD-EBDE2F8E0CBD}" srcOrd="5" destOrd="0" presId="urn:microsoft.com/office/officeart/2008/layout/HorizontalMultiLevelHierarchy"/>
    <dgm:cxn modelId="{059E12F5-7938-F243-A8E3-42E4A88BC1BA}" type="presParOf" srcId="{51B565C5-53F9-714A-90FD-EBDE2F8E0CBD}" destId="{4E73814E-5E30-1D42-AE42-8613EF45548A}" srcOrd="0" destOrd="0" presId="urn:microsoft.com/office/officeart/2008/layout/HorizontalMultiLevelHierarchy"/>
    <dgm:cxn modelId="{0E1A6DCF-71B5-CD47-861B-25D1610BC583}" type="presParOf" srcId="{51B565C5-53F9-714A-90FD-EBDE2F8E0CBD}" destId="{1A496238-13C4-D945-8751-7D717B97DD75}" srcOrd="1" destOrd="0" presId="urn:microsoft.com/office/officeart/2008/layout/HorizontalMultiLevelHierarchy"/>
    <dgm:cxn modelId="{2733FF6C-9ECD-5849-A5E6-65A6727FFFF5}" type="presParOf" srcId="{56C5743B-AB3E-BA4B-8192-A1FBB8BFAD00}" destId="{A5E5FDC6-71AE-C04D-8D27-E2455986717B}" srcOrd="6" destOrd="0" presId="urn:microsoft.com/office/officeart/2008/layout/HorizontalMultiLevelHierarchy"/>
    <dgm:cxn modelId="{4EBB9B25-5A06-4F47-8FEF-B462C34AE1D2}" type="presParOf" srcId="{A5E5FDC6-71AE-C04D-8D27-E2455986717B}" destId="{AFD07ADC-B129-7E48-9F77-10ABCEC50C82}" srcOrd="0" destOrd="0" presId="urn:microsoft.com/office/officeart/2008/layout/HorizontalMultiLevelHierarchy"/>
    <dgm:cxn modelId="{0253234E-851B-6D48-810A-E4387CC8E806}" type="presParOf" srcId="{56C5743B-AB3E-BA4B-8192-A1FBB8BFAD00}" destId="{D11893DB-DEFB-804F-BB3F-5FCE90A20A33}" srcOrd="7" destOrd="0" presId="urn:microsoft.com/office/officeart/2008/layout/HorizontalMultiLevelHierarchy"/>
    <dgm:cxn modelId="{65F63BF7-F504-0744-8CA2-C9C0CFB80133}" type="presParOf" srcId="{D11893DB-DEFB-804F-BB3F-5FCE90A20A33}" destId="{7E4CED36-5D8A-9346-9651-0BF4FA214976}" srcOrd="0" destOrd="0" presId="urn:microsoft.com/office/officeart/2008/layout/HorizontalMultiLevelHierarchy"/>
    <dgm:cxn modelId="{56BBCA2D-758A-3043-B325-6FC632A869A0}" type="presParOf" srcId="{D11893DB-DEFB-804F-BB3F-5FCE90A20A33}" destId="{BDAE2FE8-9A21-7A41-BCE8-D385DEDE2AD3}" srcOrd="1" destOrd="0" presId="urn:microsoft.com/office/officeart/2008/layout/HorizontalMultiLevelHierarchy"/>
    <dgm:cxn modelId="{47DCF848-F6B1-0F4B-97BA-CFAE4949CBCB}" type="presParOf" srcId="{56C5743B-AB3E-BA4B-8192-A1FBB8BFAD00}" destId="{0882D4E9-D236-DE4B-A08C-E5D80A94DED9}" srcOrd="8" destOrd="0" presId="urn:microsoft.com/office/officeart/2008/layout/HorizontalMultiLevelHierarchy"/>
    <dgm:cxn modelId="{73476C4C-DF92-304E-B51C-7C2BCB27F84C}" type="presParOf" srcId="{0882D4E9-D236-DE4B-A08C-E5D80A94DED9}" destId="{156C783F-F6BC-CC4C-B434-B9AB6AF2AEA3}" srcOrd="0" destOrd="0" presId="urn:microsoft.com/office/officeart/2008/layout/HorizontalMultiLevelHierarchy"/>
    <dgm:cxn modelId="{AE58F86F-D2DF-114F-95A9-0DBE69C1359F}" type="presParOf" srcId="{56C5743B-AB3E-BA4B-8192-A1FBB8BFAD00}" destId="{DFF05F3B-52A8-8B4C-8BC7-3BFF5BB7EA27}" srcOrd="9" destOrd="0" presId="urn:microsoft.com/office/officeart/2008/layout/HorizontalMultiLevelHierarchy"/>
    <dgm:cxn modelId="{2AE02878-AC22-AC4D-8785-3208CBE89C96}" type="presParOf" srcId="{DFF05F3B-52A8-8B4C-8BC7-3BFF5BB7EA27}" destId="{E08C6CE9-F789-BD49-8B5A-FB6765F8B36B}" srcOrd="0" destOrd="0" presId="urn:microsoft.com/office/officeart/2008/layout/HorizontalMultiLevelHierarchy"/>
    <dgm:cxn modelId="{900A8BF8-FE99-BF4D-A510-095D539E97C9}" type="presParOf" srcId="{DFF05F3B-52A8-8B4C-8BC7-3BFF5BB7EA27}" destId="{70D90DAB-514E-EF41-A2A3-BDB196D14518}" srcOrd="1" destOrd="0" presId="urn:microsoft.com/office/officeart/2008/layout/HorizontalMultiLevelHierarchy"/>
    <dgm:cxn modelId="{28C0FF33-1478-CC40-81B6-C8660CD9C673}" type="presParOf" srcId="{56C5743B-AB3E-BA4B-8192-A1FBB8BFAD00}" destId="{19743555-E6A6-F244-B7C0-8DA5EE6B0A9C}" srcOrd="10" destOrd="0" presId="urn:microsoft.com/office/officeart/2008/layout/HorizontalMultiLevelHierarchy"/>
    <dgm:cxn modelId="{4E513CEE-4A8F-F64E-8D86-91AD98DFF1C0}" type="presParOf" srcId="{19743555-E6A6-F244-B7C0-8DA5EE6B0A9C}" destId="{A62FF342-FB86-084B-97B0-7DA91447BAE4}" srcOrd="0" destOrd="0" presId="urn:microsoft.com/office/officeart/2008/layout/HorizontalMultiLevelHierarchy"/>
    <dgm:cxn modelId="{BD2F0469-95E3-234A-92B7-957A14460C4F}" type="presParOf" srcId="{56C5743B-AB3E-BA4B-8192-A1FBB8BFAD00}" destId="{EB9D109F-E575-CB42-AC14-FC612F72CA46}" srcOrd="11" destOrd="0" presId="urn:microsoft.com/office/officeart/2008/layout/HorizontalMultiLevelHierarchy"/>
    <dgm:cxn modelId="{3358C849-8CF6-AF4E-86A0-E966C226DB1F}" type="presParOf" srcId="{EB9D109F-E575-CB42-AC14-FC612F72CA46}" destId="{07FC97B5-BBFE-7949-80CB-5D18DF7FA1D0}" srcOrd="0" destOrd="0" presId="urn:microsoft.com/office/officeart/2008/layout/HorizontalMultiLevelHierarchy"/>
    <dgm:cxn modelId="{BB6A9587-0B1B-184C-A06E-4ED8CE209DD5}" type="presParOf" srcId="{EB9D109F-E575-CB42-AC14-FC612F72CA46}" destId="{1FD311FB-5468-DE48-B4B8-CAAFF3A3F28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9A8551-6EB7-408B-9295-A94CB76D19F9}" type="doc">
      <dgm:prSet loTypeId="urn:microsoft.com/office/officeart/2005/8/layout/chart3" loCatId="cycle" qsTypeId="urn:microsoft.com/office/officeart/2005/8/quickstyle/3d1" qsCatId="3D" csTypeId="urn:microsoft.com/office/officeart/2005/8/colors/colorful4" csCatId="colorful" phldr="1"/>
      <dgm:spPr/>
    </dgm:pt>
    <dgm:pt modelId="{393D5C59-4B01-4960-8389-31F4FE14B40C}">
      <dgm:prSet phldrT="[Metin]"/>
      <dgm:spPr/>
      <dgm:t>
        <a:bodyPr/>
        <a:lstStyle/>
        <a:p>
          <a:r>
            <a:rPr lang="tr-TR" dirty="0" smtClean="0"/>
            <a:t>Öğrenci merkezli olmalıdır</a:t>
          </a:r>
          <a:endParaRPr lang="tr-TR" dirty="0"/>
        </a:p>
      </dgm:t>
    </dgm:pt>
    <dgm:pt modelId="{054D7C58-16BF-4D65-93B2-4301CCFB1962}" type="parTrans" cxnId="{609D94F9-E001-42F8-A07A-C194848AD3C7}">
      <dgm:prSet/>
      <dgm:spPr/>
      <dgm:t>
        <a:bodyPr/>
        <a:lstStyle/>
        <a:p>
          <a:endParaRPr lang="tr-TR"/>
        </a:p>
      </dgm:t>
    </dgm:pt>
    <dgm:pt modelId="{5F9A2925-B2AE-42B0-8D9A-0A3AD28E2D92}" type="sibTrans" cxnId="{609D94F9-E001-42F8-A07A-C194848AD3C7}">
      <dgm:prSet/>
      <dgm:spPr/>
      <dgm:t>
        <a:bodyPr/>
        <a:lstStyle/>
        <a:p>
          <a:endParaRPr lang="tr-TR"/>
        </a:p>
      </dgm:t>
    </dgm:pt>
    <dgm:pt modelId="{EF87BE59-ACE6-4770-BE09-C3C7DAF18B18}">
      <dgm:prSet/>
      <dgm:spPr/>
      <dgm:t>
        <a:bodyPr/>
        <a:lstStyle/>
        <a:p>
          <a:r>
            <a:rPr lang="tr-TR" smtClean="0"/>
            <a:t>Ulaşılabilir olmalıdır</a:t>
          </a:r>
          <a:endParaRPr lang="tr-TR" dirty="0"/>
        </a:p>
      </dgm:t>
    </dgm:pt>
    <dgm:pt modelId="{B47B8642-9279-4C0D-9A6E-7B7CD5A6A76C}" type="parTrans" cxnId="{B96B7F73-391A-4646-8793-6170B5631C7E}">
      <dgm:prSet/>
      <dgm:spPr/>
      <dgm:t>
        <a:bodyPr/>
        <a:lstStyle/>
        <a:p>
          <a:endParaRPr lang="tr-TR"/>
        </a:p>
      </dgm:t>
    </dgm:pt>
    <dgm:pt modelId="{03728114-AFD9-469A-BE8B-33FD2FDB8565}" type="sibTrans" cxnId="{B96B7F73-391A-4646-8793-6170B5631C7E}">
      <dgm:prSet/>
      <dgm:spPr/>
      <dgm:t>
        <a:bodyPr/>
        <a:lstStyle/>
        <a:p>
          <a:endParaRPr lang="tr-TR"/>
        </a:p>
      </dgm:t>
    </dgm:pt>
    <dgm:pt modelId="{2ACF21D4-6CD3-4F11-96CE-D0C8716E38FA}">
      <dgm:prSet/>
      <dgm:spPr/>
      <dgm:t>
        <a:bodyPr/>
        <a:lstStyle/>
        <a:p>
          <a:r>
            <a:rPr lang="tr-TR" smtClean="0"/>
            <a:t>Ölçülebilir olmalıdır</a:t>
          </a:r>
          <a:endParaRPr lang="tr-TR" dirty="0"/>
        </a:p>
      </dgm:t>
    </dgm:pt>
    <dgm:pt modelId="{B1752A92-FED1-4168-82E9-3A827CE4FAB2}" type="parTrans" cxnId="{F36E0286-C472-482A-A450-E5F3FB9D69C6}">
      <dgm:prSet/>
      <dgm:spPr/>
      <dgm:t>
        <a:bodyPr/>
        <a:lstStyle/>
        <a:p>
          <a:endParaRPr lang="tr-TR"/>
        </a:p>
      </dgm:t>
    </dgm:pt>
    <dgm:pt modelId="{AD43EC65-363E-49C3-BFA7-562906C916DD}" type="sibTrans" cxnId="{F36E0286-C472-482A-A450-E5F3FB9D69C6}">
      <dgm:prSet/>
      <dgm:spPr/>
      <dgm:t>
        <a:bodyPr/>
        <a:lstStyle/>
        <a:p>
          <a:endParaRPr lang="tr-TR"/>
        </a:p>
      </dgm:t>
    </dgm:pt>
    <dgm:pt modelId="{4B69BC0A-7B76-4CA4-90B9-B2C7DD9146EC}">
      <dgm:prSet/>
      <dgm:spPr/>
      <dgm:t>
        <a:bodyPr/>
        <a:lstStyle/>
        <a:p>
          <a:r>
            <a:rPr lang="tr-TR" smtClean="0"/>
            <a:t>Yeterliğe dayalı olmalıdır.</a:t>
          </a:r>
          <a:endParaRPr lang="tr-TR" dirty="0"/>
        </a:p>
      </dgm:t>
    </dgm:pt>
    <dgm:pt modelId="{CCD5F7A3-433F-4EC0-8F0A-3F781F9D5684}" type="parTrans" cxnId="{56BEA26F-16BC-44B8-A4AB-88E1C137AD50}">
      <dgm:prSet/>
      <dgm:spPr/>
      <dgm:t>
        <a:bodyPr/>
        <a:lstStyle/>
        <a:p>
          <a:endParaRPr lang="tr-TR"/>
        </a:p>
      </dgm:t>
    </dgm:pt>
    <dgm:pt modelId="{0E617051-E1AE-4CF2-B609-90A614375FD3}" type="sibTrans" cxnId="{56BEA26F-16BC-44B8-A4AB-88E1C137AD50}">
      <dgm:prSet/>
      <dgm:spPr/>
      <dgm:t>
        <a:bodyPr/>
        <a:lstStyle/>
        <a:p>
          <a:endParaRPr lang="tr-TR"/>
        </a:p>
      </dgm:t>
    </dgm:pt>
    <dgm:pt modelId="{F3901B97-00C2-4C0D-8110-ADA3C843888E}" type="pres">
      <dgm:prSet presAssocID="{509A8551-6EB7-408B-9295-A94CB76D19F9}" presName="compositeShape" presStyleCnt="0">
        <dgm:presLayoutVars>
          <dgm:chMax val="7"/>
          <dgm:dir/>
          <dgm:resizeHandles val="exact"/>
        </dgm:presLayoutVars>
      </dgm:prSet>
      <dgm:spPr/>
    </dgm:pt>
    <dgm:pt modelId="{E3234628-0796-40BC-8978-2821FC2DC9F2}" type="pres">
      <dgm:prSet presAssocID="{509A8551-6EB7-408B-9295-A94CB76D19F9}" presName="wedge1" presStyleLbl="node1" presStyleIdx="0" presStyleCnt="4"/>
      <dgm:spPr/>
      <dgm:t>
        <a:bodyPr/>
        <a:lstStyle/>
        <a:p>
          <a:endParaRPr lang="tr-TR"/>
        </a:p>
      </dgm:t>
    </dgm:pt>
    <dgm:pt modelId="{59706E99-1B52-4CB9-BC31-13B52ABE3541}" type="pres">
      <dgm:prSet presAssocID="{509A8551-6EB7-408B-9295-A94CB76D19F9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03E722C-9D80-4D8E-BE3B-7CDBCEF5F21F}" type="pres">
      <dgm:prSet presAssocID="{509A8551-6EB7-408B-9295-A94CB76D19F9}" presName="wedge2" presStyleLbl="node1" presStyleIdx="1" presStyleCnt="4"/>
      <dgm:spPr/>
    </dgm:pt>
    <dgm:pt modelId="{DFF5C8C7-D99E-42BF-BAA3-C31F4403D71B}" type="pres">
      <dgm:prSet presAssocID="{509A8551-6EB7-408B-9295-A94CB76D19F9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8E922303-E9B2-4C6B-946B-8589E85F7C45}" type="pres">
      <dgm:prSet presAssocID="{509A8551-6EB7-408B-9295-A94CB76D19F9}" presName="wedge3" presStyleLbl="node1" presStyleIdx="2" presStyleCnt="4"/>
      <dgm:spPr/>
    </dgm:pt>
    <dgm:pt modelId="{FBCFDCE7-5C6A-48AE-9C73-39457A3CFE9A}" type="pres">
      <dgm:prSet presAssocID="{509A8551-6EB7-408B-9295-A94CB76D19F9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128C3329-ED2D-48C1-B209-27169313C144}" type="pres">
      <dgm:prSet presAssocID="{509A8551-6EB7-408B-9295-A94CB76D19F9}" presName="wedge4" presStyleLbl="node1" presStyleIdx="3" presStyleCnt="4"/>
      <dgm:spPr/>
    </dgm:pt>
    <dgm:pt modelId="{23C65231-4CF7-4BA9-B3E6-58503C7A0177}" type="pres">
      <dgm:prSet presAssocID="{509A8551-6EB7-408B-9295-A94CB76D19F9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F36E0286-C472-482A-A450-E5F3FB9D69C6}" srcId="{509A8551-6EB7-408B-9295-A94CB76D19F9}" destId="{2ACF21D4-6CD3-4F11-96CE-D0C8716E38FA}" srcOrd="2" destOrd="0" parTransId="{B1752A92-FED1-4168-82E9-3A827CE4FAB2}" sibTransId="{AD43EC65-363E-49C3-BFA7-562906C916DD}"/>
    <dgm:cxn modelId="{77185885-9879-463B-AEF1-06C6D3BFDB52}" type="presOf" srcId="{393D5C59-4B01-4960-8389-31F4FE14B40C}" destId="{59706E99-1B52-4CB9-BC31-13B52ABE3541}" srcOrd="1" destOrd="0" presId="urn:microsoft.com/office/officeart/2005/8/layout/chart3"/>
    <dgm:cxn modelId="{B96B7F73-391A-4646-8793-6170B5631C7E}" srcId="{509A8551-6EB7-408B-9295-A94CB76D19F9}" destId="{EF87BE59-ACE6-4770-BE09-C3C7DAF18B18}" srcOrd="1" destOrd="0" parTransId="{B47B8642-9279-4C0D-9A6E-7B7CD5A6A76C}" sibTransId="{03728114-AFD9-469A-BE8B-33FD2FDB8565}"/>
    <dgm:cxn modelId="{E38F601E-68B5-4B81-87B0-AF2F135BC56F}" type="presOf" srcId="{4B69BC0A-7B76-4CA4-90B9-B2C7DD9146EC}" destId="{128C3329-ED2D-48C1-B209-27169313C144}" srcOrd="0" destOrd="0" presId="urn:microsoft.com/office/officeart/2005/8/layout/chart3"/>
    <dgm:cxn modelId="{579AAE0B-7F93-4E9D-8B48-62882B8842C9}" type="presOf" srcId="{2ACF21D4-6CD3-4F11-96CE-D0C8716E38FA}" destId="{FBCFDCE7-5C6A-48AE-9C73-39457A3CFE9A}" srcOrd="1" destOrd="0" presId="urn:microsoft.com/office/officeart/2005/8/layout/chart3"/>
    <dgm:cxn modelId="{61D2F057-F26B-47C2-8D71-A83C961AEA14}" type="presOf" srcId="{4B69BC0A-7B76-4CA4-90B9-B2C7DD9146EC}" destId="{23C65231-4CF7-4BA9-B3E6-58503C7A0177}" srcOrd="1" destOrd="0" presId="urn:microsoft.com/office/officeart/2005/8/layout/chart3"/>
    <dgm:cxn modelId="{C613143D-1C86-407E-B8AA-A9DDA903E68C}" type="presOf" srcId="{509A8551-6EB7-408B-9295-A94CB76D19F9}" destId="{F3901B97-00C2-4C0D-8110-ADA3C843888E}" srcOrd="0" destOrd="0" presId="urn:microsoft.com/office/officeart/2005/8/layout/chart3"/>
    <dgm:cxn modelId="{609D94F9-E001-42F8-A07A-C194848AD3C7}" srcId="{509A8551-6EB7-408B-9295-A94CB76D19F9}" destId="{393D5C59-4B01-4960-8389-31F4FE14B40C}" srcOrd="0" destOrd="0" parTransId="{054D7C58-16BF-4D65-93B2-4301CCFB1962}" sibTransId="{5F9A2925-B2AE-42B0-8D9A-0A3AD28E2D92}"/>
    <dgm:cxn modelId="{92415371-24DD-4D14-A70F-5C2823350C9B}" type="presOf" srcId="{EF87BE59-ACE6-4770-BE09-C3C7DAF18B18}" destId="{DFF5C8C7-D99E-42BF-BAA3-C31F4403D71B}" srcOrd="1" destOrd="0" presId="urn:microsoft.com/office/officeart/2005/8/layout/chart3"/>
    <dgm:cxn modelId="{1F5E228D-6A5B-4E27-B3A2-40DE10589652}" type="presOf" srcId="{393D5C59-4B01-4960-8389-31F4FE14B40C}" destId="{E3234628-0796-40BC-8978-2821FC2DC9F2}" srcOrd="0" destOrd="0" presId="urn:microsoft.com/office/officeart/2005/8/layout/chart3"/>
    <dgm:cxn modelId="{97DFBFA9-4184-4A34-9EF3-DA1C1775196F}" type="presOf" srcId="{EF87BE59-ACE6-4770-BE09-C3C7DAF18B18}" destId="{303E722C-9D80-4D8E-BE3B-7CDBCEF5F21F}" srcOrd="0" destOrd="0" presId="urn:microsoft.com/office/officeart/2005/8/layout/chart3"/>
    <dgm:cxn modelId="{56BEA26F-16BC-44B8-A4AB-88E1C137AD50}" srcId="{509A8551-6EB7-408B-9295-A94CB76D19F9}" destId="{4B69BC0A-7B76-4CA4-90B9-B2C7DD9146EC}" srcOrd="3" destOrd="0" parTransId="{CCD5F7A3-433F-4EC0-8F0A-3F781F9D5684}" sibTransId="{0E617051-E1AE-4CF2-B609-90A614375FD3}"/>
    <dgm:cxn modelId="{6A376382-4009-48E4-9B83-EFC2ED07D000}" type="presOf" srcId="{2ACF21D4-6CD3-4F11-96CE-D0C8716E38FA}" destId="{8E922303-E9B2-4C6B-946B-8589E85F7C45}" srcOrd="0" destOrd="0" presId="urn:microsoft.com/office/officeart/2005/8/layout/chart3"/>
    <dgm:cxn modelId="{3F9A22A8-ECFB-4384-927C-51CA9E58AC9C}" type="presParOf" srcId="{F3901B97-00C2-4C0D-8110-ADA3C843888E}" destId="{E3234628-0796-40BC-8978-2821FC2DC9F2}" srcOrd="0" destOrd="0" presId="urn:microsoft.com/office/officeart/2005/8/layout/chart3"/>
    <dgm:cxn modelId="{8A468DA6-FE6D-4D38-9248-3469B09934E7}" type="presParOf" srcId="{F3901B97-00C2-4C0D-8110-ADA3C843888E}" destId="{59706E99-1B52-4CB9-BC31-13B52ABE3541}" srcOrd="1" destOrd="0" presId="urn:microsoft.com/office/officeart/2005/8/layout/chart3"/>
    <dgm:cxn modelId="{ECB28F08-4ABD-443A-B9B8-4FCB203A9EC8}" type="presParOf" srcId="{F3901B97-00C2-4C0D-8110-ADA3C843888E}" destId="{303E722C-9D80-4D8E-BE3B-7CDBCEF5F21F}" srcOrd="2" destOrd="0" presId="urn:microsoft.com/office/officeart/2005/8/layout/chart3"/>
    <dgm:cxn modelId="{E23DEA3F-55F8-442A-AD73-EACF710AC65F}" type="presParOf" srcId="{F3901B97-00C2-4C0D-8110-ADA3C843888E}" destId="{DFF5C8C7-D99E-42BF-BAA3-C31F4403D71B}" srcOrd="3" destOrd="0" presId="urn:microsoft.com/office/officeart/2005/8/layout/chart3"/>
    <dgm:cxn modelId="{927F5F3E-68D0-49DA-971B-D7E0DB53D8BC}" type="presParOf" srcId="{F3901B97-00C2-4C0D-8110-ADA3C843888E}" destId="{8E922303-E9B2-4C6B-946B-8589E85F7C45}" srcOrd="4" destOrd="0" presId="urn:microsoft.com/office/officeart/2005/8/layout/chart3"/>
    <dgm:cxn modelId="{1C1F0D4D-82C9-4331-B2FB-43AFE23EA3EE}" type="presParOf" srcId="{F3901B97-00C2-4C0D-8110-ADA3C843888E}" destId="{FBCFDCE7-5C6A-48AE-9C73-39457A3CFE9A}" srcOrd="5" destOrd="0" presId="urn:microsoft.com/office/officeart/2005/8/layout/chart3"/>
    <dgm:cxn modelId="{F0FD3FCF-060C-422C-A23D-9A5AE19D03DC}" type="presParOf" srcId="{F3901B97-00C2-4C0D-8110-ADA3C843888E}" destId="{128C3329-ED2D-48C1-B209-27169313C144}" srcOrd="6" destOrd="0" presId="urn:microsoft.com/office/officeart/2005/8/layout/chart3"/>
    <dgm:cxn modelId="{4AF72ACB-8B79-48FC-AF5F-BA2E74F3D1C0}" type="presParOf" srcId="{F3901B97-00C2-4C0D-8110-ADA3C843888E}" destId="{23C65231-4CF7-4BA9-B3E6-58503C7A0177}" srcOrd="7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2AC011-EDA2-6F44-B6CC-7987366993AF}">
      <dsp:nvSpPr>
        <dsp:cNvPr id="0" name=""/>
        <dsp:cNvSpPr/>
      </dsp:nvSpPr>
      <dsp:spPr>
        <a:xfrm>
          <a:off x="2348346" y="1141794"/>
          <a:ext cx="1666568" cy="3965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249"/>
              </a:lnTo>
              <a:lnTo>
                <a:pt x="1666568" y="270249"/>
              </a:lnTo>
              <a:lnTo>
                <a:pt x="1666568" y="396567"/>
              </a:lnTo>
            </a:path>
          </a:pathLst>
        </a:custGeom>
        <a:noFill/>
        <a:ln w="12700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03B1B6-0C6F-FC4D-A151-B67C74B0958A}">
      <dsp:nvSpPr>
        <dsp:cNvPr id="0" name=""/>
        <dsp:cNvSpPr/>
      </dsp:nvSpPr>
      <dsp:spPr>
        <a:xfrm>
          <a:off x="2302626" y="1141794"/>
          <a:ext cx="91440" cy="39656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6567"/>
              </a:lnTo>
            </a:path>
          </a:pathLst>
        </a:custGeom>
        <a:noFill/>
        <a:ln w="12700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1F02D2-2D4C-9A47-AD51-487C055A4124}">
      <dsp:nvSpPr>
        <dsp:cNvPr id="0" name=""/>
        <dsp:cNvSpPr/>
      </dsp:nvSpPr>
      <dsp:spPr>
        <a:xfrm>
          <a:off x="681778" y="1141794"/>
          <a:ext cx="1666568" cy="396567"/>
        </a:xfrm>
        <a:custGeom>
          <a:avLst/>
          <a:gdLst/>
          <a:ahLst/>
          <a:cxnLst/>
          <a:rect l="0" t="0" r="0" b="0"/>
          <a:pathLst>
            <a:path>
              <a:moveTo>
                <a:pt x="1666568" y="0"/>
              </a:moveTo>
              <a:lnTo>
                <a:pt x="1666568" y="270249"/>
              </a:lnTo>
              <a:lnTo>
                <a:pt x="0" y="270249"/>
              </a:lnTo>
              <a:lnTo>
                <a:pt x="0" y="396567"/>
              </a:lnTo>
            </a:path>
          </a:pathLst>
        </a:custGeom>
        <a:noFill/>
        <a:ln w="12700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14D315-4397-914C-842A-D89DBEB68930}">
      <dsp:nvSpPr>
        <dsp:cNvPr id="0" name=""/>
        <dsp:cNvSpPr/>
      </dsp:nvSpPr>
      <dsp:spPr>
        <a:xfrm>
          <a:off x="1666568" y="275936"/>
          <a:ext cx="1363556" cy="8658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29CBEF-09F3-A247-98F6-45B8723B36D3}">
      <dsp:nvSpPr>
        <dsp:cNvPr id="0" name=""/>
        <dsp:cNvSpPr/>
      </dsp:nvSpPr>
      <dsp:spPr>
        <a:xfrm>
          <a:off x="1818075" y="419867"/>
          <a:ext cx="1363556" cy="8658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err="1"/>
            <a:t>Bloom</a:t>
          </a:r>
          <a:r>
            <a:rPr lang="tr-TR" sz="1700" kern="1200" dirty="0"/>
            <a:t> </a:t>
          </a:r>
          <a:r>
            <a:rPr lang="tr-TR" sz="1700" kern="1200" dirty="0" err="1"/>
            <a:t>taksanomisi</a:t>
          </a:r>
          <a:r>
            <a:rPr lang="tr-TR" sz="1700" kern="1200" dirty="0"/>
            <a:t> (1956)</a:t>
          </a:r>
        </a:p>
      </dsp:txBody>
      <dsp:txXfrm>
        <a:off x="1843435" y="445227"/>
        <a:ext cx="1312836" cy="815138"/>
      </dsp:txXfrm>
    </dsp:sp>
    <dsp:sp modelId="{8AB2C4C5-09D7-3C40-AB8B-97032E459B3A}">
      <dsp:nvSpPr>
        <dsp:cNvPr id="0" name=""/>
        <dsp:cNvSpPr/>
      </dsp:nvSpPr>
      <dsp:spPr>
        <a:xfrm>
          <a:off x="0" y="1538362"/>
          <a:ext cx="1363556" cy="8658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99C7C8-606C-5343-966F-849596D00869}">
      <dsp:nvSpPr>
        <dsp:cNvPr id="0" name=""/>
        <dsp:cNvSpPr/>
      </dsp:nvSpPr>
      <dsp:spPr>
        <a:xfrm>
          <a:off x="151506" y="1682293"/>
          <a:ext cx="1363556" cy="8658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/>
            <a:t>Bilişsel</a:t>
          </a:r>
        </a:p>
      </dsp:txBody>
      <dsp:txXfrm>
        <a:off x="176866" y="1707653"/>
        <a:ext cx="1312836" cy="815138"/>
      </dsp:txXfrm>
    </dsp:sp>
    <dsp:sp modelId="{07C40279-29AD-8440-A597-B5D1BA88531C}">
      <dsp:nvSpPr>
        <dsp:cNvPr id="0" name=""/>
        <dsp:cNvSpPr/>
      </dsp:nvSpPr>
      <dsp:spPr>
        <a:xfrm>
          <a:off x="1666568" y="1538362"/>
          <a:ext cx="1363556" cy="8658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D5F2A5-40CF-9345-9018-25E6F3841937}">
      <dsp:nvSpPr>
        <dsp:cNvPr id="0" name=""/>
        <dsp:cNvSpPr/>
      </dsp:nvSpPr>
      <dsp:spPr>
        <a:xfrm>
          <a:off x="1818075" y="1682293"/>
          <a:ext cx="1363556" cy="8658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err="1"/>
            <a:t>Duyuşsal</a:t>
          </a:r>
          <a:endParaRPr lang="tr-TR" sz="1700" kern="1200" dirty="0"/>
        </a:p>
      </dsp:txBody>
      <dsp:txXfrm>
        <a:off x="1843435" y="1707653"/>
        <a:ext cx="1312836" cy="815138"/>
      </dsp:txXfrm>
    </dsp:sp>
    <dsp:sp modelId="{AEC23C5A-8DC7-3044-8C3F-6B6BEFDD9446}">
      <dsp:nvSpPr>
        <dsp:cNvPr id="0" name=""/>
        <dsp:cNvSpPr/>
      </dsp:nvSpPr>
      <dsp:spPr>
        <a:xfrm>
          <a:off x="3333137" y="1538362"/>
          <a:ext cx="1363556" cy="8658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304D3B-C311-744D-9789-FC4D5E14C1B0}">
      <dsp:nvSpPr>
        <dsp:cNvPr id="0" name=""/>
        <dsp:cNvSpPr/>
      </dsp:nvSpPr>
      <dsp:spPr>
        <a:xfrm>
          <a:off x="3484643" y="1682293"/>
          <a:ext cx="1363556" cy="8658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err="1"/>
            <a:t>Psiko</a:t>
          </a:r>
          <a:r>
            <a:rPr lang="tr-TR" sz="1700" kern="1200" dirty="0"/>
            <a:t>-Motor</a:t>
          </a:r>
        </a:p>
      </dsp:txBody>
      <dsp:txXfrm>
        <a:off x="3510003" y="1707653"/>
        <a:ext cx="1312836" cy="8151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43555-E6A6-F244-B7C0-8DA5EE6B0A9C}">
      <dsp:nvSpPr>
        <dsp:cNvPr id="0" name=""/>
        <dsp:cNvSpPr/>
      </dsp:nvSpPr>
      <dsp:spPr>
        <a:xfrm>
          <a:off x="2225525" y="2032000"/>
          <a:ext cx="367536" cy="1750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3768" y="0"/>
              </a:lnTo>
              <a:lnTo>
                <a:pt x="183768" y="1750838"/>
              </a:lnTo>
              <a:lnTo>
                <a:pt x="367536" y="1750838"/>
              </a:lnTo>
            </a:path>
          </a:pathLst>
        </a:custGeom>
        <a:noFill/>
        <a:ln w="635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600" kern="1200"/>
        </a:p>
      </dsp:txBody>
      <dsp:txXfrm>
        <a:off x="2364568" y="2862694"/>
        <a:ext cx="89449" cy="89449"/>
      </dsp:txXfrm>
    </dsp:sp>
    <dsp:sp modelId="{0882D4E9-D236-DE4B-A08C-E5D80A94DED9}">
      <dsp:nvSpPr>
        <dsp:cNvPr id="0" name=""/>
        <dsp:cNvSpPr/>
      </dsp:nvSpPr>
      <dsp:spPr>
        <a:xfrm>
          <a:off x="2225525" y="2032000"/>
          <a:ext cx="367536" cy="10505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3768" y="0"/>
              </a:lnTo>
              <a:lnTo>
                <a:pt x="183768" y="1050503"/>
              </a:lnTo>
              <a:lnTo>
                <a:pt x="367536" y="1050503"/>
              </a:lnTo>
            </a:path>
          </a:pathLst>
        </a:custGeom>
        <a:noFill/>
        <a:ln w="635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2381470" y="2529428"/>
        <a:ext cx="55647" cy="55647"/>
      </dsp:txXfrm>
    </dsp:sp>
    <dsp:sp modelId="{A5E5FDC6-71AE-C04D-8D27-E2455986717B}">
      <dsp:nvSpPr>
        <dsp:cNvPr id="0" name=""/>
        <dsp:cNvSpPr/>
      </dsp:nvSpPr>
      <dsp:spPr>
        <a:xfrm>
          <a:off x="2225525" y="2032000"/>
          <a:ext cx="367536" cy="3501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3768" y="0"/>
              </a:lnTo>
              <a:lnTo>
                <a:pt x="183768" y="350167"/>
              </a:lnTo>
              <a:lnTo>
                <a:pt x="367536" y="350167"/>
              </a:lnTo>
            </a:path>
          </a:pathLst>
        </a:custGeom>
        <a:noFill/>
        <a:ln w="635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2396602" y="2194392"/>
        <a:ext cx="25382" cy="25382"/>
      </dsp:txXfrm>
    </dsp:sp>
    <dsp:sp modelId="{644087B3-7F83-E245-B422-F4BB4BB1F937}">
      <dsp:nvSpPr>
        <dsp:cNvPr id="0" name=""/>
        <dsp:cNvSpPr/>
      </dsp:nvSpPr>
      <dsp:spPr>
        <a:xfrm>
          <a:off x="2225525" y="1681832"/>
          <a:ext cx="367536" cy="350167"/>
        </a:xfrm>
        <a:custGeom>
          <a:avLst/>
          <a:gdLst/>
          <a:ahLst/>
          <a:cxnLst/>
          <a:rect l="0" t="0" r="0" b="0"/>
          <a:pathLst>
            <a:path>
              <a:moveTo>
                <a:pt x="0" y="350167"/>
              </a:moveTo>
              <a:lnTo>
                <a:pt x="183768" y="350167"/>
              </a:lnTo>
              <a:lnTo>
                <a:pt x="183768" y="0"/>
              </a:lnTo>
              <a:lnTo>
                <a:pt x="367536" y="0"/>
              </a:lnTo>
            </a:path>
          </a:pathLst>
        </a:custGeom>
        <a:noFill/>
        <a:ln w="635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2396602" y="1844225"/>
        <a:ext cx="25382" cy="25382"/>
      </dsp:txXfrm>
    </dsp:sp>
    <dsp:sp modelId="{E1AE07B5-F661-414D-882D-7851D57CE2DA}">
      <dsp:nvSpPr>
        <dsp:cNvPr id="0" name=""/>
        <dsp:cNvSpPr/>
      </dsp:nvSpPr>
      <dsp:spPr>
        <a:xfrm>
          <a:off x="2225525" y="981496"/>
          <a:ext cx="367536" cy="1050503"/>
        </a:xfrm>
        <a:custGeom>
          <a:avLst/>
          <a:gdLst/>
          <a:ahLst/>
          <a:cxnLst/>
          <a:rect l="0" t="0" r="0" b="0"/>
          <a:pathLst>
            <a:path>
              <a:moveTo>
                <a:pt x="0" y="1050503"/>
              </a:moveTo>
              <a:lnTo>
                <a:pt x="183768" y="1050503"/>
              </a:lnTo>
              <a:lnTo>
                <a:pt x="183768" y="0"/>
              </a:lnTo>
              <a:lnTo>
                <a:pt x="367536" y="0"/>
              </a:lnTo>
            </a:path>
          </a:pathLst>
        </a:custGeom>
        <a:noFill/>
        <a:ln w="635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2381470" y="1478924"/>
        <a:ext cx="55647" cy="55647"/>
      </dsp:txXfrm>
    </dsp:sp>
    <dsp:sp modelId="{C7414DEC-CA80-8A44-AED1-09D954A07E5B}">
      <dsp:nvSpPr>
        <dsp:cNvPr id="0" name=""/>
        <dsp:cNvSpPr/>
      </dsp:nvSpPr>
      <dsp:spPr>
        <a:xfrm>
          <a:off x="2225525" y="281161"/>
          <a:ext cx="367536" cy="1750838"/>
        </a:xfrm>
        <a:custGeom>
          <a:avLst/>
          <a:gdLst/>
          <a:ahLst/>
          <a:cxnLst/>
          <a:rect l="0" t="0" r="0" b="0"/>
          <a:pathLst>
            <a:path>
              <a:moveTo>
                <a:pt x="0" y="1750838"/>
              </a:moveTo>
              <a:lnTo>
                <a:pt x="183768" y="1750838"/>
              </a:lnTo>
              <a:lnTo>
                <a:pt x="183768" y="0"/>
              </a:lnTo>
              <a:lnTo>
                <a:pt x="367536" y="0"/>
              </a:lnTo>
            </a:path>
          </a:pathLst>
        </a:custGeom>
        <a:noFill/>
        <a:ln w="6350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600" kern="1200"/>
        </a:p>
      </dsp:txBody>
      <dsp:txXfrm>
        <a:off x="2364568" y="1111855"/>
        <a:ext cx="89449" cy="89449"/>
      </dsp:txXfrm>
    </dsp:sp>
    <dsp:sp modelId="{0E1ADD13-3156-2344-AB4D-2511BCCE6D9B}">
      <dsp:nvSpPr>
        <dsp:cNvPr id="0" name=""/>
        <dsp:cNvSpPr/>
      </dsp:nvSpPr>
      <dsp:spPr>
        <a:xfrm rot="16200000">
          <a:off x="471001" y="1751865"/>
          <a:ext cx="2948781" cy="56026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err="1"/>
            <a:t>Bloom</a:t>
          </a:r>
          <a:r>
            <a:rPr lang="tr-TR" sz="2000" kern="1200" dirty="0"/>
            <a:t> </a:t>
          </a:r>
          <a:r>
            <a:rPr lang="tr-TR" sz="2000" kern="1200" dirty="0" err="1"/>
            <a:t>bilişisel</a:t>
          </a:r>
          <a:r>
            <a:rPr lang="tr-TR" sz="2000" kern="1200" dirty="0"/>
            <a:t> alandaki yeterlikleri </a:t>
          </a:r>
        </a:p>
      </dsp:txBody>
      <dsp:txXfrm>
        <a:off x="471001" y="1751865"/>
        <a:ext cx="2948781" cy="560268"/>
      </dsp:txXfrm>
    </dsp:sp>
    <dsp:sp modelId="{57995A11-0EC8-204A-9DDC-65E419165F32}">
      <dsp:nvSpPr>
        <dsp:cNvPr id="0" name=""/>
        <dsp:cNvSpPr/>
      </dsp:nvSpPr>
      <dsp:spPr>
        <a:xfrm>
          <a:off x="2593062" y="1026"/>
          <a:ext cx="1837680" cy="56026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/>
            <a:t>Bilgi</a:t>
          </a:r>
        </a:p>
      </dsp:txBody>
      <dsp:txXfrm>
        <a:off x="2593062" y="1026"/>
        <a:ext cx="1837680" cy="560268"/>
      </dsp:txXfrm>
    </dsp:sp>
    <dsp:sp modelId="{463E75FE-9BE8-B24F-A475-3D59E7FE9C1C}">
      <dsp:nvSpPr>
        <dsp:cNvPr id="0" name=""/>
        <dsp:cNvSpPr/>
      </dsp:nvSpPr>
      <dsp:spPr>
        <a:xfrm>
          <a:off x="2593062" y="701362"/>
          <a:ext cx="1837680" cy="56026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/>
            <a:t>Kavrama</a:t>
          </a:r>
        </a:p>
      </dsp:txBody>
      <dsp:txXfrm>
        <a:off x="2593062" y="701362"/>
        <a:ext cx="1837680" cy="560268"/>
      </dsp:txXfrm>
    </dsp:sp>
    <dsp:sp modelId="{4E73814E-5E30-1D42-AE42-8613EF45548A}">
      <dsp:nvSpPr>
        <dsp:cNvPr id="0" name=""/>
        <dsp:cNvSpPr/>
      </dsp:nvSpPr>
      <dsp:spPr>
        <a:xfrm>
          <a:off x="2593062" y="1401698"/>
          <a:ext cx="1837680" cy="56026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/>
            <a:t>Uygulama</a:t>
          </a:r>
        </a:p>
      </dsp:txBody>
      <dsp:txXfrm>
        <a:off x="2593062" y="1401698"/>
        <a:ext cx="1837680" cy="560268"/>
      </dsp:txXfrm>
    </dsp:sp>
    <dsp:sp modelId="{7E4CED36-5D8A-9346-9651-0BF4FA214976}">
      <dsp:nvSpPr>
        <dsp:cNvPr id="0" name=""/>
        <dsp:cNvSpPr/>
      </dsp:nvSpPr>
      <dsp:spPr>
        <a:xfrm>
          <a:off x="2593062" y="2102033"/>
          <a:ext cx="1837680" cy="56026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/>
            <a:t>Analiz</a:t>
          </a:r>
        </a:p>
      </dsp:txBody>
      <dsp:txXfrm>
        <a:off x="2593062" y="2102033"/>
        <a:ext cx="1837680" cy="560268"/>
      </dsp:txXfrm>
    </dsp:sp>
    <dsp:sp modelId="{E08C6CE9-F789-BD49-8B5A-FB6765F8B36B}">
      <dsp:nvSpPr>
        <dsp:cNvPr id="0" name=""/>
        <dsp:cNvSpPr/>
      </dsp:nvSpPr>
      <dsp:spPr>
        <a:xfrm>
          <a:off x="2593062" y="2802369"/>
          <a:ext cx="1837680" cy="56026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/>
            <a:t>Sentez</a:t>
          </a:r>
        </a:p>
      </dsp:txBody>
      <dsp:txXfrm>
        <a:off x="2593062" y="2802369"/>
        <a:ext cx="1837680" cy="560268"/>
      </dsp:txXfrm>
    </dsp:sp>
    <dsp:sp modelId="{07FC97B5-BBFE-7949-80CB-5D18DF7FA1D0}">
      <dsp:nvSpPr>
        <dsp:cNvPr id="0" name=""/>
        <dsp:cNvSpPr/>
      </dsp:nvSpPr>
      <dsp:spPr>
        <a:xfrm>
          <a:off x="2593062" y="3502704"/>
          <a:ext cx="1837680" cy="56026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/>
            <a:t>Değerlendirme</a:t>
          </a:r>
        </a:p>
      </dsp:txBody>
      <dsp:txXfrm>
        <a:off x="2593062" y="3502704"/>
        <a:ext cx="1837680" cy="5602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234628-0796-40BC-8978-2821FC2DC9F2}">
      <dsp:nvSpPr>
        <dsp:cNvPr id="0" name=""/>
        <dsp:cNvSpPr/>
      </dsp:nvSpPr>
      <dsp:spPr>
        <a:xfrm>
          <a:off x="1413052" y="253187"/>
          <a:ext cx="3413760" cy="3413760"/>
        </a:xfrm>
        <a:prstGeom prst="pie">
          <a:avLst>
            <a:gd name="adj1" fmla="val 16200000"/>
            <a:gd name="adj2" fmla="val 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Öğrenci merkezli olmalıdır</a:t>
          </a:r>
          <a:endParaRPr lang="tr-TR" sz="2200" kern="1200" dirty="0"/>
        </a:p>
      </dsp:txBody>
      <dsp:txXfrm>
        <a:off x="3158947" y="884732"/>
        <a:ext cx="1259840" cy="1016000"/>
      </dsp:txXfrm>
    </dsp:sp>
    <dsp:sp modelId="{303E722C-9D80-4D8E-BE3B-7CDBCEF5F21F}">
      <dsp:nvSpPr>
        <dsp:cNvPr id="0" name=""/>
        <dsp:cNvSpPr/>
      </dsp:nvSpPr>
      <dsp:spPr>
        <a:xfrm>
          <a:off x="1269187" y="397052"/>
          <a:ext cx="3413760" cy="3413760"/>
        </a:xfrm>
        <a:prstGeom prst="pie">
          <a:avLst>
            <a:gd name="adj1" fmla="val 0"/>
            <a:gd name="adj2" fmla="val 5400000"/>
          </a:avLst>
        </a:prstGeom>
        <a:gradFill rotWithShape="0">
          <a:gsLst>
            <a:gs pos="0">
              <a:schemeClr val="accent4">
                <a:hueOff val="1741985"/>
                <a:satOff val="-4747"/>
                <a:lumOff val="457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1741985"/>
                <a:satOff val="-4747"/>
                <a:lumOff val="457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1741985"/>
                <a:satOff val="-4747"/>
                <a:lumOff val="457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mtClean="0"/>
            <a:t>Ulaşılabilir olmalıdır</a:t>
          </a:r>
          <a:endParaRPr lang="tr-TR" sz="2200" kern="1200" dirty="0"/>
        </a:p>
      </dsp:txBody>
      <dsp:txXfrm>
        <a:off x="3037027" y="2164892"/>
        <a:ext cx="1259840" cy="1016000"/>
      </dsp:txXfrm>
    </dsp:sp>
    <dsp:sp modelId="{8E922303-E9B2-4C6B-946B-8589E85F7C45}">
      <dsp:nvSpPr>
        <dsp:cNvPr id="0" name=""/>
        <dsp:cNvSpPr/>
      </dsp:nvSpPr>
      <dsp:spPr>
        <a:xfrm>
          <a:off x="1269187" y="397052"/>
          <a:ext cx="3413760" cy="3413760"/>
        </a:xfrm>
        <a:prstGeom prst="pie">
          <a:avLst>
            <a:gd name="adj1" fmla="val 5400000"/>
            <a:gd name="adj2" fmla="val 10800000"/>
          </a:avLst>
        </a:prstGeom>
        <a:gradFill rotWithShape="0">
          <a:gsLst>
            <a:gs pos="0">
              <a:schemeClr val="accent4">
                <a:hueOff val="3483971"/>
                <a:satOff val="-9494"/>
                <a:lumOff val="915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3483971"/>
                <a:satOff val="-9494"/>
                <a:lumOff val="915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3483971"/>
                <a:satOff val="-9494"/>
                <a:lumOff val="915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mtClean="0"/>
            <a:t>Ölçülebilir olmalıdır</a:t>
          </a:r>
          <a:endParaRPr lang="tr-TR" sz="2200" kern="1200" dirty="0"/>
        </a:p>
      </dsp:txBody>
      <dsp:txXfrm>
        <a:off x="1655267" y="2164892"/>
        <a:ext cx="1259840" cy="1016000"/>
      </dsp:txXfrm>
    </dsp:sp>
    <dsp:sp modelId="{128C3329-ED2D-48C1-B209-27169313C144}">
      <dsp:nvSpPr>
        <dsp:cNvPr id="0" name=""/>
        <dsp:cNvSpPr/>
      </dsp:nvSpPr>
      <dsp:spPr>
        <a:xfrm>
          <a:off x="1269187" y="397052"/>
          <a:ext cx="3413760" cy="3413760"/>
        </a:xfrm>
        <a:prstGeom prst="pie">
          <a:avLst>
            <a:gd name="adj1" fmla="val 10800000"/>
            <a:gd name="adj2" fmla="val 16200000"/>
          </a:avLst>
        </a:prstGeom>
        <a:gradFill rotWithShape="0">
          <a:gsLst>
            <a:gs pos="0">
              <a:schemeClr val="accent4">
                <a:hueOff val="5225956"/>
                <a:satOff val="-14241"/>
                <a:lumOff val="1372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5225956"/>
                <a:satOff val="-14241"/>
                <a:lumOff val="1372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5225956"/>
                <a:satOff val="-14241"/>
                <a:lumOff val="1372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mtClean="0"/>
            <a:t>Yeterliğe dayalı olmalıdır.</a:t>
          </a:r>
          <a:endParaRPr lang="tr-TR" sz="2200" kern="1200" dirty="0"/>
        </a:p>
      </dsp:txBody>
      <dsp:txXfrm>
        <a:off x="1655267" y="1026972"/>
        <a:ext cx="1259840" cy="1016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509ABE-17EA-4176-93BC-5256700C93DC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698038"/>
            <a:ext cx="307022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4014788" y="9698038"/>
            <a:ext cx="307022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B39A3-6AC5-4F4B-BF66-EDC81C20764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76958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510540"/>
          </a:xfrm>
          <a:prstGeom prst="rect">
            <a:avLst/>
          </a:prstGeom>
        </p:spPr>
        <p:txBody>
          <a:bodyPr vert="horz" lIns="98837" tIns="49419" rIns="98837" bIns="49419" rtlCol="0"/>
          <a:lstStyle>
            <a:lvl1pPr algn="l">
              <a:defRPr sz="13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510540"/>
          </a:xfrm>
          <a:prstGeom prst="rect">
            <a:avLst/>
          </a:prstGeom>
        </p:spPr>
        <p:txBody>
          <a:bodyPr vert="horz" lIns="98837" tIns="49419" rIns="98837" bIns="49419" rtlCol="0"/>
          <a:lstStyle>
            <a:lvl1pPr algn="r">
              <a:defRPr sz="1300"/>
            </a:lvl1pPr>
          </a:lstStyle>
          <a:p>
            <a:fld id="{B0AA7F0D-C178-4992-B22A-0CFF0D7736BF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5175"/>
            <a:ext cx="5105400" cy="3829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837" tIns="49419" rIns="98837" bIns="49419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708660" y="4850130"/>
            <a:ext cx="5669280" cy="4594860"/>
          </a:xfrm>
          <a:prstGeom prst="rect">
            <a:avLst/>
          </a:prstGeom>
        </p:spPr>
        <p:txBody>
          <a:bodyPr vert="horz" lIns="98837" tIns="49419" rIns="98837" bIns="49419" rtlCol="0"/>
          <a:lstStyle/>
          <a:p>
            <a:pPr lvl="0"/>
            <a:r>
              <a:rPr lang="en-US"/>
              <a:t>Asıl metin stillerini düzenlemek için tıklatın</a:t>
            </a:r>
          </a:p>
          <a:p>
            <a:pPr lvl="1"/>
            <a:r>
              <a:rPr lang="en-US"/>
              <a:t>İkinci düzey</a:t>
            </a:r>
          </a:p>
          <a:p>
            <a:pPr lvl="2"/>
            <a:r>
              <a:rPr lang="en-US"/>
              <a:t>Üçüncü düzey</a:t>
            </a:r>
          </a:p>
          <a:p>
            <a:pPr lvl="3"/>
            <a:r>
              <a:rPr lang="en-US"/>
              <a:t>Dördüncü düzey</a:t>
            </a:r>
          </a:p>
          <a:p>
            <a:pPr lvl="4"/>
            <a:r>
              <a:rPr lang="en-US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698488"/>
            <a:ext cx="3070860" cy="510540"/>
          </a:xfrm>
          <a:prstGeom prst="rect">
            <a:avLst/>
          </a:prstGeom>
        </p:spPr>
        <p:txBody>
          <a:bodyPr vert="horz" lIns="98837" tIns="49419" rIns="98837" bIns="49419" rtlCol="0" anchor="b"/>
          <a:lstStyle>
            <a:lvl1pPr algn="l">
              <a:defRPr sz="13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4014100" y="9698488"/>
            <a:ext cx="3070860" cy="510540"/>
          </a:xfrm>
          <a:prstGeom prst="rect">
            <a:avLst/>
          </a:prstGeom>
        </p:spPr>
        <p:txBody>
          <a:bodyPr vert="horz" lIns="98837" tIns="49419" rIns="98837" bIns="49419" rtlCol="0" anchor="b"/>
          <a:lstStyle>
            <a:lvl1pPr algn="r">
              <a:defRPr sz="1300"/>
            </a:lvl1pPr>
          </a:lstStyle>
          <a:p>
            <a:fld id="{17F8B5A3-E782-4A84-811D-42438EFC27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874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İyi tasarlanmış bir öğrenme sisteminde söz konusu alanlar arasında işlevsel bir denge söz konusudur.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8B5A3-E782-4A84-811D-42438EFC279F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5629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Örnek Hedefler </a:t>
            </a:r>
          </a:p>
          <a:p>
            <a:r>
              <a:rPr lang="tr-TR" dirty="0"/>
              <a:t>- Türkiye’nin başkentini söyleme </a:t>
            </a:r>
          </a:p>
          <a:p>
            <a:r>
              <a:rPr lang="tr-TR" dirty="0"/>
              <a:t>- Potansiyel enerjinin tanımını yazma </a:t>
            </a:r>
          </a:p>
          <a:p>
            <a:r>
              <a:rPr lang="tr-TR" dirty="0"/>
              <a:t>- Deniz seviyesinde suyun 100 derecede kaynadığını söyleme 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8B5A3-E782-4A84-811D-42438EFC279F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7366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Örnek Hedefler </a:t>
            </a:r>
          </a:p>
          <a:p>
            <a:r>
              <a:rPr lang="tr-T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Türkiye’nin başkentinin Ankara olmasına etki eden nedenleri açıklama </a:t>
            </a:r>
          </a:p>
          <a:p>
            <a:r>
              <a:rPr lang="tr-T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Kendi sözcükleriyle potansiyel enerjiyi tanımlama </a:t>
            </a:r>
          </a:p>
          <a:p>
            <a:r>
              <a:rPr lang="tr-T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Deniz seviyesinde suyun neden 100 derecede kaynadığını açıklama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8B5A3-E782-4A84-811D-42438EFC279F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326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Örnek Hedefler </a:t>
            </a:r>
          </a:p>
          <a:p>
            <a:r>
              <a:rPr lang="tr-T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Verilen bir problemi formül uygulayarak çözme </a:t>
            </a:r>
          </a:p>
          <a:p>
            <a:r>
              <a:rPr lang="tr-T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Üçgen bir şeklin alanını hesaplama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8B5A3-E782-4A84-811D-42438EFC279F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6822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Örnek Hedefler (Gözütok, 2007, s.125): </a:t>
            </a:r>
          </a:p>
          <a:p>
            <a:r>
              <a:rPr lang="tr-T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Bir ürün konusunda yazılan raporda, birbiriyle ilişkili verileri belirleme </a:t>
            </a:r>
          </a:p>
          <a:p>
            <a:r>
              <a:rPr lang="tr-T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Bir politik adayın seçilmesi durumunda bu adayın seçilmesindeki kamuoyu etkilerini </a:t>
            </a:r>
          </a:p>
          <a:p>
            <a:r>
              <a:rPr lang="tr-T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belirleme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8B5A3-E782-4A84-811D-42438EFC279F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73142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Örnek Hedefler : </a:t>
            </a:r>
          </a:p>
          <a:p>
            <a:r>
              <a:rPr lang="tr-T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Mısır Piramitleri ile ilgili dönem ödevi hazırlama </a:t>
            </a:r>
          </a:p>
          <a:p>
            <a:r>
              <a:rPr lang="tr-T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Verilen bir problem için olası çözüm önerileri üretme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8B5A3-E782-4A84-811D-42438EFC279F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0790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Örnek Hedefler (Gözütok, 2007, s.125): </a:t>
            </a:r>
          </a:p>
          <a:p>
            <a:r>
              <a:rPr lang="tr-T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Hazırlanan projeyi ölçütlere uygunluk açısından değerlendirme </a:t>
            </a:r>
          </a:p>
          <a:p>
            <a:r>
              <a:rPr lang="tr-T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Hangi sonuçların hangi bulgularla desteklendiğini belirleme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8B5A3-E782-4A84-811D-42438EFC279F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1941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2C23AD5-E526-4B3B-BD72-A3D2B4DC2EC0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197497B-F911-4E9B-A5C9-624FF0571B3C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27524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23AD5-E526-4B3B-BD72-A3D2B4DC2EC0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7497B-F911-4E9B-A5C9-624FF0571B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5241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23AD5-E526-4B3B-BD72-A3D2B4DC2EC0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7497B-F911-4E9B-A5C9-624FF0571B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8327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23AD5-E526-4B3B-BD72-A3D2B4DC2EC0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7497B-F911-4E9B-A5C9-624FF0571B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1700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2C23AD5-E526-4B3B-BD72-A3D2B4DC2EC0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197497B-F911-4E9B-A5C9-624FF0571B3C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8762248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23AD5-E526-4B3B-BD72-A3D2B4DC2EC0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7497B-F911-4E9B-A5C9-624FF0571B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728872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23AD5-E526-4B3B-BD72-A3D2B4DC2EC0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7497B-F911-4E9B-A5C9-624FF0571B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760488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23AD5-E526-4B3B-BD72-A3D2B4DC2EC0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7497B-F911-4E9B-A5C9-624FF0571B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3803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23AD5-E526-4B3B-BD72-A3D2B4DC2EC0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7497B-F911-4E9B-A5C9-624FF0571B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0169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02C23AD5-E526-4B3B-BD72-A3D2B4DC2EC0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6197497B-F911-4E9B-A5C9-624FF0571B3C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1116025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02C23AD5-E526-4B3B-BD72-A3D2B4DC2EC0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6197497B-F911-4E9B-A5C9-624FF0571B3C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95956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2C23AD5-E526-4B3B-BD72-A3D2B4DC2EC0}" type="datetimeFigureOut">
              <a:rPr lang="tr-TR" smtClean="0"/>
              <a:t>6.12.2019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197497B-F911-4E9B-A5C9-624FF0571B3C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61520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0" pos="594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ÖĞRETİM TASARIMI</a:t>
            </a:r>
            <a:br>
              <a:rPr lang="tr-TR" sz="3200" dirty="0"/>
            </a:br>
            <a:r>
              <a:rPr lang="tr-TR" dirty="0"/>
              <a:t/>
            </a:r>
            <a:br>
              <a:rPr lang="tr-TR" dirty="0"/>
            </a:br>
            <a:r>
              <a:rPr lang="tr-TR" sz="5400" dirty="0"/>
              <a:t>TASARIMLAMA AŞAMASI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ARŞ. GÖR. DR. DENİZ ATAL</a:t>
            </a:r>
          </a:p>
        </p:txBody>
      </p:sp>
    </p:spTree>
    <p:extLst>
      <p:ext uri="{BB962C8B-B14F-4D97-AF65-F5344CB8AC3E}">
        <p14:creationId xmlns:p14="http://schemas.microsoft.com/office/powerpoint/2010/main" val="3238242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3DDE02E4-9C61-EC4D-861F-317D1D774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Bilişsel alan- sentez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D784F297-89EC-B44D-9730-AD02BE2A0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Yeni bir bütün oluşturmak için parçaları birleştirme yeteneğidir.</a:t>
            </a:r>
          </a:p>
          <a:p>
            <a:r>
              <a:rPr lang="tr-TR" dirty="0"/>
              <a:t>Benzersiz bir iletişim yaratabilme, çalışma planı ve </a:t>
            </a:r>
            <a:r>
              <a:rPr lang="tr-TR" dirty="0" err="1"/>
              <a:t>somyut</a:t>
            </a:r>
            <a:r>
              <a:rPr lang="tr-TR" dirty="0"/>
              <a:t> ilişkiler oluşturabilmeyi kapsar.</a:t>
            </a:r>
          </a:p>
          <a:p>
            <a:r>
              <a:rPr lang="tr-TR" dirty="0"/>
              <a:t>İyi düzenlenmiş bir tema yazar</a:t>
            </a:r>
          </a:p>
          <a:p>
            <a:r>
              <a:rPr lang="tr-TR" dirty="0"/>
              <a:t>Deney için bir plan öngörür</a:t>
            </a:r>
          </a:p>
          <a:p>
            <a:r>
              <a:rPr lang="tr-TR" dirty="0"/>
              <a:t>Sorunu çözmek için farklı fikirleri birleştirir.</a:t>
            </a:r>
          </a:p>
          <a:p>
            <a:r>
              <a:rPr lang="tr-TR" dirty="0"/>
              <a:t>Nesneleri sınıflamak için yeni bir yapı oluşturur.</a:t>
            </a:r>
          </a:p>
          <a:p>
            <a:pPr lvl="1"/>
            <a:r>
              <a:rPr lang="tr-TR" dirty="0" err="1"/>
              <a:t>Kategorilendirir</a:t>
            </a:r>
            <a:r>
              <a:rPr lang="tr-TR" dirty="0"/>
              <a:t>, </a:t>
            </a:r>
            <a:r>
              <a:rPr lang="tr-TR" dirty="0" smtClean="0"/>
              <a:t> birleştirir</a:t>
            </a:r>
            <a:r>
              <a:rPr lang="tr-TR" dirty="0"/>
              <a:t>, bir araya getirir, oluşturur, yaratır, düzenler, tasarımlar, geneller, yeniden yapılandırır, özetler…</a:t>
            </a:r>
          </a:p>
        </p:txBody>
      </p:sp>
    </p:spTree>
    <p:extLst>
      <p:ext uri="{BB962C8B-B14F-4D97-AF65-F5344CB8AC3E}">
        <p14:creationId xmlns:p14="http://schemas.microsoft.com/office/powerpoint/2010/main" val="1172065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3DDE02E4-9C61-EC4D-861F-317D1D774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Bilişsel alan- değerlendirme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D784F297-89EC-B44D-9730-AD02BE2A0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Belli bir amaç için içeriğin değeri hakkında yargı oluşturabilme ile ilgilidir.</a:t>
            </a:r>
          </a:p>
          <a:p>
            <a:r>
              <a:rPr lang="tr-TR" dirty="0"/>
              <a:t>Yargılar kesin ölçütlere dayalı olmalıdır.</a:t>
            </a:r>
          </a:p>
          <a:p>
            <a:r>
              <a:rPr lang="tr-TR" dirty="0"/>
              <a:t>Bu öğrenme çıktıları en üst düzey öğrenme çıktılarıdır.</a:t>
            </a:r>
          </a:p>
          <a:p>
            <a:r>
              <a:rPr lang="tr-TR" dirty="0"/>
              <a:t>Yazılı içeriğin mantıksal tutarlılığına karar verir.</a:t>
            </a:r>
          </a:p>
          <a:p>
            <a:r>
              <a:rPr lang="tr-TR" dirty="0"/>
              <a:t>Yargıları destekleyen verilerin yeterli olup olmadığını değerlendirir.</a:t>
            </a:r>
          </a:p>
          <a:p>
            <a:r>
              <a:rPr lang="tr-TR" dirty="0"/>
              <a:t>Verilere dayalı geçerli yargılar geliştirir.</a:t>
            </a:r>
          </a:p>
          <a:p>
            <a:pPr lvl="1"/>
            <a:r>
              <a:rPr lang="tr-TR" dirty="0"/>
              <a:t>Saygı duyar, taktir eder, değerlendirir, karşılaştırır, sonuç çıkarır, </a:t>
            </a:r>
            <a:r>
              <a:rPr lang="tr-TR" dirty="0" err="1"/>
              <a:t>karşık</a:t>
            </a:r>
            <a:r>
              <a:rPr lang="tr-TR" dirty="0"/>
              <a:t> örnekler geliştirir, eleştirir, yargılar, yorumlar…</a:t>
            </a:r>
          </a:p>
        </p:txBody>
      </p:sp>
    </p:spTree>
    <p:extLst>
      <p:ext uri="{BB962C8B-B14F-4D97-AF65-F5344CB8AC3E}">
        <p14:creationId xmlns:p14="http://schemas.microsoft.com/office/powerpoint/2010/main" val="2549983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Bilişsel Alan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94114"/>
            <a:ext cx="8758584" cy="4732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2656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Bilişsel Alan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42814"/>
            <a:ext cx="8280920" cy="5108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7338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1D301E1-1AE4-634F-80A9-95316C604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Duyuşsal</a:t>
            </a:r>
            <a:r>
              <a:rPr lang="tr-TR" dirty="0"/>
              <a:t> alan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6B05F725-6A8F-1344-86B2-6E04CDF2C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İnsan davranışlarına yön veren tutum, inanç, alışkanlıklar, değer ve yönelimleri içerir. </a:t>
            </a:r>
          </a:p>
          <a:p>
            <a:r>
              <a:rPr lang="tr-TR" dirty="0"/>
              <a:t>Bunlar soyuttur ve uygun yaşantılar ya da deneyimlerle desteklenmezse değişmesi zordur.</a:t>
            </a:r>
          </a:p>
          <a:p>
            <a:r>
              <a:rPr lang="tr-TR" dirty="0"/>
              <a:t>Değişimin ölçülmesi de zordur.</a:t>
            </a:r>
          </a:p>
          <a:p>
            <a:r>
              <a:rPr lang="tr-TR" dirty="0" err="1"/>
              <a:t>Duyuşsal</a:t>
            </a:r>
            <a:r>
              <a:rPr lang="tr-TR" dirty="0"/>
              <a:t> alan duyguları kapsar ancak yalnızca duygularla sınırlı değildir. </a:t>
            </a:r>
          </a:p>
        </p:txBody>
      </p:sp>
    </p:spTree>
    <p:extLst>
      <p:ext uri="{BB962C8B-B14F-4D97-AF65-F5344CB8AC3E}">
        <p14:creationId xmlns:p14="http://schemas.microsoft.com/office/powerpoint/2010/main" val="560270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95781BF-1207-8E4D-BE3C-4F0CACAD5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Duyuşsal</a:t>
            </a:r>
            <a:r>
              <a:rPr lang="tr-TR" dirty="0"/>
              <a:t> alan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xmlns="" id="{AB1FB091-F69D-AF45-A3B2-F15D53CD34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6809857"/>
              </p:ext>
            </p:extLst>
          </p:nvPr>
        </p:nvGraphicFramePr>
        <p:xfrm>
          <a:off x="938213" y="2286000"/>
          <a:ext cx="7634288" cy="275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7144">
                  <a:extLst>
                    <a:ext uri="{9D8B030D-6E8A-4147-A177-3AD203B41FA5}">
                      <a16:colId xmlns:a16="http://schemas.microsoft.com/office/drawing/2014/main" xmlns="" val="4016846180"/>
                    </a:ext>
                  </a:extLst>
                </a:gridCol>
                <a:gridCol w="3817144">
                  <a:extLst>
                    <a:ext uri="{9D8B030D-6E8A-4147-A177-3AD203B41FA5}">
                      <a16:colId xmlns:a16="http://schemas.microsoft.com/office/drawing/2014/main" xmlns="" val="16332116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err="1"/>
                        <a:t>Duyuşsal</a:t>
                      </a:r>
                      <a:r>
                        <a:rPr lang="tr-TR" dirty="0"/>
                        <a:t> kategoriler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Yüklemler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65143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Alma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Sorar, seçer, betimler, izler, verir, saklar,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3894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Tepki gösterme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Yanıt verir, yardım eder, destek sunar, uygular, ifade eder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35648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Değer verme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Tamamlar, açıklar, izler, devam eder, yargıda bulunur, okur,  paylaşır, katılır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48663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Düzenleme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Değiştirir, düzenler, birleştirir, geneller, savunur, yapılandırır, ilişkilendirir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11356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Nitelik kazandırma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Oynar, sergiler, dinler, sunar, çözer, kullanır, sağlamasını yapar, öneride bulunur, uygular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3002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6498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dirty="0" err="1"/>
              <a:t>Duyuşsal</a:t>
            </a:r>
            <a:r>
              <a:rPr lang="tr-TR" sz="4800" dirty="0"/>
              <a:t> Alanda Hedef Yazma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060848"/>
            <a:ext cx="8231765" cy="3846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28241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DB452189-1602-084B-8CEC-3B087DB48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Psikomotor</a:t>
            </a:r>
            <a:r>
              <a:rPr lang="tr-TR" dirty="0"/>
              <a:t> alan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25632D7-E5F2-9543-90AF-0F7C71618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Genellikle beden gücü ile yapılan işlemlerin gerektirdiği yeterlikleri kapsamaktadır.</a:t>
            </a:r>
          </a:p>
          <a:p>
            <a:r>
              <a:rPr lang="tr-TR" dirty="0"/>
              <a:t>Kas gücünün kullanımına dayanmaktadır.</a:t>
            </a:r>
          </a:p>
        </p:txBody>
      </p:sp>
    </p:spTree>
    <p:extLst>
      <p:ext uri="{BB962C8B-B14F-4D97-AF65-F5344CB8AC3E}">
        <p14:creationId xmlns:p14="http://schemas.microsoft.com/office/powerpoint/2010/main" val="2704381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8A37DF3-6CAE-1D4F-827A-754377ECD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Amaçların bileşenleri</a:t>
            </a:r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1903320316"/>
              </p:ext>
            </p:extLst>
          </p:nvPr>
        </p:nvGraphicFramePr>
        <p:xfrm>
          <a:off x="1707629" y="1874517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5472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3265AF0F-3C2A-EF4F-85F9-CF800D83B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Amaç ifadeleri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2C16B4F9-15DD-D240-A978-DD51D9492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Açık </a:t>
            </a:r>
            <a:r>
              <a:rPr lang="tr-TR" dirty="0" smtClean="0"/>
              <a:t>olmalıdır.</a:t>
            </a:r>
            <a:endParaRPr lang="tr-TR" dirty="0"/>
          </a:p>
          <a:p>
            <a:r>
              <a:rPr lang="tr-TR" dirty="0" smtClean="0"/>
              <a:t>Farklı </a:t>
            </a:r>
            <a:r>
              <a:rPr lang="tr-TR" dirty="0"/>
              <a:t>biçimde </a:t>
            </a:r>
            <a:r>
              <a:rPr lang="tr-TR" dirty="0" smtClean="0"/>
              <a:t>yorumlanabilecek yüklemlerden arınmış olmalıdır. </a:t>
            </a:r>
          </a:p>
        </p:txBody>
      </p:sp>
    </p:spTree>
    <p:extLst>
      <p:ext uri="{BB962C8B-B14F-4D97-AF65-F5344CB8AC3E}">
        <p14:creationId xmlns:p14="http://schemas.microsoft.com/office/powerpoint/2010/main" val="2022943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FCD229A1-2A57-D248-BE7D-CB56F40FB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Tasarımlama Aşaması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894E88C5-AB47-4145-A5FB-254B75116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r>
              <a:rPr lang="tr-TR" dirty="0"/>
              <a:t>Gereksinimler doğrultusunda oluşturulan eğitim amaçlarının saptanması</a:t>
            </a:r>
          </a:p>
          <a:p>
            <a:r>
              <a:rPr lang="tr-TR" dirty="0"/>
              <a:t>Öngörülen yeterlikleri kazandıracak içeriğin düzenlenmesi</a:t>
            </a:r>
          </a:p>
          <a:p>
            <a:r>
              <a:rPr lang="tr-TR" dirty="0"/>
              <a:t>Eğitsel süreçlerde işe koşulacak öğretim stratejilerinin geliştirilmesi</a:t>
            </a:r>
          </a:p>
          <a:p>
            <a:r>
              <a:rPr lang="tr-TR" dirty="0"/>
              <a:t>Amaçlara ulaşma düzeyini değerlendirmeye dönük ölçme araçlarının hazırlanması</a:t>
            </a:r>
          </a:p>
        </p:txBody>
      </p:sp>
    </p:spTree>
    <p:extLst>
      <p:ext uri="{BB962C8B-B14F-4D97-AF65-F5344CB8AC3E}">
        <p14:creationId xmlns:p14="http://schemas.microsoft.com/office/powerpoint/2010/main" val="2502135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EDF08722-2967-794C-AFB1-DCCE6AB4C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Öğretim amaçlarının belirlenmesi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2CBBD990-D850-B241-9735-903EA1CF2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Amaçlar </a:t>
            </a:r>
            <a:r>
              <a:rPr lang="tr-TR" dirty="0"/>
              <a:t>öğrenciye yol gösterecek </a:t>
            </a:r>
            <a:r>
              <a:rPr lang="tr-TR" dirty="0" smtClean="0"/>
              <a:t>kılavuzlardır.</a:t>
            </a:r>
            <a:endParaRPr lang="tr-TR" dirty="0"/>
          </a:p>
          <a:p>
            <a:r>
              <a:rPr lang="tr-TR" dirty="0" smtClean="0"/>
              <a:t>Bu </a:t>
            </a:r>
            <a:r>
              <a:rPr lang="tr-TR" dirty="0"/>
              <a:t>nedenle tasarım bileşenlerini oluşturmada eğitim amaçları büyük önem taşımaktadır. </a:t>
            </a:r>
          </a:p>
        </p:txBody>
      </p:sp>
    </p:spTree>
    <p:extLst>
      <p:ext uri="{BB962C8B-B14F-4D97-AF65-F5344CB8AC3E}">
        <p14:creationId xmlns:p14="http://schemas.microsoft.com/office/powerpoint/2010/main" val="1554393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2EF2BFA8-738D-EA4D-BC78-6AEED228B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Amaçların sınıflandırılması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6C2A92DC-3104-CD48-A22C-77B0F844E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Amaçların sınıflandırılmasındaki temel nokta eğitimden yararlanacak olan bireylerin ne tür yeterlikler kazanacağıdır.</a:t>
            </a:r>
          </a:p>
        </p:txBody>
      </p:sp>
      <p:graphicFrame>
        <p:nvGraphicFramePr>
          <p:cNvPr id="4" name="Diyagram 3">
            <a:extLst>
              <a:ext uri="{FF2B5EF4-FFF2-40B4-BE49-F238E27FC236}">
                <a16:creationId xmlns:a16="http://schemas.microsoft.com/office/drawing/2014/main" xmlns="" id="{233678E7-789C-9D48-AEA2-696947FC16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31742498"/>
              </p:ext>
            </p:extLst>
          </p:nvPr>
        </p:nvGraphicFramePr>
        <p:xfrm>
          <a:off x="1979712" y="3573016"/>
          <a:ext cx="4848200" cy="282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Metin kutusu 4">
            <a:extLst>
              <a:ext uri="{FF2B5EF4-FFF2-40B4-BE49-F238E27FC236}">
                <a16:creationId xmlns:a16="http://schemas.microsoft.com/office/drawing/2014/main" xmlns="" id="{9A89BCCF-0F7E-CF45-BC2D-48B05FAD3326}"/>
              </a:ext>
            </a:extLst>
          </p:cNvPr>
          <p:cNvSpPr txBox="1"/>
          <p:nvPr/>
        </p:nvSpPr>
        <p:spPr>
          <a:xfrm>
            <a:off x="3668506" y="6397104"/>
            <a:ext cx="54726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err="1"/>
              <a:t>Bloom’a</a:t>
            </a:r>
            <a:r>
              <a:rPr lang="tr-TR" sz="1000" dirty="0"/>
              <a:t> göre öğretim amaçları</a:t>
            </a:r>
          </a:p>
        </p:txBody>
      </p:sp>
    </p:spTree>
    <p:extLst>
      <p:ext uri="{BB962C8B-B14F-4D97-AF65-F5344CB8AC3E}">
        <p14:creationId xmlns:p14="http://schemas.microsoft.com/office/powerpoint/2010/main" val="1734827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8FD9CB07-B2F0-5442-8647-1E6C99DED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F7ACDCA-5B8C-BC49-AD00-B0D54856E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4" name="Diyagram 3">
            <a:extLst>
              <a:ext uri="{FF2B5EF4-FFF2-40B4-BE49-F238E27FC236}">
                <a16:creationId xmlns:a16="http://schemas.microsoft.com/office/drawing/2014/main" xmlns="" id="{BEB0FB7B-7380-9C43-A260-311C14C9C5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6475573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4929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DF071CAF-5B03-2346-B1A6-C4C0A0781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Bilişsel alan - bilgi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AA8DF1D-B7B1-8044-B1D4-38322EB3B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/>
              <a:t>Önceden öğrenilmiş içeriğin </a:t>
            </a:r>
            <a:r>
              <a:rPr lang="tr-TR" dirty="0" smtClean="0"/>
              <a:t>hatırlanması ile ilgilidir.</a:t>
            </a:r>
            <a:endParaRPr lang="tr-TR" dirty="0"/>
          </a:p>
          <a:p>
            <a:pPr lvl="0"/>
            <a:r>
              <a:rPr lang="tr-TR" dirty="0"/>
              <a:t>Bilişsel alanın en alt </a:t>
            </a:r>
            <a:r>
              <a:rPr lang="tr-TR" dirty="0" smtClean="0"/>
              <a:t>düzeyidir.</a:t>
            </a:r>
            <a:endParaRPr lang="tr-TR" dirty="0"/>
          </a:p>
          <a:p>
            <a:pPr lvl="0"/>
            <a:r>
              <a:rPr lang="tr-TR" dirty="0"/>
              <a:t>Genel terimleri, kavramları tanır.</a:t>
            </a:r>
          </a:p>
          <a:p>
            <a:pPr lvl="0"/>
            <a:r>
              <a:rPr lang="tr-TR" dirty="0"/>
              <a:t>İlkeleri ifade eder.</a:t>
            </a:r>
          </a:p>
          <a:p>
            <a:pPr lvl="0"/>
            <a:r>
              <a:rPr lang="tr-TR" dirty="0"/>
              <a:t>Yöntemleri ve işlemleri belirtir. </a:t>
            </a:r>
          </a:p>
          <a:p>
            <a:pPr lvl="1"/>
            <a:r>
              <a:rPr lang="tr-TR" dirty="0"/>
              <a:t>Tanımlar, betimler, listemeler, sıralar, belirler, işler, seçer, ifade eder, işaretler….</a:t>
            </a:r>
          </a:p>
          <a:p>
            <a:pPr lvl="1"/>
            <a:endParaRPr lang="tr-TR" dirty="0"/>
          </a:p>
          <a:p>
            <a:pPr marL="0" lv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8859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3DDE02E4-9C61-EC4D-861F-317D1D774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Bilişsel alan- kavrama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D784F297-89EC-B44D-9730-AD02BE2A0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İçeriğin anlamını yakalama </a:t>
            </a:r>
            <a:r>
              <a:rPr lang="tr-TR" dirty="0" smtClean="0"/>
              <a:t>yeteneğidir.</a:t>
            </a:r>
            <a:endParaRPr lang="tr-TR" dirty="0"/>
          </a:p>
          <a:p>
            <a:r>
              <a:rPr lang="tr-TR" dirty="0"/>
              <a:t>Bilgiyi başka biçime dönüştürebilmeyi, gelecek eğilimleri kestirebilmeyi kapsar.</a:t>
            </a:r>
          </a:p>
          <a:p>
            <a:r>
              <a:rPr lang="tr-TR" dirty="0"/>
              <a:t>Kavrayış anlamında en alt basamağı temsil eder. </a:t>
            </a:r>
          </a:p>
          <a:p>
            <a:r>
              <a:rPr lang="tr-TR" dirty="0"/>
              <a:t>Olguları, ilkeleri anlar</a:t>
            </a:r>
          </a:p>
          <a:p>
            <a:r>
              <a:rPr lang="tr-TR" dirty="0"/>
              <a:t>Sözel içeriği açıklar</a:t>
            </a:r>
          </a:p>
          <a:p>
            <a:r>
              <a:rPr lang="tr-TR" dirty="0"/>
              <a:t>Sözel içeriği matematiksel formüllere dönüştürür.</a:t>
            </a:r>
          </a:p>
          <a:p>
            <a:r>
              <a:rPr lang="tr-TR" dirty="0"/>
              <a:t>Verilerden hareketle sonuçları kestirir.</a:t>
            </a:r>
          </a:p>
          <a:p>
            <a:pPr lvl="1"/>
            <a:r>
              <a:rPr lang="tr-TR" dirty="0"/>
              <a:t>Dönüştürür, savunur, ayırt eder, açıklar, yorumlar, geneller, örnek verir, yeniden ifade eder, yeniden yazar, özetler…</a:t>
            </a:r>
          </a:p>
        </p:txBody>
      </p:sp>
    </p:spTree>
    <p:extLst>
      <p:ext uri="{BB962C8B-B14F-4D97-AF65-F5344CB8AC3E}">
        <p14:creationId xmlns:p14="http://schemas.microsoft.com/office/powerpoint/2010/main" val="1025549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3DDE02E4-9C61-EC4D-861F-317D1D774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Bilişsel alan- Uygulama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D784F297-89EC-B44D-9730-AD02BE2A0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İçeriği yeni ve somut durumlarda kullanabilme yeteneğidir.</a:t>
            </a:r>
          </a:p>
          <a:p>
            <a:r>
              <a:rPr lang="tr-TR" dirty="0"/>
              <a:t>Kurallar, yöntemler, kavramlar, ilkeler, yasalar ve kuramların uygulanmasını içerir.</a:t>
            </a:r>
          </a:p>
          <a:p>
            <a:r>
              <a:rPr lang="tr-TR" dirty="0"/>
              <a:t>Kavramları ve ilkeleri yeni durumlara uygular</a:t>
            </a:r>
          </a:p>
          <a:p>
            <a:r>
              <a:rPr lang="tr-TR" dirty="0"/>
              <a:t>Matematiksel problemleri çözer</a:t>
            </a:r>
          </a:p>
          <a:p>
            <a:r>
              <a:rPr lang="tr-TR" dirty="0"/>
              <a:t>Şema ve grafik oluşturur</a:t>
            </a:r>
          </a:p>
          <a:p>
            <a:pPr lvl="1"/>
            <a:r>
              <a:rPr lang="tr-TR" dirty="0"/>
              <a:t>Değiştirir, hesaplar, gösterir, keşfeder, oynar, dönüştürür, hazırlar, üretir, ilişkilendirir, çözer, kullanır…</a:t>
            </a:r>
          </a:p>
        </p:txBody>
      </p:sp>
    </p:spTree>
    <p:extLst>
      <p:ext uri="{BB962C8B-B14F-4D97-AF65-F5344CB8AC3E}">
        <p14:creationId xmlns:p14="http://schemas.microsoft.com/office/powerpoint/2010/main" val="174312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3DDE02E4-9C61-EC4D-861F-317D1D774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Bilişsel alan- Analiz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D784F297-89EC-B44D-9730-AD02BE2A0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Örgütsel yapıları anlayabilmek için içeriği kendi parçalarına ayırabilme yeteneğidir.</a:t>
            </a:r>
          </a:p>
          <a:p>
            <a:r>
              <a:rPr lang="tr-TR" dirty="0"/>
              <a:t>Parçaları tanıyabilmeyi, parçalar arasındaki ilişkileri çözümlemeyi, işin içindeki örgütleme ilkelerini tanımayı kapsar. </a:t>
            </a:r>
          </a:p>
          <a:p>
            <a:r>
              <a:rPr lang="tr-TR" dirty="0"/>
              <a:t>İfade edilmemiş varsayımları tanır, olguları ve öngörüleri ayırt eder.</a:t>
            </a:r>
          </a:p>
          <a:p>
            <a:r>
              <a:rPr lang="tr-TR" dirty="0"/>
              <a:t>Verilerin ilgili olup olmadığını değerlendirir.</a:t>
            </a:r>
          </a:p>
          <a:p>
            <a:r>
              <a:rPr lang="tr-TR" dirty="0"/>
              <a:t>Bir işin düzenini çözümler.</a:t>
            </a:r>
          </a:p>
          <a:p>
            <a:r>
              <a:rPr lang="tr-TR" dirty="0"/>
              <a:t>Parçaların işlevlerini ve ilişkilerini çözümler.</a:t>
            </a:r>
          </a:p>
          <a:p>
            <a:pPr lvl="1"/>
            <a:r>
              <a:rPr lang="tr-TR" dirty="0"/>
              <a:t>Parçalara ayırır, diyagramını çizer, ayırt eder, seçer, farklarını belirtir, saptar, gösterir, öngörür, işaret eder…</a:t>
            </a:r>
          </a:p>
        </p:txBody>
      </p:sp>
    </p:spTree>
    <p:extLst>
      <p:ext uri="{BB962C8B-B14F-4D97-AF65-F5344CB8AC3E}">
        <p14:creationId xmlns:p14="http://schemas.microsoft.com/office/powerpoint/2010/main" val="4009525552"/>
      </p:ext>
    </p:extLst>
  </p:cSld>
  <p:clrMapOvr>
    <a:masterClrMapping/>
  </p:clrMapOvr>
</p:sld>
</file>

<file path=ppt/theme/theme1.xml><?xml version="1.0" encoding="utf-8"?>
<a:theme xmlns:a="http://schemas.openxmlformats.org/drawingml/2006/main" name="Rozet">
  <a:themeElements>
    <a:clrScheme name="Rozet">
      <a:dk1>
        <a:sysClr val="windowText" lastClr="000000"/>
      </a:dk1>
      <a:lt1>
        <a:sysClr val="window" lastClr="FFFFFF"/>
      </a:lt1>
      <a:dk2>
        <a:srgbClr val="1B2F36"/>
      </a:dk2>
      <a:lt2>
        <a:srgbClr val="F3F3F2"/>
      </a:lt2>
      <a:accent1>
        <a:srgbClr val="A38D51"/>
      </a:accent1>
      <a:accent2>
        <a:srgbClr val="5A3D40"/>
      </a:accent2>
      <a:accent3>
        <a:srgbClr val="5D988C"/>
      </a:accent3>
      <a:accent4>
        <a:srgbClr val="A85752"/>
      </a:accent4>
      <a:accent5>
        <a:srgbClr val="809A67"/>
      </a:accent5>
      <a:accent6>
        <a:srgbClr val="67645A"/>
      </a:accent6>
      <a:hlink>
        <a:srgbClr val="5D988C"/>
      </a:hlink>
      <a:folHlink>
        <a:srgbClr val="846794"/>
      </a:folHlink>
    </a:clrScheme>
    <a:fontScheme name="Rozet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ozet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9E77EDF1-0821-4215-BD6E-A2D49F0255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{683F3718-037F-1744-8717-49404D437062}tf10001071</Template>
  <TotalTime>266</TotalTime>
  <Words>839</Words>
  <Application>Microsoft Office PowerPoint</Application>
  <PresentationFormat>Ekran Gösterisi (4:3)</PresentationFormat>
  <Paragraphs>134</Paragraphs>
  <Slides>19</Slides>
  <Notes>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4" baseType="lpstr">
      <vt:lpstr>Arial</vt:lpstr>
      <vt:lpstr>Calibri</vt:lpstr>
      <vt:lpstr>Gill Sans MT</vt:lpstr>
      <vt:lpstr>Impact</vt:lpstr>
      <vt:lpstr>Rozet</vt:lpstr>
      <vt:lpstr>ÖĞRETİM TASARIMI  TASARIMLAMA AŞAMASI</vt:lpstr>
      <vt:lpstr>Tasarımlama Aşaması</vt:lpstr>
      <vt:lpstr>Öğretim amaçlarının belirlenmesi</vt:lpstr>
      <vt:lpstr>Amaçların sınıflandırılması</vt:lpstr>
      <vt:lpstr>PowerPoint Sunusu</vt:lpstr>
      <vt:lpstr>Bilişsel alan - bilgi</vt:lpstr>
      <vt:lpstr>Bilişsel alan- kavrama</vt:lpstr>
      <vt:lpstr>Bilişsel alan- Uygulama</vt:lpstr>
      <vt:lpstr>Bilişsel alan- Analiz</vt:lpstr>
      <vt:lpstr>Bilişsel alan- sentez</vt:lpstr>
      <vt:lpstr>Bilişsel alan- değerlendirme</vt:lpstr>
      <vt:lpstr>Bilişsel Alan</vt:lpstr>
      <vt:lpstr>Bilişsel Alan</vt:lpstr>
      <vt:lpstr>Duyuşsal alan</vt:lpstr>
      <vt:lpstr>Duyuşsal alan</vt:lpstr>
      <vt:lpstr>Duyuşsal Alanda Hedef Yazma</vt:lpstr>
      <vt:lpstr>Psikomotor alan</vt:lpstr>
      <vt:lpstr>Amaçların bileşenleri</vt:lpstr>
      <vt:lpstr>Amaç ifadeleri</vt:lpstr>
    </vt:vector>
  </TitlesOfParts>
  <Company>Bahçeşehir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Görev Analizi</dc:title>
  <dc:creator>sirin.karadeniz</dc:creator>
  <cp:lastModifiedBy>kullanicii</cp:lastModifiedBy>
  <cp:revision>36</cp:revision>
  <cp:lastPrinted>2012-11-01T15:30:46Z</cp:lastPrinted>
  <dcterms:created xsi:type="dcterms:W3CDTF">2012-10-30T09:17:29Z</dcterms:created>
  <dcterms:modified xsi:type="dcterms:W3CDTF">2019-12-06T15:18:27Z</dcterms:modified>
</cp:coreProperties>
</file>