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10.2.2018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175" y="2398292"/>
            <a:ext cx="8399548" cy="28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925" y="1102735"/>
            <a:ext cx="4734169" cy="54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59222" t="26793" r="19693" b="18238"/>
          <a:stretch/>
        </p:blipFill>
        <p:spPr>
          <a:xfrm>
            <a:off x="4071666" y="1216324"/>
            <a:ext cx="3674853" cy="53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87" y="2241794"/>
            <a:ext cx="9802333" cy="38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39339" t="27295" r="40354" b="14215"/>
          <a:stretch/>
        </p:blipFill>
        <p:spPr>
          <a:xfrm>
            <a:off x="4019908" y="1104181"/>
            <a:ext cx="3493700" cy="56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172" y="2375855"/>
            <a:ext cx="4395687" cy="32485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265" y="2375855"/>
            <a:ext cx="3600210" cy="324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954" y="2270641"/>
            <a:ext cx="2773920" cy="276172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147" y="560565"/>
            <a:ext cx="2560542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14</Words>
  <Application>Microsoft Office PowerPoint</Application>
  <PresentationFormat>Geniş ekran</PresentationFormat>
  <Paragraphs>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7</cp:revision>
  <dcterms:created xsi:type="dcterms:W3CDTF">2018-02-10T19:13:33Z</dcterms:created>
  <dcterms:modified xsi:type="dcterms:W3CDTF">2018-02-10T19:47:32Z</dcterms:modified>
</cp:coreProperties>
</file>