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theme/theme18.xml" ContentType="application/vnd.openxmlformats-officedocument.theme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theme/theme19.xml" ContentType="application/vnd.openxmlformats-officedocument.theme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theme/theme20.xml" ContentType="application/vnd.openxmlformats-officedocument.theme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theme/theme21.xml" ContentType="application/vnd.openxmlformats-officedocument.theme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theme/theme22.xml" ContentType="application/vnd.openxmlformats-officedocument.theme+xml"/>
  <Override PartName="/ppt/theme/theme2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917" r:id="rId17"/>
    <p:sldMasterId id="2147491876" r:id="rId18"/>
    <p:sldMasterId id="2147491888" r:id="rId19"/>
    <p:sldMasterId id="2147493508" r:id="rId20"/>
    <p:sldMasterId id="2147493521" r:id="rId21"/>
    <p:sldMasterId id="2147493879" r:id="rId22"/>
  </p:sldMasterIdLst>
  <p:notesMasterIdLst>
    <p:notesMasterId r:id="rId42"/>
  </p:notesMasterIdLst>
  <p:sldIdLst>
    <p:sldId id="256" r:id="rId23"/>
    <p:sldId id="422" r:id="rId24"/>
    <p:sldId id="428" r:id="rId25"/>
    <p:sldId id="430" r:id="rId26"/>
    <p:sldId id="434" r:id="rId27"/>
    <p:sldId id="467" r:id="rId28"/>
    <p:sldId id="438" r:id="rId29"/>
    <p:sldId id="350" r:id="rId30"/>
    <p:sldId id="441" r:id="rId31"/>
    <p:sldId id="442" r:id="rId32"/>
    <p:sldId id="443" r:id="rId33"/>
    <p:sldId id="445" r:id="rId34"/>
    <p:sldId id="451" r:id="rId35"/>
    <p:sldId id="446" r:id="rId36"/>
    <p:sldId id="452" r:id="rId37"/>
    <p:sldId id="465" r:id="rId38"/>
    <p:sldId id="336" r:id="rId39"/>
    <p:sldId id="275" r:id="rId40"/>
    <p:sldId id="322" r:id="rId4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36" autoAdjust="0"/>
    <p:restoredTop sz="94660"/>
  </p:normalViewPr>
  <p:slideViewPr>
    <p:cSldViewPr>
      <p:cViewPr varScale="1">
        <p:scale>
          <a:sx n="66" d="100"/>
          <a:sy n="66" d="100"/>
        </p:scale>
        <p:origin x="-17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4.xml"/><Relationship Id="rId39" Type="http://schemas.openxmlformats.org/officeDocument/2006/relationships/slide" Target="slides/slide17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2.xml"/><Relationship Id="rId42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3.xml"/><Relationship Id="rId33" Type="http://schemas.openxmlformats.org/officeDocument/2006/relationships/slide" Target="slides/slide11.xml"/><Relationship Id="rId38" Type="http://schemas.openxmlformats.org/officeDocument/2006/relationships/slide" Target="slides/slide1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7.xml"/><Relationship Id="rId41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2.xml"/><Relationship Id="rId32" Type="http://schemas.openxmlformats.org/officeDocument/2006/relationships/slide" Target="slides/slide10.xml"/><Relationship Id="rId37" Type="http://schemas.openxmlformats.org/officeDocument/2006/relationships/slide" Target="slides/slide15.xml"/><Relationship Id="rId40" Type="http://schemas.openxmlformats.org/officeDocument/2006/relationships/slide" Target="slides/slide18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1.xml"/><Relationship Id="rId28" Type="http://schemas.openxmlformats.org/officeDocument/2006/relationships/slide" Target="slides/slide6.xml"/><Relationship Id="rId36" Type="http://schemas.openxmlformats.org/officeDocument/2006/relationships/slide" Target="slides/slide14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9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5.xml"/><Relationship Id="rId30" Type="http://schemas.openxmlformats.org/officeDocument/2006/relationships/slide" Target="slides/slide8.xml"/><Relationship Id="rId35" Type="http://schemas.openxmlformats.org/officeDocument/2006/relationships/slide" Target="slides/slide13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457C4B7E-E121-43D1-AACA-14538EC1D6A8}" type="datetimeFigureOut">
              <a:rPr lang="zh-CN" altLang="en-US"/>
              <a:pPr>
                <a:defRPr/>
              </a:pPr>
              <a:t>2015/5/20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C8541F50-C007-4B0E-B7C1-E97D76E6A09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7844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0BC2754A-A118-4F3C-B36A-875358316EAB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2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4438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5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45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57E82AA0-4729-490F-A85D-64CDB4E0E171}" type="slidenum">
              <a:rPr lang="zh-CN" altLang="en-US" smtClean="0"/>
              <a:pPr eaLnBrk="1" hangingPunct="1"/>
              <a:t>10</a:t>
            </a:fld>
            <a:endParaRPr lang="zh-CN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60DE8530-B114-41CB-AB86-3EBB5776F8E0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11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4643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000ABC0F-70C4-49C9-85D8-6242DA54501C}" type="slidenum">
              <a:rPr lang="zh-CN" altLang="en-US" smtClean="0">
                <a:solidFill>
                  <a:srgbClr val="000000"/>
                </a:solidFill>
              </a:rPr>
              <a:pPr eaLnBrk="1" hangingPunct="1"/>
              <a:t>12</a:t>
            </a:fld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14745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8F48EDB-6F00-425F-9BF6-38322FA7097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83945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28AB8-1ED4-4E5B-97A3-D3808F5F433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1160881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04F48-5C69-4979-85F8-4E45C1E1B8E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9632698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6A306-FF59-4135-A339-247DA02AB4B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896418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B7021-25F6-45AD-BE8F-B243A892DD4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4348017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B70A2-A009-4E86-9B28-4A48A082B91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80365365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1E9D7-8CB3-421B-BF8E-E1D9D1F2F4C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6834484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7F0D3-3BC2-4DC5-8149-CFE6467D744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3798476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4703A-3254-4E25-84BF-6E31142ECA1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7231523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D7070-EC37-4E2A-91C5-B37F8437B81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5809525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2F1D132-4ED9-4573-B0DC-63B4256C098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3683070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39E7C-EE76-4DB4-9B58-36A6BDA06D8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28743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DFFFC-CFC1-4E6B-AA1E-F70FB354034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0904349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280F94-F986-40D7-88E7-67B6EC9C794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75577049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91CF3-E021-4838-93AB-046F4C9A781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1778692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47EE0-D77E-4752-BFBA-BDC2BCA6869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9229163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755A0-4527-4D73-8893-8E61C772C95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96310788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D2917-2A23-4D03-AC9D-5759511A5D4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3013300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C6D89-9E23-49CF-B140-379BCB452FB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61308720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AA340-5FFD-4FB4-96C9-878F697ADE3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36449458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DC4EB-96D2-463A-BC26-B3483CB83A7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8071005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B4897-44C9-4F07-847B-A310F932827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1267064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7C8F6-C29C-4B55-B104-FB52CBABDB1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62840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0C718-7425-45FC-B953-ECB2580122B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3774356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4B9D1AF1-3163-4C68-A45B-2AD56728C94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90436643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9A0712C-E47D-49CE-A0FC-ECD028D5DA0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323993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D28BB51-685B-42E9-B7F4-6668CEABE7C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8442934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4A7DAE8-AD0F-463F-879A-862432CA9E1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29484346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75DF8A2-D213-4DDD-A593-F6C60D8C947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768989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058C1EB-D006-41B4-AACD-812C1DCF382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4783969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40D71E0-0B44-49D8-B70F-D177D7333E2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30427770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EA4697A-7BDB-4811-B299-F7883F80EEC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2702526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39F2161-18AF-4BA2-B569-2EB2999CCF9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55757482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8653192-79E0-4BFB-8C56-DDE6704E96C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616749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BF32630-CA87-4A32-9EC8-8CF636030EA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770973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1E05A17-23F9-4D79-A247-980189A5D87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99383289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E9C1527-A6E1-472E-9668-77EB8330731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3689418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3027A1F-77D6-4140-9884-40CDEBC2131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2943478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02B549E-627F-426D-B68F-8B27CFF5C96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1115760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4F62C6-E9A1-41EE-B9C5-5FA3D33AD37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47893941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8F0E45F-97E8-49BF-8271-C0A68C8A71A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1738879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C17C92C-8FAC-44AA-ADB7-3456E228EA4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02511086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73E0EDA-DEB1-4179-B138-8B860B98C67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8442319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D97E22A-9E5D-486F-A7B1-5668417B806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7144891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3BAB503-A34D-4B61-9994-F24DA2ACE20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23102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72018-F98C-4719-81A4-0D7BB82E2AC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51269905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3ADA7FF-3C34-467D-BBF4-973504F0F1E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6123104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DF6DAD4-42FC-4CB2-B26D-E805CA8DE71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7784561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8298677D-9488-452B-B9D3-22CCF45E749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7297059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BF74A01-17E8-41B1-ACA4-DF3E2269659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6247379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09882C3-D5A4-4E22-B010-AFED288ABE8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5857120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881CC13-215F-46AC-A851-1CDBDDB2E9B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5356928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574B4B2-CB1D-4A8C-BF0A-86641BE06BF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62146668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8830924-4973-4D9F-B59D-A3E88242CC5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36886251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C3FA2F4-A4CC-42FE-A175-1A6593BE026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46381867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5D85FE0-5BDE-4414-99C7-F906675DA35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35258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8EBD-D6B2-4B7E-8385-BA41FEAA58E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689555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44D9228-4A26-462B-8709-347F85DC909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52944897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4719FCF-22E4-4203-9A81-979576FAA15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29328658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94386A9-2E6E-4D9B-8183-BEDCA4ED9F0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87040998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3561688-70BD-47D3-B36F-4245CF70657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99850858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FFD01-0F6A-4392-A2C1-25EAE475450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593657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CB75D-9616-46C5-AD44-187EBE2A62C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09659580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08F3E-4EA4-4FD9-87D4-0BB23988816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10180396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B2E33-5BF4-4539-92F3-DD3CD66A386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99503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52EBE-75EA-4283-9F96-1A1C3010A33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37303353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864A89-173C-4071-953F-4FF36B6EB96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57498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16479-3DA9-4ABE-A7C4-91278B8F6D9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52282967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91FAA-B611-4833-ADCF-4FD49785852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67200671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FF0D5-73E4-4DD1-8F06-7597890598B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7533801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8FCCF-D245-433F-B39A-EAF9BAFE8E1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73093980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C2FD5-23B4-400F-A69D-B99BD61DE3D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70353249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E4513-D077-4C15-AB42-73DAF0D915E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45940681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57D2FF3-C388-4104-BD33-B3571E3AFAF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65031885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1DDC9-F850-4E76-8C0A-21CE29EBE39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8826486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7E3E5-E499-4711-BB8C-E483DC1F7D9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059269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E5CCB-2524-447E-931B-CE94145BA68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70192590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A8B27-25EC-4EEF-AD10-2F19AB0867E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148674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20BFD-F371-492B-B1D1-A9812A2681C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54341825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5DC7F-2161-4998-8917-FDB55076742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91321247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093E8-6EEF-42B8-9218-B5F71CBBB2C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44593650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156C0-9904-4814-9855-9823933272E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36949388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D8F92-B979-4F06-AEF7-4E0D7309D47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9081172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92C97-8B82-4B47-8292-D89BA6F3A3E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6002060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CD87B-7CF3-49F3-AE9A-39F119A51C2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61966843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9DC25-2A55-4F83-91D0-C83FDD1F42B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79354681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DC40B7C-78EA-4CEC-883A-348AD8755E6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5350088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9F278-E133-4797-B642-BA3434FF796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2735158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9C5BA-B876-49FC-8761-3B15775952A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19046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51535-1309-47FD-AD56-85E7B797A0B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11949488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EC444-459F-460C-BC5D-1E38FFE3AC0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17005799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080DA-D364-4AC2-973C-FAD748154E3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37766006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49B2A-1501-4F85-A937-BCFC2BF6C21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3599988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27DC3-8140-43FF-8C3D-D6185E9334D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68432773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0E05-1158-4C84-8DFA-1602EA72698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30250969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DC5A7-A436-4C7A-8BDC-7CDCE46F144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71569747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FBDAF-D501-406A-A2F9-224D8302655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66335029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D6B6F-B30F-4868-A8D8-D456D8FA452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27610183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A2C4D-F958-413B-AE56-462CFB9CBAE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38936886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E5D90C4-AF94-4CE2-8A1C-DF7A28C7F64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044698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E2655-BAA0-421F-9E86-8BFCBF06457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5748599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6B1BA-5C4D-4E00-9CFF-D488D850CB1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32703879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F7BD5-88AA-4862-B027-D4C50665DA1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85694933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B97FA-B37D-4EC3-A8CA-95D9DA37C2B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13539921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1B7D7-2027-4B1D-9206-53E55AE3ADD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14205754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1AE06B-B2D0-4017-85CD-5437CC07F69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28374439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673DB-DC17-48D8-AE7F-F57A24B6BE2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41417788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CE57A-C01B-4C0C-9E6A-C8A734AA4BB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12919465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20CAB-1933-409D-8D08-1FB1FF72AB2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49565277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9402B-781C-4273-A9A1-8A01E11530C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12795025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0288F-4D2F-47AF-AEAE-DA92B6FFA2E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4855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92340-10B5-42FC-96FB-43A10F31969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264461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D7CAC-037A-4AC2-B127-5E3ABF6B2D6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91480012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12B09-4D71-4ED0-B5CB-326D68A5DE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61069064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F6F6221-52F0-417F-877F-961821AB8A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5233903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E30ED-3DC7-425B-9AE9-CA7DD2FE17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7153579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3BB9C-D76A-459D-B568-BBFAD46B8B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8890350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DD70D-7C53-4A89-A1C6-7808F1AEC2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5069987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9FFAE-F48C-4031-9A2D-7A33D52E61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2746299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522C4-B776-42A0-856E-55237E6034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9394660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E27D4-07CB-420F-8847-8950401FC1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2275356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895A3-F3BB-4EB8-885A-941D001FBA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2858817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D5C9F-4A1E-4959-86CC-1EA3E5E2B6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338161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843AD-B8A2-4EF7-BE53-AA9BCA813BB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14844679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214BD-CE52-4DC4-B2F6-A65C92B8C6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0803135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49C70-4B2B-47C8-A262-66C1CBE3BC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15124178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76360EE-10DB-4CD9-AF7B-BA86460548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0654306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AEC54-5979-49C1-8EE2-D40207C7D6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5219259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DFA1B-760C-4A43-9013-4D74B10216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7045636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B33A4-2145-48DF-B133-B7CCF6A634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51209599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F86AC-770C-4B7E-95B2-FF8111AC4C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4023943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8B688-BC7D-4A3C-9C26-B15094456E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2392110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93A3E-E5FD-440A-90F9-5AF37E1FFC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2407935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D43F4-190F-4C2F-B25D-C8A7D48DF4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517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1B5D8-E9DB-45A9-9412-DD3F2780AB2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98601307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6EA34-D662-44CA-99E5-B4F2F55D03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567369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74D84-05F9-4EFD-BE83-6C80521C3A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2275842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8DFC8-DBF9-4654-A7CA-8F00ED61DC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9369157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06122C9-6124-43B8-A11D-CE35ED3E232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24834109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51C93-5921-41E9-972A-E2E5D5C3075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79030821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F62CA-BC4B-409D-B42B-1BAF799F952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36675622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AD81F-16A3-4435-92E5-0BB780610CE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04645561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1BC53-A1B8-4EDE-8E60-685E58B5133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9617898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AFA80-BF04-4C36-92A1-A649114A944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66519103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FA1AF-D62E-4A41-B22F-7E23A33C19F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812906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2769B-0FC7-4B3E-A110-38B58D2AA86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38643213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C02CD-F801-4C2E-B212-20B3A2EC308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1401471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790BE-2678-48CE-9C8F-E111762577E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79747131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28613-E151-47A9-8BEB-308F356C9A8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82670547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68764-12B4-4711-8741-B9FBAFF6791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16693347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66D63-C791-4E60-92DF-4B88053484E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2256985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3FD39E9-6E33-4651-978E-859A2C19389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53085254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E471A-7C36-40C2-9859-AD6C7FA1B88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47002581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B2DC0-04EF-4903-8C98-FC1B683AC4B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26293350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4C09B-631F-4725-ACD0-5B2040BA536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43506639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66865-3ACC-45C6-A8A7-B3D992DF4BE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178853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F1B83-AC54-4D57-B635-CAAC5E415B2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59136229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B3743-B5E4-4AEF-91B8-27F20620D84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17477543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37AF5-9AA8-4011-9BE1-E8C0EAE9E16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98532980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E8B45-CC1A-4454-A221-269766815F9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40025060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97823-7C27-45D5-BBD6-8DED4690787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59792171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46C61-A68A-41E9-BE66-122E4D11149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13734891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75801-3BDB-4718-8A05-7215B6A3B41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25944368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7559E-A214-4809-853B-FC37D7421E6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30264051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957AD1D-68BB-4D58-A4F6-DF95B3A3FA0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37361768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EEE95-904D-4EF8-BD9B-F737F1C267A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50132847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911AC-75E0-4EC9-AD72-783CCD42015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971773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dirty="0" smtClean="0"/>
              <a:t>Click icon to add table</a:t>
            </a:r>
            <a:endParaRPr lang="en-US" noProof="0" dirty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C48D3-7905-48B8-8CC2-083DA6A5B7A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82587066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B516A-863F-4015-B848-FB5074D3FF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62729845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30FC-234F-49D2-862C-7C8160D308D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47743558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879F1-FFBC-4E48-8FB3-37F5E6DBE40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7176513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D598D-CE3D-44B2-9D5C-2889E8759EE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24531737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D336F-BF59-43A1-8094-D1C2D100E38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60048856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B1320-6E56-47CD-AA24-80A11852277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87889411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F3F7A-62CD-4122-B568-B1F72A07055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05392659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3795E-2117-4245-AE4D-B59CAE8EEDF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23822323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8EB4B-CF58-45F2-96CD-95ED7892708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60683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37778-CF65-417F-A091-78B91087817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488870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FDE8D-20CC-406A-8D3C-6920D08B0EA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979485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97F2E-9C94-4DC4-B600-E4E24672AAF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646494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52A0054-0125-48E7-9B0A-1AB6A7C3AAF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055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767C5-426B-4EDC-A13B-F618C3EB1B0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515570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73E41-1CA6-44C7-830F-802F738E8CF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710955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94175-A6F2-44F2-8F23-2E339E1A3A0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627267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6A81E-EB9E-49A4-8974-F8B3D763074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529067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5B612-6AAD-40A1-B8B8-E6F8E0EC110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865144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06B8C-B282-4A00-AEFB-53D54F04846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697460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C9839A-D711-4929-8037-2EC80CF8C58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91400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BAA99-CA4B-4EEA-A7E8-CDD8C996E13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584643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F8D39-5AF4-4989-8B49-CFB6E559E3E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705373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5D6F6-114F-43A1-9625-87EC12E392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588463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2A3897-50BB-46C5-8103-F81719BE8DE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1011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9C497-B24C-4FCF-B588-92431D0442B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726472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DDF3415-9FB6-4812-8076-4EE56D54C8E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053025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7BE1C-F070-4F60-8BF4-DB2CE4FE126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034267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429A2-CCA3-4E23-8171-D124FD5CC84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75600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7DDDE-D0E4-46D1-9A10-A58C2F90489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010692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5E377-C8FA-4B48-90D9-1DD08AFD091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740454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EFC7E-E3D0-4CF2-A5AD-F7725B9F3D7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751004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76711-EF7C-4074-84A7-2753C3C96B5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3667009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CEAF6-882D-422C-A81B-6DAFCDFDD80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4082614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DF4B4-4DF1-4170-AC77-7C1EC61EEB1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2263978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52C83-EEC0-443D-A58A-8C99A93EDC9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77038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1F894-F488-4A24-B984-77CF721E46B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868931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5765D-147A-4272-AA6D-F5858A195DA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4603672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8056F89-7830-4BFF-9386-F11A0F56900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6176300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C73C3-D60F-405A-9A09-259267C2577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310595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A03F6-292D-4ABD-B237-20E222CECB4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4680708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971E4-13E4-4306-BDD0-C0C5E74B71E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2673854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CF3E8-A31D-4ADB-A512-17958A4DDB8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1421492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83D23C-593C-4F48-AFA4-D32715D98E8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0516875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90B06-E97E-41C7-A299-6211E70BCF0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1188250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188F2-4A80-42D7-9A41-611525CE8A9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194630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C96B2-BEFC-4CFC-9F27-EC29255812A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68194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E1347-2D0C-466E-94EC-0C506FFEF9E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482016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122B3-8B63-4960-8B36-25AE154AD62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2126915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C281E-A291-4997-9EE5-96386E26BCD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0616682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71FE3-7E3F-47AD-A56C-B0026A32D49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5974708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297D403-3564-4F25-B726-1509AF08BFF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1547416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65C6A-E13B-4793-9CF8-3137198FA13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801725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21F5B-3582-47BB-AA1B-05D34C9A365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412266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2E6A5-BFEB-4AE0-87F1-EC1BBA6BD7A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2448755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A61F6-8327-43EA-A788-0E6D9A749F3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0528178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E6089-80FE-47C1-AA08-EADED653AC2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7400677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A32E4-F527-4B3F-836F-05A912306EE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55593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421A7-24D6-4E72-99F9-AC1DA676B4D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4696615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5F76F-8EB2-41ED-BBE1-4A769CCC792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3366643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CDE1C-0335-4B7D-8E87-AD76919A707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0572304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1A46E-90C6-4920-BB96-DAD15179C84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913392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6B789-B1E5-4E34-AB01-15C3933C716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0519387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C2412D7-C00F-4FE8-A845-32CFDF7E97C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0953801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4FD10-63C6-4C06-B252-F5FF33E4155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96732158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A470C-8EB6-4AAF-87E5-3B47A81BF52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0121719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AED875-00BA-4403-9915-C3209379A5D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102694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F9F6-A0A4-4C01-802B-8AB5DDA243B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948957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36AD0-CB44-4488-8FC1-839639B86CD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74945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13DFC-B6B0-4602-AF83-7D7F5500A4B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5907878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05497-3DE2-4296-B09E-D6DAAD7F2D3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9015126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EDEC9-2FD0-4BD8-8A12-B89015BEA18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1626275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B547D-D6F9-4B1E-AF36-2A16A93F0EE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6160732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FFF9A-1106-4F28-853A-BDEAFFD917B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7610144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267DA-C673-494A-8FBA-D0CDA6C8C18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3135601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D523E81-1420-4A0D-A4D0-77CEEC1D3E8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719213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3BE49-EE5D-4BB0-9186-FB50B4266BD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9331642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8F048-BB01-412F-AAD9-6905CFB0905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4350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B941D-610D-403E-8B9E-530DE3E586E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0673480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49A79-D0ED-443C-989F-41C411AF383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3385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B656C-21F6-488B-B3BA-A6301AA0CD8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147709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640F1-D4C8-464C-AC4F-4E23E7456DD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9583035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24233-47AA-4165-A73C-CC26EF1884D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8092382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6CD32-5B42-4C8E-B595-865A4DB8372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99888981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29D9E-695D-47C7-A169-21BCCC3ECA8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104466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BFD1DD-4125-4B41-A187-4D5454B6B33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8142107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71180-FCF9-4646-8B42-F9B572CA486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223636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A9C9F-2428-47A6-85F4-417410A36A3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824296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192852B-B71C-4F12-8CC8-A54FA87C0FC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3921043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F4BCA-E965-4EB9-A762-DDA724F9EBA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497981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DD8C9-F27B-44D4-A603-0F8F1740EB0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6479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9.xml"/><Relationship Id="rId3" Type="http://schemas.openxmlformats.org/officeDocument/2006/relationships/slideLayout" Target="../slideLayouts/slideLayout214.xml"/><Relationship Id="rId7" Type="http://schemas.openxmlformats.org/officeDocument/2006/relationships/slideLayout" Target="../slideLayouts/slideLayout218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13.xml"/><Relationship Id="rId1" Type="http://schemas.openxmlformats.org/officeDocument/2006/relationships/slideLayout" Target="../slideLayouts/slideLayout212.xml"/><Relationship Id="rId6" Type="http://schemas.openxmlformats.org/officeDocument/2006/relationships/slideLayout" Target="../slideLayouts/slideLayout217.xml"/><Relationship Id="rId11" Type="http://schemas.openxmlformats.org/officeDocument/2006/relationships/slideLayout" Target="../slideLayouts/slideLayout222.xml"/><Relationship Id="rId5" Type="http://schemas.openxmlformats.org/officeDocument/2006/relationships/slideLayout" Target="../slideLayouts/slideLayout216.xml"/><Relationship Id="rId10" Type="http://schemas.openxmlformats.org/officeDocument/2006/relationships/slideLayout" Target="../slideLayouts/slideLayout221.xml"/><Relationship Id="rId4" Type="http://schemas.openxmlformats.org/officeDocument/2006/relationships/slideLayout" Target="../slideLayouts/slideLayout215.xml"/><Relationship Id="rId9" Type="http://schemas.openxmlformats.org/officeDocument/2006/relationships/slideLayout" Target="../slideLayouts/slideLayout22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0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5.xml"/><Relationship Id="rId7" Type="http://schemas.openxmlformats.org/officeDocument/2006/relationships/slideLayout" Target="../slideLayouts/slideLayout229.xml"/><Relationship Id="rId12" Type="http://schemas.openxmlformats.org/officeDocument/2006/relationships/slideLayout" Target="../slideLayouts/slideLayout234.xml"/><Relationship Id="rId2" Type="http://schemas.openxmlformats.org/officeDocument/2006/relationships/slideLayout" Target="../slideLayouts/slideLayout224.xml"/><Relationship Id="rId1" Type="http://schemas.openxmlformats.org/officeDocument/2006/relationships/slideLayout" Target="../slideLayouts/slideLayout223.xml"/><Relationship Id="rId6" Type="http://schemas.openxmlformats.org/officeDocument/2006/relationships/slideLayout" Target="../slideLayouts/slideLayout228.xml"/><Relationship Id="rId11" Type="http://schemas.openxmlformats.org/officeDocument/2006/relationships/slideLayout" Target="../slideLayouts/slideLayout233.xml"/><Relationship Id="rId5" Type="http://schemas.openxmlformats.org/officeDocument/2006/relationships/slideLayout" Target="../slideLayouts/slideLayout227.xml"/><Relationship Id="rId10" Type="http://schemas.openxmlformats.org/officeDocument/2006/relationships/slideLayout" Target="../slideLayouts/slideLayout232.xml"/><Relationship Id="rId4" Type="http://schemas.openxmlformats.org/officeDocument/2006/relationships/slideLayout" Target="../slideLayouts/slideLayout226.xml"/><Relationship Id="rId9" Type="http://schemas.openxmlformats.org/officeDocument/2006/relationships/slideLayout" Target="../slideLayouts/slideLayout231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2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7.xml"/><Relationship Id="rId7" Type="http://schemas.openxmlformats.org/officeDocument/2006/relationships/slideLayout" Target="../slideLayouts/slideLayout241.xml"/><Relationship Id="rId12" Type="http://schemas.openxmlformats.org/officeDocument/2006/relationships/slideLayout" Target="../slideLayouts/slideLayout246.xml"/><Relationship Id="rId2" Type="http://schemas.openxmlformats.org/officeDocument/2006/relationships/slideLayout" Target="../slideLayouts/slideLayout236.xml"/><Relationship Id="rId1" Type="http://schemas.openxmlformats.org/officeDocument/2006/relationships/slideLayout" Target="../slideLayouts/slideLayout235.xml"/><Relationship Id="rId6" Type="http://schemas.openxmlformats.org/officeDocument/2006/relationships/slideLayout" Target="../slideLayouts/slideLayout240.xml"/><Relationship Id="rId11" Type="http://schemas.openxmlformats.org/officeDocument/2006/relationships/slideLayout" Target="../slideLayouts/slideLayout245.xml"/><Relationship Id="rId5" Type="http://schemas.openxmlformats.org/officeDocument/2006/relationships/slideLayout" Target="../slideLayouts/slideLayout239.xml"/><Relationship Id="rId10" Type="http://schemas.openxmlformats.org/officeDocument/2006/relationships/slideLayout" Target="../slideLayouts/slideLayout244.xml"/><Relationship Id="rId4" Type="http://schemas.openxmlformats.org/officeDocument/2006/relationships/slideLayout" Target="../slideLayouts/slideLayout238.xml"/><Relationship Id="rId9" Type="http://schemas.openxmlformats.org/officeDocument/2006/relationships/slideLayout" Target="../slideLayouts/slideLayout243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4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49.xml"/><Relationship Id="rId7" Type="http://schemas.openxmlformats.org/officeDocument/2006/relationships/slideLayout" Target="../slideLayouts/slideLayout253.xml"/><Relationship Id="rId12" Type="http://schemas.openxmlformats.org/officeDocument/2006/relationships/slideLayout" Target="../slideLayouts/slideLayout258.xml"/><Relationship Id="rId2" Type="http://schemas.openxmlformats.org/officeDocument/2006/relationships/slideLayout" Target="../slideLayouts/slideLayout248.xml"/><Relationship Id="rId1" Type="http://schemas.openxmlformats.org/officeDocument/2006/relationships/slideLayout" Target="../slideLayouts/slideLayout247.xml"/><Relationship Id="rId6" Type="http://schemas.openxmlformats.org/officeDocument/2006/relationships/slideLayout" Target="../slideLayouts/slideLayout252.xml"/><Relationship Id="rId11" Type="http://schemas.openxmlformats.org/officeDocument/2006/relationships/slideLayout" Target="../slideLayouts/slideLayout257.xml"/><Relationship Id="rId5" Type="http://schemas.openxmlformats.org/officeDocument/2006/relationships/slideLayout" Target="../slideLayouts/slideLayout251.xml"/><Relationship Id="rId10" Type="http://schemas.openxmlformats.org/officeDocument/2006/relationships/slideLayout" Target="../slideLayouts/slideLayout256.xml"/><Relationship Id="rId4" Type="http://schemas.openxmlformats.org/officeDocument/2006/relationships/slideLayout" Target="../slideLayouts/slideLayout250.xml"/><Relationship Id="rId9" Type="http://schemas.openxmlformats.org/officeDocument/2006/relationships/slideLayout" Target="../slideLayouts/slideLayout25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098BABAC-559F-4835-B470-02026AA1AA9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42" r:id="rId1"/>
    <p:sldLayoutId id="2147494316" r:id="rId2"/>
    <p:sldLayoutId id="2147494317" r:id="rId3"/>
    <p:sldLayoutId id="2147494318" r:id="rId4"/>
    <p:sldLayoutId id="2147494319" r:id="rId5"/>
    <p:sldLayoutId id="2147494320" r:id="rId6"/>
    <p:sldLayoutId id="2147494321" r:id="rId7"/>
    <p:sldLayoutId id="2147494322" r:id="rId8"/>
    <p:sldLayoutId id="2147494323" r:id="rId9"/>
    <p:sldLayoutId id="2147494324" r:id="rId10"/>
    <p:sldLayoutId id="2147494325" r:id="rId11"/>
    <p:sldLayoutId id="214749432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88CC71A-F6CC-4530-99D3-945D88F8144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51" r:id="rId1"/>
    <p:sldLayoutId id="2147494414" r:id="rId2"/>
    <p:sldLayoutId id="2147494415" r:id="rId3"/>
    <p:sldLayoutId id="2147494416" r:id="rId4"/>
    <p:sldLayoutId id="2147494417" r:id="rId5"/>
    <p:sldLayoutId id="2147494418" r:id="rId6"/>
    <p:sldLayoutId id="2147494419" r:id="rId7"/>
    <p:sldLayoutId id="2147494420" r:id="rId8"/>
    <p:sldLayoutId id="2147494421" r:id="rId9"/>
    <p:sldLayoutId id="2147494422" r:id="rId10"/>
    <p:sldLayoutId id="2147494423" r:id="rId11"/>
    <p:sldLayoutId id="214749442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7E63E3E6-FBF9-4B94-BC27-C7B3C425407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52" r:id="rId1"/>
    <p:sldLayoutId id="2147494553" r:id="rId2"/>
    <p:sldLayoutId id="2147494554" r:id="rId3"/>
    <p:sldLayoutId id="2147494555" r:id="rId4"/>
    <p:sldLayoutId id="2147494556" r:id="rId5"/>
    <p:sldLayoutId id="2147494557" r:id="rId6"/>
    <p:sldLayoutId id="2147494558" r:id="rId7"/>
    <p:sldLayoutId id="2147494559" r:id="rId8"/>
    <p:sldLayoutId id="2147494560" r:id="rId9"/>
    <p:sldLayoutId id="2147494561" r:id="rId10"/>
    <p:sldLayoutId id="21474945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8BD264A1-22F1-4547-B19E-76F0760733E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63" r:id="rId1"/>
    <p:sldLayoutId id="2147494564" r:id="rId2"/>
    <p:sldLayoutId id="2147494565" r:id="rId3"/>
    <p:sldLayoutId id="2147494566" r:id="rId4"/>
    <p:sldLayoutId id="2147494567" r:id="rId5"/>
    <p:sldLayoutId id="2147494568" r:id="rId6"/>
    <p:sldLayoutId id="2147494569" r:id="rId7"/>
    <p:sldLayoutId id="2147494570" r:id="rId8"/>
    <p:sldLayoutId id="2147494571" r:id="rId9"/>
    <p:sldLayoutId id="2147494572" r:id="rId10"/>
    <p:sldLayoutId id="214749457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0B938084-3AE9-417C-AED5-36396289E3D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74" r:id="rId1"/>
    <p:sldLayoutId id="2147494575" r:id="rId2"/>
    <p:sldLayoutId id="2147494576" r:id="rId3"/>
    <p:sldLayoutId id="2147494577" r:id="rId4"/>
    <p:sldLayoutId id="2147494578" r:id="rId5"/>
    <p:sldLayoutId id="2147494579" r:id="rId6"/>
    <p:sldLayoutId id="2147494580" r:id="rId7"/>
    <p:sldLayoutId id="2147494581" r:id="rId8"/>
    <p:sldLayoutId id="2147494582" r:id="rId9"/>
    <p:sldLayoutId id="2147494583" r:id="rId10"/>
    <p:sldLayoutId id="21474945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8DD927F-2887-4DAF-A48C-3C556453084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85" r:id="rId1"/>
    <p:sldLayoutId id="2147494425" r:id="rId2"/>
    <p:sldLayoutId id="2147494426" r:id="rId3"/>
    <p:sldLayoutId id="2147494427" r:id="rId4"/>
    <p:sldLayoutId id="2147494428" r:id="rId5"/>
    <p:sldLayoutId id="2147494429" r:id="rId6"/>
    <p:sldLayoutId id="2147494430" r:id="rId7"/>
    <p:sldLayoutId id="2147494431" r:id="rId8"/>
    <p:sldLayoutId id="2147494432" r:id="rId9"/>
    <p:sldLayoutId id="2147494433" r:id="rId10"/>
    <p:sldLayoutId id="2147494434" r:id="rId11"/>
    <p:sldLayoutId id="214749443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25D2DD1-D4F9-44E5-BE73-D193CE2A49A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86" r:id="rId1"/>
    <p:sldLayoutId id="2147494436" r:id="rId2"/>
    <p:sldLayoutId id="2147494437" r:id="rId3"/>
    <p:sldLayoutId id="2147494438" r:id="rId4"/>
    <p:sldLayoutId id="2147494439" r:id="rId5"/>
    <p:sldLayoutId id="2147494440" r:id="rId6"/>
    <p:sldLayoutId id="2147494441" r:id="rId7"/>
    <p:sldLayoutId id="2147494442" r:id="rId8"/>
    <p:sldLayoutId id="2147494443" r:id="rId9"/>
    <p:sldLayoutId id="2147494444" r:id="rId10"/>
    <p:sldLayoutId id="2147494445" r:id="rId11"/>
    <p:sldLayoutId id="214749444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B8F00F1-2A11-4F76-AFE3-84E563C7C35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87" r:id="rId1"/>
    <p:sldLayoutId id="2147494447" r:id="rId2"/>
    <p:sldLayoutId id="2147494448" r:id="rId3"/>
    <p:sldLayoutId id="2147494449" r:id="rId4"/>
    <p:sldLayoutId id="2147494450" r:id="rId5"/>
    <p:sldLayoutId id="2147494451" r:id="rId6"/>
    <p:sldLayoutId id="2147494452" r:id="rId7"/>
    <p:sldLayoutId id="2147494453" r:id="rId8"/>
    <p:sldLayoutId id="2147494454" r:id="rId9"/>
    <p:sldLayoutId id="2147494455" r:id="rId10"/>
    <p:sldLayoutId id="2147494456" r:id="rId11"/>
    <p:sldLayoutId id="214749445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5C8203F-2597-4B8A-9DDB-0F58D286851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88" r:id="rId1"/>
    <p:sldLayoutId id="2147494458" r:id="rId2"/>
    <p:sldLayoutId id="2147494459" r:id="rId3"/>
    <p:sldLayoutId id="2147494460" r:id="rId4"/>
    <p:sldLayoutId id="2147494461" r:id="rId5"/>
    <p:sldLayoutId id="2147494462" r:id="rId6"/>
    <p:sldLayoutId id="2147494463" r:id="rId7"/>
    <p:sldLayoutId id="2147494464" r:id="rId8"/>
    <p:sldLayoutId id="2147494465" r:id="rId9"/>
    <p:sldLayoutId id="2147494466" r:id="rId10"/>
    <p:sldLayoutId id="2147494467" r:id="rId11"/>
    <p:sldLayoutId id="214749446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EE9CB48-EAE6-4675-9437-CE43FFC284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91" r:id="rId1"/>
    <p:sldLayoutId id="2147494489" r:id="rId2"/>
    <p:sldLayoutId id="2147494490" r:id="rId3"/>
    <p:sldLayoutId id="2147494491" r:id="rId4"/>
    <p:sldLayoutId id="2147494492" r:id="rId5"/>
    <p:sldLayoutId id="2147494493" r:id="rId6"/>
    <p:sldLayoutId id="2147494494" r:id="rId7"/>
    <p:sldLayoutId id="2147494495" r:id="rId8"/>
    <p:sldLayoutId id="2147494496" r:id="rId9"/>
    <p:sldLayoutId id="2147494497" r:id="rId10"/>
    <p:sldLayoutId id="214749449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72F4D8A-E374-48E5-97A1-08AE000AED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92" r:id="rId1"/>
    <p:sldLayoutId id="2147494499" r:id="rId2"/>
    <p:sldLayoutId id="2147494500" r:id="rId3"/>
    <p:sldLayoutId id="2147494501" r:id="rId4"/>
    <p:sldLayoutId id="2147494502" r:id="rId5"/>
    <p:sldLayoutId id="2147494503" r:id="rId6"/>
    <p:sldLayoutId id="2147494504" r:id="rId7"/>
    <p:sldLayoutId id="2147494505" r:id="rId8"/>
    <p:sldLayoutId id="2147494506" r:id="rId9"/>
    <p:sldLayoutId id="2147494507" r:id="rId10"/>
    <p:sldLayoutId id="214749450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00EF0F4-A284-4C9B-9023-395D86725E3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43" r:id="rId1"/>
    <p:sldLayoutId id="2147494327" r:id="rId2"/>
    <p:sldLayoutId id="2147494328" r:id="rId3"/>
    <p:sldLayoutId id="2147494329" r:id="rId4"/>
    <p:sldLayoutId id="2147494330" r:id="rId5"/>
    <p:sldLayoutId id="2147494331" r:id="rId6"/>
    <p:sldLayoutId id="2147494332" r:id="rId7"/>
    <p:sldLayoutId id="2147494333" r:id="rId8"/>
    <p:sldLayoutId id="2147494334" r:id="rId9"/>
    <p:sldLayoutId id="2147494335" r:id="rId10"/>
    <p:sldLayoutId id="2147494336" r:id="rId11"/>
    <p:sldLayoutId id="2147494337" r:id="rId12"/>
    <p:sldLayoutId id="2147494338" r:id="rId13"/>
    <p:sldLayoutId id="2147494339" r:id="rId14"/>
    <p:sldLayoutId id="2147494340" r:id="rId15"/>
    <p:sldLayoutId id="2147494341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E5B6234-49C7-4608-AB47-BEDD30D1E27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605" r:id="rId1"/>
    <p:sldLayoutId id="2147494509" r:id="rId2"/>
    <p:sldLayoutId id="2147494510" r:id="rId3"/>
    <p:sldLayoutId id="2147494511" r:id="rId4"/>
    <p:sldLayoutId id="2147494512" r:id="rId5"/>
    <p:sldLayoutId id="2147494513" r:id="rId6"/>
    <p:sldLayoutId id="2147494514" r:id="rId7"/>
    <p:sldLayoutId id="2147494515" r:id="rId8"/>
    <p:sldLayoutId id="2147494516" r:id="rId9"/>
    <p:sldLayoutId id="2147494517" r:id="rId10"/>
    <p:sldLayoutId id="2147494518" r:id="rId11"/>
    <p:sldLayoutId id="214749451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BF9014F-27DA-4529-B7FF-2AF3A97CA54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606" r:id="rId1"/>
    <p:sldLayoutId id="2147494520" r:id="rId2"/>
    <p:sldLayoutId id="2147494521" r:id="rId3"/>
    <p:sldLayoutId id="2147494522" r:id="rId4"/>
    <p:sldLayoutId id="2147494523" r:id="rId5"/>
    <p:sldLayoutId id="2147494524" r:id="rId6"/>
    <p:sldLayoutId id="2147494525" r:id="rId7"/>
    <p:sldLayoutId id="2147494526" r:id="rId8"/>
    <p:sldLayoutId id="2147494527" r:id="rId9"/>
    <p:sldLayoutId id="2147494528" r:id="rId10"/>
    <p:sldLayoutId id="2147494529" r:id="rId11"/>
    <p:sldLayoutId id="214749453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C44B421-3BA5-44F5-8459-D20445ED6B7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607" r:id="rId1"/>
    <p:sldLayoutId id="2147494531" r:id="rId2"/>
    <p:sldLayoutId id="2147494532" r:id="rId3"/>
    <p:sldLayoutId id="2147494533" r:id="rId4"/>
    <p:sldLayoutId id="2147494534" r:id="rId5"/>
    <p:sldLayoutId id="2147494535" r:id="rId6"/>
    <p:sldLayoutId id="2147494536" r:id="rId7"/>
    <p:sldLayoutId id="2147494537" r:id="rId8"/>
    <p:sldLayoutId id="2147494538" r:id="rId9"/>
    <p:sldLayoutId id="2147494539" r:id="rId10"/>
    <p:sldLayoutId id="2147494540" r:id="rId11"/>
    <p:sldLayoutId id="214749454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0FD29F4-7C36-4646-9EB8-6B36F2B473A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44" r:id="rId1"/>
    <p:sldLayoutId id="2147494342" r:id="rId2"/>
    <p:sldLayoutId id="2147494343" r:id="rId3"/>
    <p:sldLayoutId id="2147494344" r:id="rId4"/>
    <p:sldLayoutId id="2147494345" r:id="rId5"/>
    <p:sldLayoutId id="2147494346" r:id="rId6"/>
    <p:sldLayoutId id="2147494347" r:id="rId7"/>
    <p:sldLayoutId id="2147494348" r:id="rId8"/>
    <p:sldLayoutId id="2147494349" r:id="rId9"/>
    <p:sldLayoutId id="2147494350" r:id="rId10"/>
    <p:sldLayoutId id="214749435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A9F65B9-DFFC-45FD-A7F1-6076A1F6F8B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45" r:id="rId1"/>
    <p:sldLayoutId id="2147494352" r:id="rId2"/>
    <p:sldLayoutId id="2147494353" r:id="rId3"/>
    <p:sldLayoutId id="2147494354" r:id="rId4"/>
    <p:sldLayoutId id="2147494355" r:id="rId5"/>
    <p:sldLayoutId id="2147494356" r:id="rId6"/>
    <p:sldLayoutId id="2147494357" r:id="rId7"/>
    <p:sldLayoutId id="2147494358" r:id="rId8"/>
    <p:sldLayoutId id="2147494359" r:id="rId9"/>
    <p:sldLayoutId id="2147494360" r:id="rId10"/>
    <p:sldLayoutId id="214749436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5119EE6-B1E0-43F9-99FE-1B1FB4C6C2E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46" r:id="rId1"/>
    <p:sldLayoutId id="2147494362" r:id="rId2"/>
    <p:sldLayoutId id="2147494363" r:id="rId3"/>
    <p:sldLayoutId id="2147494364" r:id="rId4"/>
    <p:sldLayoutId id="2147494365" r:id="rId5"/>
    <p:sldLayoutId id="2147494366" r:id="rId6"/>
    <p:sldLayoutId id="2147494367" r:id="rId7"/>
    <p:sldLayoutId id="2147494368" r:id="rId8"/>
    <p:sldLayoutId id="2147494369" r:id="rId9"/>
    <p:sldLayoutId id="2147494370" r:id="rId10"/>
    <p:sldLayoutId id="2147494371" r:id="rId11"/>
    <p:sldLayoutId id="21474943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C214E0A-B209-4760-BE59-21141B44AAC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47" r:id="rId1"/>
    <p:sldLayoutId id="2147494373" r:id="rId2"/>
    <p:sldLayoutId id="2147494374" r:id="rId3"/>
    <p:sldLayoutId id="2147494375" r:id="rId4"/>
    <p:sldLayoutId id="2147494376" r:id="rId5"/>
    <p:sldLayoutId id="2147494377" r:id="rId6"/>
    <p:sldLayoutId id="2147494378" r:id="rId7"/>
    <p:sldLayoutId id="2147494379" r:id="rId8"/>
    <p:sldLayoutId id="2147494380" r:id="rId9"/>
    <p:sldLayoutId id="2147494381" r:id="rId10"/>
    <p:sldLayoutId id="214749438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4861D92-33B2-4EAF-9752-15C5F7DDAD0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48" r:id="rId1"/>
    <p:sldLayoutId id="2147494383" r:id="rId2"/>
    <p:sldLayoutId id="2147494384" r:id="rId3"/>
    <p:sldLayoutId id="2147494385" r:id="rId4"/>
    <p:sldLayoutId id="2147494386" r:id="rId5"/>
    <p:sldLayoutId id="2147494387" r:id="rId6"/>
    <p:sldLayoutId id="2147494388" r:id="rId7"/>
    <p:sldLayoutId id="2147494389" r:id="rId8"/>
    <p:sldLayoutId id="2147494390" r:id="rId9"/>
    <p:sldLayoutId id="2147494391" r:id="rId10"/>
    <p:sldLayoutId id="214749439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1F907B9-F5DF-4E00-A516-D40B5F0BAB4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49" r:id="rId1"/>
    <p:sldLayoutId id="2147494393" r:id="rId2"/>
    <p:sldLayoutId id="2147494394" r:id="rId3"/>
    <p:sldLayoutId id="2147494395" r:id="rId4"/>
    <p:sldLayoutId id="2147494396" r:id="rId5"/>
    <p:sldLayoutId id="2147494397" r:id="rId6"/>
    <p:sldLayoutId id="2147494398" r:id="rId7"/>
    <p:sldLayoutId id="2147494399" r:id="rId8"/>
    <p:sldLayoutId id="2147494400" r:id="rId9"/>
    <p:sldLayoutId id="2147494401" r:id="rId10"/>
    <p:sldLayoutId id="2147494402" r:id="rId11"/>
    <p:sldLayoutId id="214749440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6DCDAEB-6F5E-4B2F-ADB3-44634442F1E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4550" r:id="rId1"/>
    <p:sldLayoutId id="2147494404" r:id="rId2"/>
    <p:sldLayoutId id="2147494405" r:id="rId3"/>
    <p:sldLayoutId id="2147494406" r:id="rId4"/>
    <p:sldLayoutId id="2147494407" r:id="rId5"/>
    <p:sldLayoutId id="2147494408" r:id="rId6"/>
    <p:sldLayoutId id="2147494409" r:id="rId7"/>
    <p:sldLayoutId id="2147494410" r:id="rId8"/>
    <p:sldLayoutId id="2147494411" r:id="rId9"/>
    <p:sldLayoutId id="2147494412" r:id="rId10"/>
    <p:sldLayoutId id="214749441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第十八课 </a:t>
            </a:r>
            <a:endParaRPr lang="en-US" altLang="zh-CN" sz="6000" b="1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整容（</a:t>
            </a:r>
            <a:r>
              <a:rPr lang="en-US" altLang="zh-CN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6000" b="1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用“不时”完成句子：</a:t>
            </a:r>
          </a:p>
        </p:txBody>
      </p:sp>
      <p:sp>
        <p:nvSpPr>
          <p:cNvPr id="112643" name="内容占位符 2"/>
          <p:cNvSpPr>
            <a:spLocks noGrp="1"/>
          </p:cNvSpPr>
          <p:nvPr>
            <p:ph idx="1"/>
          </p:nvPr>
        </p:nvSpPr>
        <p:spPr>
          <a:xfrm>
            <a:off x="317500" y="1690688"/>
            <a:ext cx="88265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</a:t>
            </a:r>
            <a:r>
              <a:rPr lang="zh-CN" altLang="en-US" b="1" smtClean="0"/>
              <a:t>．过了九点小王还没来，小李很着急，</a:t>
            </a:r>
            <a:r>
              <a:rPr lang="en-US" altLang="zh-CN" b="1" smtClean="0"/>
              <a:t>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</a:t>
            </a:r>
            <a:r>
              <a:rPr lang="zh-CN" altLang="en-US" b="1" smtClean="0"/>
              <a:t>．她不太认真，上课时</a:t>
            </a:r>
            <a:r>
              <a:rPr lang="en-US" altLang="zh-CN" b="1" smtClean="0"/>
              <a:t>____________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 </a:t>
            </a:r>
            <a:r>
              <a:rPr lang="zh-CN" altLang="en-US" b="1" smtClean="0"/>
              <a:t>我还在发烧，妈妈很担心，</a:t>
            </a:r>
            <a:r>
              <a:rPr lang="en-US" altLang="zh-CN" b="1" smtClean="0"/>
              <a:t>______________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</a:t>
            </a:r>
            <a:r>
              <a:rPr lang="zh-CN" altLang="en-US" b="1" smtClean="0"/>
              <a:t>．树林里鸟很多，</a:t>
            </a:r>
            <a:r>
              <a:rPr lang="en-US" altLang="zh-CN" b="1" smtClean="0"/>
              <a:t>_____________</a:t>
            </a:r>
            <a:r>
              <a:rPr lang="zh-CN" altLang="en-US" b="1" smtClean="0"/>
              <a:t>。</a:t>
            </a:r>
            <a:endParaRPr lang="en-US" altLang="zh-CN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9750" y="2174875"/>
            <a:ext cx="2952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不时</a:t>
            </a:r>
            <a:r>
              <a:rPr lang="zh-CN" altLang="en-US" sz="2400" b="1">
                <a:solidFill>
                  <a:srgbClr val="0000FF"/>
                </a:solidFill>
              </a:rPr>
              <a:t>地看着手表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787900" y="2781300"/>
            <a:ext cx="3024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不时</a:t>
            </a:r>
            <a:r>
              <a:rPr lang="zh-CN" altLang="en-US" sz="2400" b="1">
                <a:solidFill>
                  <a:srgbClr val="0000FF"/>
                </a:solidFill>
              </a:rPr>
              <a:t>地摆弄手机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8313" y="3860800"/>
            <a:ext cx="3959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不时</a:t>
            </a:r>
            <a:r>
              <a:rPr lang="zh-CN" altLang="en-US" sz="2400" b="1">
                <a:solidFill>
                  <a:srgbClr val="0000FF"/>
                </a:solidFill>
              </a:rPr>
              <a:t>地到我房间来看我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284663" y="4149725"/>
            <a:ext cx="43195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不时</a:t>
            </a:r>
            <a:r>
              <a:rPr lang="zh-CN" altLang="en-US" sz="2400" b="1">
                <a:solidFill>
                  <a:srgbClr val="0000FF"/>
                </a:solidFill>
              </a:rPr>
              <a:t>地传来鸟的叫声</a:t>
            </a:r>
            <a:r>
              <a:rPr lang="en-US" altLang="zh-CN" sz="2400" b="1">
                <a:solidFill>
                  <a:srgbClr val="0000FF"/>
                </a:solidFill>
              </a:rPr>
              <a:t>//</a:t>
            </a:r>
            <a:r>
              <a:rPr lang="zh-CN" altLang="en-US" sz="2400" b="1">
                <a:solidFill>
                  <a:srgbClr val="0000FF"/>
                </a:solidFill>
              </a:rPr>
              <a:t>能</a:t>
            </a:r>
            <a:r>
              <a:rPr lang="zh-CN" altLang="en-US" sz="2400" b="1">
                <a:solidFill>
                  <a:srgbClr val="FF0000"/>
                </a:solidFill>
              </a:rPr>
              <a:t>不时</a:t>
            </a:r>
            <a:r>
              <a:rPr lang="zh-CN" altLang="en-US" sz="2400" b="1">
                <a:solidFill>
                  <a:srgbClr val="0000FF"/>
                </a:solidFill>
              </a:rPr>
              <a:t>地听到鸟的叫声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8043862" cy="1163637"/>
          </a:xfrm>
        </p:spPr>
        <p:txBody>
          <a:bodyPr/>
          <a:lstStyle/>
          <a:p>
            <a:pPr eaLnBrk="1" hangingPunct="1"/>
            <a:r>
              <a:rPr lang="zh-CN" altLang="en-US" b="1" smtClean="0">
                <a:solidFill>
                  <a:schemeClr val="tx1"/>
                </a:solidFill>
              </a:rPr>
              <a:t>语言点</a:t>
            </a:r>
            <a:r>
              <a:rPr lang="en-US" altLang="zh-CN" b="1" smtClean="0">
                <a:solidFill>
                  <a:schemeClr val="tx1"/>
                </a:solidFill>
              </a:rPr>
              <a:t>5</a:t>
            </a:r>
            <a:r>
              <a:rPr lang="zh-CN" altLang="en-US" b="1" smtClean="0">
                <a:solidFill>
                  <a:schemeClr val="tx1"/>
                </a:solidFill>
              </a:rPr>
              <a:t>：</a:t>
            </a:r>
            <a:r>
              <a:rPr lang="en-US" altLang="zh-CN" b="1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b="1" smtClean="0">
                <a:solidFill>
                  <a:schemeClr val="tx1"/>
                </a:solidFill>
              </a:rPr>
              <a:t>长</a:t>
            </a:r>
            <a:r>
              <a:rPr lang="en-US" altLang="zh-CN" b="1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b="1" smtClean="0">
                <a:solidFill>
                  <a:schemeClr val="tx1"/>
                </a:solidFill>
              </a:rPr>
              <a:t>短</a:t>
            </a:r>
            <a:r>
              <a:rPr lang="en-US" altLang="zh-CN" b="1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47524" name="Text Box 4"/>
          <p:cNvSpPr txBox="1">
            <a:spLocks noChangeArrowheads="1"/>
          </p:cNvSpPr>
          <p:nvPr/>
        </p:nvSpPr>
        <p:spPr bwMode="auto">
          <a:xfrm>
            <a:off x="323850" y="1484313"/>
            <a:ext cx="8748713" cy="255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小姑娘见了我总是阿姨</a:t>
            </a:r>
            <a:r>
              <a:rPr kumimoji="1" lang="zh-CN" altLang="en-US" sz="3200" b="1">
                <a:solidFill>
                  <a:srgbClr val="FF0000"/>
                </a:solidFill>
                <a:ea typeface="楷体_GB2312" pitchFamily="49" charset="-122"/>
              </a:rPr>
              <a:t>长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阿姨</a:t>
            </a:r>
            <a:r>
              <a:rPr kumimoji="1" lang="zh-CN" altLang="en-US" sz="3200" b="1">
                <a:solidFill>
                  <a:srgbClr val="FF0000"/>
                </a:solidFill>
                <a:ea typeface="楷体_GB2312" pitchFamily="49" charset="-122"/>
              </a:rPr>
              <a:t>短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的，真可爱。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看见嫂子不太高兴了，我便嫂子</a:t>
            </a:r>
            <a:r>
              <a:rPr kumimoji="1" lang="zh-CN" altLang="en-US" sz="3200" b="1">
                <a:solidFill>
                  <a:srgbClr val="FF0000"/>
                </a:solidFill>
                <a:ea typeface="楷体_GB2312" pitchFamily="49" charset="-122"/>
              </a:rPr>
              <a:t>长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嫂子</a:t>
            </a:r>
            <a:r>
              <a:rPr kumimoji="1" lang="zh-CN" altLang="en-US" sz="3200" b="1">
                <a:solidFill>
                  <a:srgbClr val="FF0000"/>
                </a:solidFill>
                <a:ea typeface="楷体_GB2312" pitchFamily="49" charset="-122"/>
              </a:rPr>
              <a:t>短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地向她道歉。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他是个电脑迷，整天就是电脑</a:t>
            </a:r>
            <a:r>
              <a:rPr kumimoji="1" lang="zh-CN" altLang="en-US" sz="3200" b="1">
                <a:solidFill>
                  <a:srgbClr val="FF0000"/>
                </a:solidFill>
                <a:ea typeface="楷体_GB2312" pitchFamily="49" charset="-122"/>
              </a:rPr>
              <a:t>长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电脑</a:t>
            </a:r>
            <a:r>
              <a:rPr kumimoji="1" lang="zh-CN" altLang="en-US" sz="3200" b="1">
                <a:solidFill>
                  <a:srgbClr val="FF0000"/>
                </a:solidFill>
                <a:ea typeface="楷体_GB2312" pitchFamily="49" charset="-122"/>
              </a:rPr>
              <a:t>短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的。</a:t>
            </a:r>
          </a:p>
        </p:txBody>
      </p:sp>
      <p:sp>
        <p:nvSpPr>
          <p:cNvPr id="747536" name="Text Box 16"/>
          <p:cNvSpPr txBox="1">
            <a:spLocks noChangeArrowheads="1"/>
          </p:cNvSpPr>
          <p:nvPr/>
        </p:nvSpPr>
        <p:spPr bwMode="auto">
          <a:xfrm>
            <a:off x="755650" y="4629150"/>
            <a:ext cx="5616575" cy="13255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Char char="•"/>
            </a:pPr>
            <a:r>
              <a:rPr kumimoji="1" lang="en-US" altLang="zh-CN" sz="32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A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长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A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短（的）。</a:t>
            </a:r>
          </a:p>
          <a:p>
            <a:pPr eaLnBrk="1" hangingPunct="1">
              <a:spcBef>
                <a:spcPct val="50000"/>
              </a:spcBef>
              <a:buFont typeface="Arial" charset="0"/>
              <a:buChar char="•"/>
            </a:pP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A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长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A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短（地）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动词</a:t>
            </a:r>
            <a:r>
              <a:rPr kumimoji="1" lang="en-US" altLang="zh-CN" sz="32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endParaRPr kumimoji="1" lang="en-US" altLang="zh-CN" sz="3200" b="1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7864475" cy="1163637"/>
          </a:xfrm>
        </p:spPr>
        <p:txBody>
          <a:bodyPr/>
          <a:lstStyle/>
          <a:p>
            <a:pPr eaLnBrk="1" hangingPunct="1"/>
            <a:r>
              <a:rPr lang="zh-CN" altLang="en-US" b="1" smtClean="0">
                <a:solidFill>
                  <a:schemeClr val="tx1"/>
                </a:solidFill>
              </a:rPr>
              <a:t>语言点</a:t>
            </a:r>
            <a:r>
              <a:rPr lang="en-US" altLang="zh-CN" b="1" smtClean="0">
                <a:solidFill>
                  <a:schemeClr val="tx1"/>
                </a:solidFill>
              </a:rPr>
              <a:t>5</a:t>
            </a:r>
            <a:r>
              <a:rPr lang="zh-CN" altLang="en-US" b="1" smtClean="0">
                <a:solidFill>
                  <a:schemeClr val="tx1"/>
                </a:solidFill>
              </a:rPr>
              <a:t>：</a:t>
            </a:r>
            <a:r>
              <a:rPr lang="en-US" altLang="zh-CN" b="1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b="1" smtClean="0">
                <a:solidFill>
                  <a:schemeClr val="tx1"/>
                </a:solidFill>
              </a:rPr>
              <a:t>长</a:t>
            </a:r>
            <a:r>
              <a:rPr lang="en-US" altLang="zh-CN" b="1" smtClean="0">
                <a:solidFill>
                  <a:schemeClr val="tx1"/>
                </a:solidFill>
                <a:latin typeface="Arial" charset="0"/>
              </a:rPr>
              <a:t>……</a:t>
            </a:r>
            <a:r>
              <a:rPr lang="zh-CN" altLang="en-US" b="1" smtClean="0">
                <a:solidFill>
                  <a:schemeClr val="tx1"/>
                </a:solidFill>
              </a:rPr>
              <a:t>短</a:t>
            </a:r>
            <a:r>
              <a:rPr lang="en-US" altLang="zh-CN" b="1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956419" name="Text Box 3"/>
          <p:cNvSpPr txBox="1">
            <a:spLocks noChangeArrowheads="1"/>
          </p:cNvSpPr>
          <p:nvPr/>
        </p:nvSpPr>
        <p:spPr bwMode="auto">
          <a:xfrm>
            <a:off x="395288" y="1628775"/>
            <a:ext cx="874871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你别总是</a:t>
            </a:r>
            <a:r>
              <a:rPr kumimoji="1" lang="zh-CN" altLang="en-US" sz="3200" b="1">
                <a:solidFill>
                  <a:srgbClr val="FF0000"/>
                </a:solidFill>
                <a:ea typeface="楷体_GB2312" pitchFamily="49" charset="-122"/>
              </a:rPr>
              <a:t>张三长李四短</a:t>
            </a:r>
            <a:r>
              <a:rPr kumimoji="1" lang="zh-CN" altLang="en-US" sz="3200" b="1">
                <a:solidFill>
                  <a:srgbClr val="0000FF"/>
                </a:solidFill>
                <a:ea typeface="楷体_GB2312" pitchFamily="49" charset="-122"/>
              </a:rPr>
              <a:t>地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议论别人，让别人听见不好。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她整天就是</a:t>
            </a:r>
            <a:r>
              <a:rPr kumimoji="1" lang="zh-CN" altLang="en-US" sz="3200" b="1">
                <a:solidFill>
                  <a:srgbClr val="FF0000"/>
                </a:solidFill>
                <a:ea typeface="楷体_GB2312" pitchFamily="49" charset="-122"/>
              </a:rPr>
              <a:t>东家长西家短</a:t>
            </a:r>
            <a:r>
              <a:rPr kumimoji="1" lang="zh-CN" altLang="en-US" sz="3200" b="1">
                <a:solidFill>
                  <a:srgbClr val="0000FF"/>
                </a:solidFill>
                <a:ea typeface="楷体_GB2312" pitchFamily="49" charset="-122"/>
              </a:rPr>
              <a:t>的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，真讨厌。</a:t>
            </a:r>
          </a:p>
        </p:txBody>
      </p:sp>
      <p:sp>
        <p:nvSpPr>
          <p:cNvPr id="956421" name="Text Box 5"/>
          <p:cNvSpPr txBox="1">
            <a:spLocks noChangeArrowheads="1"/>
          </p:cNvSpPr>
          <p:nvPr/>
        </p:nvSpPr>
        <p:spPr bwMode="auto">
          <a:xfrm>
            <a:off x="395288" y="3860800"/>
            <a:ext cx="5827712" cy="2063750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张三长李四短、张家长李家短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东家长西家短、</a:t>
            </a:r>
            <a:r>
              <a:rPr kumimoji="1" lang="zh-CN" altLang="en-US" sz="3200" u="sng">
                <a:solidFill>
                  <a:srgbClr val="000000"/>
                </a:solidFill>
                <a:ea typeface="楷体_GB2312" pitchFamily="49" charset="-122"/>
              </a:rPr>
              <a:t>这个长那个短</a:t>
            </a:r>
            <a:endParaRPr kumimoji="1" lang="en-US" altLang="zh-CN" sz="3200" u="sng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u="sng">
                <a:solidFill>
                  <a:srgbClr val="000000"/>
                </a:solidFill>
                <a:ea typeface="楷体_GB2312" pitchFamily="49" charset="-122"/>
              </a:rPr>
              <a:t>这家长那家短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标题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8440737" cy="1163637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</a:t>
            </a:r>
            <a:r>
              <a:rPr lang="en-US" altLang="zh-CN" b="1" smtClean="0">
                <a:solidFill>
                  <a:schemeClr val="tx1"/>
                </a:solidFill>
              </a:rPr>
              <a:t>……</a:t>
            </a:r>
            <a:r>
              <a:rPr lang="zh-CN" altLang="en-US" b="1" smtClean="0">
                <a:solidFill>
                  <a:schemeClr val="tx1"/>
                </a:solidFill>
              </a:rPr>
              <a:t>长</a:t>
            </a:r>
            <a:r>
              <a:rPr lang="en-US" altLang="zh-CN" b="1" smtClean="0">
                <a:solidFill>
                  <a:schemeClr val="tx1"/>
                </a:solidFill>
              </a:rPr>
              <a:t>……</a:t>
            </a:r>
            <a:r>
              <a:rPr lang="zh-CN" altLang="en-US" b="1" smtClean="0">
                <a:solidFill>
                  <a:schemeClr val="tx1"/>
                </a:solidFill>
              </a:rPr>
              <a:t>短”完成句子：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1950" y="1700213"/>
            <a:ext cx="8674100" cy="4114800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1</a:t>
            </a:r>
            <a:r>
              <a:rPr lang="zh-CN" altLang="en-US" b="1" dirty="0" smtClean="0"/>
              <a:t>． 他最近喜欢上了足球，</a:t>
            </a:r>
            <a:r>
              <a:rPr lang="en-US" b="1" dirty="0" smtClean="0"/>
              <a:t>______________________</a:t>
            </a:r>
            <a:r>
              <a:rPr lang="zh-CN" altLang="en-US" b="1" dirty="0" smtClean="0"/>
              <a:t>，我都听烦了。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2</a:t>
            </a:r>
            <a:r>
              <a:rPr lang="zh-CN" altLang="en-US" b="1" dirty="0" smtClean="0"/>
              <a:t>． </a:t>
            </a:r>
            <a:r>
              <a:rPr lang="zh-CN" altLang="en-US" b="1" dirty="0"/>
              <a:t>哥哥</a:t>
            </a:r>
            <a:r>
              <a:rPr lang="zh-CN" altLang="en-US" b="1" dirty="0" smtClean="0"/>
              <a:t>第一次出国，妈妈很担心，这几天总是</a:t>
            </a:r>
            <a:r>
              <a:rPr lang="en-US" b="1" dirty="0" smtClean="0"/>
              <a:t>___________</a:t>
            </a:r>
            <a:r>
              <a:rPr lang="zh-CN" altLang="en-US" b="1" dirty="0" smtClean="0"/>
              <a:t>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3.  </a:t>
            </a:r>
            <a:r>
              <a:rPr lang="zh-CN" altLang="en-US" b="1" dirty="0" smtClean="0"/>
              <a:t>小宝非常想了解英国的情况，</a:t>
            </a:r>
            <a:r>
              <a:rPr lang="en-US" b="1" dirty="0" smtClean="0"/>
              <a:t>____________________</a:t>
            </a:r>
            <a:r>
              <a:rPr lang="zh-CN" altLang="en-US" b="1" dirty="0" smtClean="0"/>
              <a:t>，我都被他问烦了。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 smtClean="0"/>
              <a:t>4</a:t>
            </a:r>
            <a:r>
              <a:rPr lang="zh-CN" altLang="en-US" b="1" dirty="0" smtClean="0"/>
              <a:t>． 你别像她一样，</a:t>
            </a:r>
            <a:r>
              <a:rPr lang="en-US" b="1" dirty="0" smtClean="0"/>
              <a:t>______________</a:t>
            </a:r>
            <a:r>
              <a:rPr lang="zh-CN" altLang="en-US" b="1" dirty="0" smtClean="0"/>
              <a:t>，这样的人大家都不喜欢。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79450" y="2174875"/>
            <a:ext cx="3460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整天足球</a:t>
            </a:r>
            <a:r>
              <a:rPr lang="zh-CN" altLang="en-US" sz="2400" b="1">
                <a:solidFill>
                  <a:srgbClr val="FF0000"/>
                </a:solidFill>
              </a:rPr>
              <a:t>长</a:t>
            </a:r>
            <a:r>
              <a:rPr lang="zh-CN" altLang="en-US" sz="2400" b="1">
                <a:solidFill>
                  <a:srgbClr val="0000FF"/>
                </a:solidFill>
              </a:rPr>
              <a:t>足球</a:t>
            </a:r>
            <a:r>
              <a:rPr lang="zh-CN" altLang="en-US" sz="2400" b="1">
                <a:solidFill>
                  <a:srgbClr val="FF0000"/>
                </a:solidFill>
              </a:rPr>
              <a:t>短</a:t>
            </a:r>
            <a:r>
              <a:rPr lang="zh-CN" altLang="en-US" sz="2400" b="1">
                <a:solidFill>
                  <a:srgbClr val="0000FF"/>
                </a:solidFill>
              </a:rPr>
              <a:t>的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4213" y="3182938"/>
            <a:ext cx="32400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哥哥</a:t>
            </a:r>
            <a:r>
              <a:rPr lang="zh-CN" altLang="en-US" sz="2400" b="1">
                <a:solidFill>
                  <a:srgbClr val="FF0000"/>
                </a:solidFill>
              </a:rPr>
              <a:t>长</a:t>
            </a:r>
            <a:r>
              <a:rPr lang="zh-CN" altLang="en-US" sz="2400" b="1">
                <a:solidFill>
                  <a:srgbClr val="0000FF"/>
                </a:solidFill>
              </a:rPr>
              <a:t>哥哥</a:t>
            </a:r>
            <a:r>
              <a:rPr lang="zh-CN" altLang="en-US" sz="2400" b="1">
                <a:solidFill>
                  <a:srgbClr val="FF0000"/>
                </a:solidFill>
              </a:rPr>
              <a:t>短</a:t>
            </a:r>
            <a:r>
              <a:rPr lang="zh-CN" altLang="en-US" sz="2400" b="1">
                <a:solidFill>
                  <a:srgbClr val="0000FF"/>
                </a:solidFill>
              </a:rPr>
              <a:t>的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42938" y="4221163"/>
            <a:ext cx="3929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英国</a:t>
            </a:r>
            <a:r>
              <a:rPr lang="zh-CN" altLang="en-US" sz="2400" b="1">
                <a:solidFill>
                  <a:srgbClr val="FF0000"/>
                </a:solidFill>
              </a:rPr>
              <a:t>长</a:t>
            </a:r>
            <a:r>
              <a:rPr lang="zh-CN" altLang="en-US" sz="2400" b="1">
                <a:solidFill>
                  <a:srgbClr val="0000FF"/>
                </a:solidFill>
              </a:rPr>
              <a:t>英国</a:t>
            </a:r>
            <a:r>
              <a:rPr lang="zh-CN" altLang="en-US" sz="2400" b="1">
                <a:solidFill>
                  <a:srgbClr val="FF0000"/>
                </a:solidFill>
              </a:rPr>
              <a:t>短</a:t>
            </a:r>
            <a:r>
              <a:rPr lang="zh-CN" altLang="en-US" sz="2400" b="1">
                <a:solidFill>
                  <a:srgbClr val="0000FF"/>
                </a:solidFill>
              </a:rPr>
              <a:t>地问个不停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37013" y="4754563"/>
            <a:ext cx="31273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总是张三</a:t>
            </a:r>
            <a:r>
              <a:rPr lang="zh-CN" altLang="en-US" sz="2400" b="1">
                <a:solidFill>
                  <a:srgbClr val="FF0000"/>
                </a:solidFill>
              </a:rPr>
              <a:t>长</a:t>
            </a:r>
            <a:r>
              <a:rPr lang="zh-CN" altLang="en-US" sz="2400" b="1">
                <a:solidFill>
                  <a:srgbClr val="0000FF"/>
                </a:solidFill>
              </a:rPr>
              <a:t>李四</a:t>
            </a:r>
            <a:r>
              <a:rPr lang="zh-CN" altLang="en-US" sz="2400" b="1">
                <a:solidFill>
                  <a:srgbClr val="FF0000"/>
                </a:solidFill>
              </a:rPr>
              <a:t>短</a:t>
            </a:r>
            <a:r>
              <a:rPr lang="zh-CN" altLang="en-US" sz="2400" b="1">
                <a:solidFill>
                  <a:srgbClr val="0000FF"/>
                </a:solidFill>
              </a:rPr>
              <a:t>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b="1" smtClean="0">
                <a:solidFill>
                  <a:schemeClr val="tx1"/>
                </a:solidFill>
              </a:rPr>
              <a:t>语言点</a:t>
            </a:r>
            <a:r>
              <a:rPr lang="en-US" altLang="zh-CN" sz="4000" b="1" smtClean="0">
                <a:solidFill>
                  <a:schemeClr val="tx1"/>
                </a:solidFill>
              </a:rPr>
              <a:t>6</a:t>
            </a:r>
            <a:r>
              <a:rPr lang="zh-CN" altLang="en-US" sz="4000" b="1" smtClean="0">
                <a:solidFill>
                  <a:schemeClr val="tx1"/>
                </a:solidFill>
              </a:rPr>
              <a:t>：一度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946179" name="Text Box 3"/>
          <p:cNvSpPr txBox="1">
            <a:spLocks noChangeArrowheads="1"/>
          </p:cNvSpPr>
          <p:nvPr/>
        </p:nvSpPr>
        <p:spPr bwMode="auto">
          <a:xfrm>
            <a:off x="395288" y="1700213"/>
            <a:ext cx="845978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因为搬家，我跟她</a:t>
            </a:r>
            <a:r>
              <a:rPr kumimoji="1" lang="zh-CN" altLang="en-US" sz="3200" b="1" u="sng">
                <a:solidFill>
                  <a:srgbClr val="000000"/>
                </a:solidFill>
                <a:ea typeface="楷体_GB2312" pitchFamily="49" charset="-122"/>
              </a:rPr>
              <a:t>一度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失去过联系。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他们</a:t>
            </a:r>
            <a:r>
              <a:rPr kumimoji="1" lang="zh-CN" altLang="en-US" sz="3200" b="1" u="sng">
                <a:solidFill>
                  <a:srgbClr val="000000"/>
                </a:solidFill>
                <a:ea typeface="楷体_GB2312" pitchFamily="49" charset="-122"/>
              </a:rPr>
              <a:t>一度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是最好的朋友，但现在连话都不说了。</a:t>
            </a:r>
            <a:endParaRPr kumimoji="1" lang="en-US" altLang="zh-CN" sz="3200" b="1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946183" name="Text Box 7"/>
          <p:cNvSpPr txBox="1">
            <a:spLocks noChangeArrowheads="1"/>
          </p:cNvSpPr>
          <p:nvPr/>
        </p:nvSpPr>
        <p:spPr bwMode="auto">
          <a:xfrm>
            <a:off x="1979613" y="4437063"/>
            <a:ext cx="3816350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一度</a:t>
            </a:r>
            <a:r>
              <a:rPr kumimoji="1" lang="en-US" altLang="zh-CN" sz="3200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sz="3200">
                <a:solidFill>
                  <a:srgbClr val="000000"/>
                </a:solidFill>
                <a:ea typeface="楷体_GB2312" pitchFamily="49" charset="-122"/>
              </a:rPr>
              <a:t>动词、形容词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用“一度”完成句子或对话：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117763" name="内容占位符 2"/>
          <p:cNvSpPr>
            <a:spLocks noGrp="1"/>
          </p:cNvSpPr>
          <p:nvPr>
            <p:ph idx="1"/>
          </p:nvPr>
        </p:nvSpPr>
        <p:spPr>
          <a:xfrm>
            <a:off x="428625" y="1571625"/>
            <a:ext cx="8607425" cy="452596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1._____________________</a:t>
            </a:r>
            <a:r>
              <a:rPr lang="zh-CN" altLang="en-US" sz="2800" b="1" smtClean="0"/>
              <a:t>，但是现在我们对她已失去信任了。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2.___________________</a:t>
            </a:r>
            <a:r>
              <a:rPr lang="zh-CN" altLang="en-US" sz="2800" b="1" smtClean="0"/>
              <a:t>，但经过努力，最后总算成功了。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3.A</a:t>
            </a:r>
            <a:r>
              <a:rPr lang="zh-CN" altLang="en-US" sz="2800" b="1" smtClean="0"/>
              <a:t>：他不是去年就该毕业了吗</a:t>
            </a:r>
            <a:r>
              <a:rPr lang="en-US" altLang="zh-CN" sz="2800" b="1" smtClean="0"/>
              <a:t>?</a:t>
            </a: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</a:t>
            </a:r>
            <a:r>
              <a:rPr lang="en-US" altLang="zh-CN" sz="2800" b="1" smtClean="0"/>
              <a:t>B: _______________</a:t>
            </a:r>
            <a:r>
              <a:rPr lang="zh-CN" altLang="en-US" sz="2800" b="1" smtClean="0"/>
              <a:t>，所以今年才毕业。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4.A</a:t>
            </a:r>
            <a:r>
              <a:rPr lang="zh-CN" altLang="en-US" sz="2800" b="1" smtClean="0"/>
              <a:t>：你参加这次考试吗？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</a:t>
            </a:r>
            <a:r>
              <a:rPr lang="zh-CN" altLang="en-US" sz="2800" b="1" smtClean="0"/>
              <a:t>，但后来想想还是参加吧，要不就得明年再考了。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116013" y="1428750"/>
            <a:ext cx="3816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我们</a:t>
            </a:r>
            <a:r>
              <a:rPr lang="zh-CN" altLang="en-US" sz="2800" b="1">
                <a:solidFill>
                  <a:srgbClr val="FF0000"/>
                </a:solidFill>
              </a:rPr>
              <a:t>一度</a:t>
            </a:r>
            <a:r>
              <a:rPr lang="zh-CN" altLang="en-US" sz="2800" b="1">
                <a:solidFill>
                  <a:srgbClr val="0000FF"/>
                </a:solidFill>
              </a:rPr>
              <a:t>非常信任她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16013" y="2401888"/>
            <a:ext cx="34782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他</a:t>
            </a:r>
            <a:r>
              <a:rPr lang="zh-CN" altLang="en-US" sz="2800" b="1">
                <a:solidFill>
                  <a:srgbClr val="FF0000"/>
                </a:solidFill>
              </a:rPr>
              <a:t>一度</a:t>
            </a:r>
            <a:r>
              <a:rPr lang="zh-CN" altLang="en-US" sz="2800" b="1">
                <a:solidFill>
                  <a:srgbClr val="0000FF"/>
                </a:solidFill>
              </a:rPr>
              <a:t>碰到很多挫折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331913" y="3913188"/>
            <a:ext cx="3168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他</a:t>
            </a:r>
            <a:r>
              <a:rPr lang="zh-CN" altLang="en-US" sz="2800" b="1">
                <a:solidFill>
                  <a:srgbClr val="FF0000"/>
                </a:solidFill>
              </a:rPr>
              <a:t>一度</a:t>
            </a:r>
            <a:r>
              <a:rPr lang="zh-CN" altLang="en-US" sz="2800" b="1">
                <a:solidFill>
                  <a:srgbClr val="0000FF"/>
                </a:solidFill>
              </a:rPr>
              <a:t>因病休学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331913" y="4921250"/>
            <a:ext cx="37449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一度</a:t>
            </a:r>
            <a:r>
              <a:rPr lang="zh-CN" altLang="en-US" sz="2800" b="1">
                <a:solidFill>
                  <a:srgbClr val="0000FF"/>
                </a:solidFill>
              </a:rPr>
              <a:t>不想参加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课文：整容</a:t>
            </a:r>
          </a:p>
        </p:txBody>
      </p:sp>
      <p:sp>
        <p:nvSpPr>
          <p:cNvPr id="118787" name="Content Placeholder 2"/>
          <p:cNvSpPr>
            <a:spLocks noGrp="1"/>
          </p:cNvSpPr>
          <p:nvPr>
            <p:ph idx="1"/>
          </p:nvPr>
        </p:nvSpPr>
        <p:spPr>
          <a:xfrm>
            <a:off x="107950" y="1268413"/>
            <a:ext cx="8785225" cy="3744912"/>
          </a:xfrm>
        </p:spPr>
        <p:txBody>
          <a:bodyPr/>
          <a:lstStyle/>
          <a:p>
            <a:r>
              <a:rPr lang="zh-CN" altLang="en-US" b="1" dirty="0" smtClean="0"/>
              <a:t>小张：</a:t>
            </a:r>
            <a:r>
              <a:rPr lang="zh-CN" altLang="en-US" b="1" dirty="0" smtClean="0">
                <a:solidFill>
                  <a:srgbClr val="0000FF"/>
                </a:solidFill>
              </a:rPr>
              <a:t>得到，担任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职位，如果，收入，重视，承受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zh-CN" altLang="en-US" b="1" dirty="0" smtClean="0"/>
              <a:t>莉莉：</a:t>
            </a:r>
            <a:r>
              <a:rPr lang="zh-CN" altLang="en-US" b="1" dirty="0" smtClean="0">
                <a:solidFill>
                  <a:srgbClr val="FF0000"/>
                </a:solidFill>
              </a:rPr>
              <a:t>不瞒</a:t>
            </a:r>
            <a:r>
              <a:rPr lang="en-US" altLang="zh-CN" b="1" dirty="0" smtClean="0">
                <a:solidFill>
                  <a:srgbClr val="FF0000"/>
                </a:solidFill>
              </a:rPr>
              <a:t>……</a:t>
            </a:r>
            <a:r>
              <a:rPr lang="zh-CN" altLang="en-US" b="1" dirty="0" smtClean="0">
                <a:solidFill>
                  <a:srgbClr val="FF0000"/>
                </a:solidFill>
              </a:rPr>
              <a:t>说</a:t>
            </a:r>
            <a:r>
              <a:rPr lang="zh-CN" altLang="en-US" b="1" dirty="0" smtClean="0">
                <a:solidFill>
                  <a:srgbClr val="0000FF"/>
                </a:solidFill>
              </a:rPr>
              <a:t>，不踏实，冷冰冰，担心，柔和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zh-CN" altLang="en-US" b="1" dirty="0" smtClean="0"/>
              <a:t>医生：</a:t>
            </a:r>
            <a:r>
              <a:rPr lang="zh-CN" altLang="en-US" b="1" dirty="0" smtClean="0">
                <a:solidFill>
                  <a:srgbClr val="0000FF"/>
                </a:solidFill>
              </a:rPr>
              <a:t>根据，脸形，建议，将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修整，稍微，则，协调</a:t>
            </a:r>
            <a:endParaRPr lang="en-US" altLang="zh-CN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标题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8043862" cy="1163637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课文：莉莉为什么来找“我”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313" y="2060575"/>
            <a:ext cx="8496300" cy="2160588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zh-CN" altLang="en-US" b="1" smtClean="0">
                <a:solidFill>
                  <a:srgbClr val="0000FF"/>
                </a:solidFill>
              </a:rPr>
              <a:t>受欢迎，信心，口才，打成了一片</a:t>
            </a:r>
            <a:endParaRPr lang="en-US" altLang="zh-CN" b="1" smtClean="0">
              <a:solidFill>
                <a:srgbClr val="0000FF"/>
              </a:solidFill>
            </a:endParaRPr>
          </a:p>
          <a:p>
            <a:r>
              <a:rPr lang="zh-CN" altLang="en-US" b="1" smtClean="0">
                <a:solidFill>
                  <a:srgbClr val="0000FF"/>
                </a:solidFill>
              </a:rPr>
              <a:t>围着</a:t>
            </a:r>
            <a:r>
              <a:rPr lang="en-US" altLang="zh-CN" b="1" smtClean="0">
                <a:solidFill>
                  <a:srgbClr val="0000FF"/>
                </a:solidFill>
              </a:rPr>
              <a:t>……</a:t>
            </a:r>
            <a:r>
              <a:rPr lang="zh-CN" altLang="en-US" b="1" smtClean="0">
                <a:solidFill>
                  <a:srgbClr val="0000FF"/>
                </a:solidFill>
              </a:rPr>
              <a:t>转，</a:t>
            </a:r>
            <a:r>
              <a:rPr lang="zh-CN" altLang="en-US" b="1" smtClean="0">
                <a:solidFill>
                  <a:srgbClr val="FF0000"/>
                </a:solidFill>
              </a:rPr>
              <a:t>不时</a:t>
            </a:r>
            <a:r>
              <a:rPr lang="zh-CN" altLang="en-US" b="1" smtClean="0">
                <a:solidFill>
                  <a:srgbClr val="0000FF"/>
                </a:solidFill>
              </a:rPr>
              <a:t>，</a:t>
            </a:r>
            <a:r>
              <a:rPr lang="en-US" altLang="zh-CN" b="1" smtClean="0">
                <a:solidFill>
                  <a:srgbClr val="FF0000"/>
                </a:solidFill>
              </a:rPr>
              <a:t>……</a:t>
            </a:r>
            <a:r>
              <a:rPr lang="zh-CN" altLang="en-US" b="1" smtClean="0">
                <a:solidFill>
                  <a:srgbClr val="FF0000"/>
                </a:solidFill>
              </a:rPr>
              <a:t>长</a:t>
            </a:r>
            <a:r>
              <a:rPr lang="en-US" altLang="zh-CN" b="1" smtClean="0">
                <a:solidFill>
                  <a:srgbClr val="FF0000"/>
                </a:solidFill>
              </a:rPr>
              <a:t>……</a:t>
            </a:r>
            <a:r>
              <a:rPr lang="zh-CN" altLang="en-US" b="1" smtClean="0">
                <a:solidFill>
                  <a:srgbClr val="FF0000"/>
                </a:solidFill>
              </a:rPr>
              <a:t>短</a:t>
            </a:r>
            <a:r>
              <a:rPr lang="zh-CN" altLang="en-US" b="1" smtClean="0">
                <a:solidFill>
                  <a:srgbClr val="0000FF"/>
                </a:solidFill>
              </a:rPr>
              <a:t>，亲热</a:t>
            </a:r>
            <a:endParaRPr lang="en-US" altLang="zh-CN" b="1" smtClean="0">
              <a:solidFill>
                <a:srgbClr val="0000FF"/>
              </a:solidFill>
            </a:endParaRPr>
          </a:p>
          <a:p>
            <a:r>
              <a:rPr lang="zh-CN" altLang="en-US" b="1" smtClean="0">
                <a:solidFill>
                  <a:srgbClr val="0000FF"/>
                </a:solidFill>
              </a:rPr>
              <a:t>格外</a:t>
            </a:r>
            <a:r>
              <a:rPr lang="zh-CN" altLang="en-US" b="1" smtClean="0">
                <a:solidFill>
                  <a:srgbClr val="FF0000"/>
                </a:solidFill>
              </a:rPr>
              <a:t>别扭</a:t>
            </a:r>
            <a:r>
              <a:rPr lang="zh-CN" altLang="en-US" b="1" smtClean="0">
                <a:solidFill>
                  <a:srgbClr val="0000FF"/>
                </a:solidFill>
              </a:rPr>
              <a:t>，讨厌，</a:t>
            </a:r>
            <a:r>
              <a:rPr lang="zh-CN" altLang="en-US" b="1" smtClean="0">
                <a:solidFill>
                  <a:srgbClr val="FF0000"/>
                </a:solidFill>
              </a:rPr>
              <a:t>配不上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小结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1686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/>
              <a:t>重点词： </a:t>
            </a:r>
            <a:r>
              <a:rPr lang="zh-CN" altLang="en-US" b="1" dirty="0" smtClean="0">
                <a:solidFill>
                  <a:srgbClr val="0000FF"/>
                </a:solidFill>
              </a:rPr>
              <a:t>别扭，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配，惊人，对照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不时，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长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短（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AB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），一度</a:t>
            </a:r>
            <a:endParaRPr lang="en-US" altLang="zh-CN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914400" lvl="1" indent="-514350" eaLnBrk="1" hangingPunct="1">
              <a:buFont typeface="Tahoma" pitchFamily="34" charset="0"/>
              <a:buAutoNum type="arabicPeriod"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莉莉为什么要整容？（口头</a:t>
            </a: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）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914400" lvl="1" indent="-514350" eaLnBrk="1" hangingPunct="1">
              <a:buFont typeface="Tahoma" pitchFamily="34" charset="0"/>
              <a:buAutoNum type="arabicPeriod"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她整容之后效果如何？</a:t>
            </a:r>
            <a:endParaRPr lang="zh-CN" altLang="en-US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预习：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40—51</a:t>
            </a:r>
            <a:r>
              <a:rPr lang="zh-CN" altLang="en-US" b="1" dirty="0" smtClean="0"/>
              <a:t>（重点词：</a:t>
            </a:r>
            <a:r>
              <a:rPr lang="zh-CN" altLang="en-US" b="1" dirty="0" smtClean="0">
                <a:solidFill>
                  <a:srgbClr val="0000FF"/>
                </a:solidFill>
              </a:rPr>
              <a:t>委屈，</a:t>
            </a:r>
            <a:r>
              <a:rPr lang="zh-CN" altLang="en-US" b="1" dirty="0">
                <a:solidFill>
                  <a:srgbClr val="0000FF"/>
                </a:solidFill>
              </a:rPr>
              <a:t>面</a:t>
            </a:r>
            <a:r>
              <a:rPr lang="zh-CN" altLang="en-US" b="1" dirty="0" smtClean="0">
                <a:solidFill>
                  <a:srgbClr val="0000FF"/>
                </a:solidFill>
              </a:rPr>
              <a:t>临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语</a:t>
            </a:r>
            <a:r>
              <a:rPr lang="zh-CN" altLang="en-US" b="1" dirty="0" smtClean="0"/>
              <a:t>法：</a:t>
            </a:r>
            <a:r>
              <a:rPr lang="zh-CN" altLang="en-US" b="1" dirty="0" smtClean="0">
                <a:solidFill>
                  <a:srgbClr val="0000FF"/>
                </a:solidFill>
              </a:rPr>
              <a:t>暗暗，依然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预习课文</a:t>
            </a:r>
            <a:r>
              <a:rPr lang="en-US" altLang="zh-CN" b="1" dirty="0" smtClean="0"/>
              <a:t>13—</a:t>
            </a:r>
            <a:r>
              <a:rPr lang="zh-CN" altLang="en-US" b="1" dirty="0" smtClean="0"/>
              <a:t>最后：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 smtClean="0"/>
              <a:t>小张为什么来找“我”？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/>
              <a:t>对</a:t>
            </a:r>
            <a:r>
              <a:rPr lang="zh-CN" altLang="en-US" b="1" dirty="0" smtClean="0"/>
              <a:t>此，“我”是什么态度？</a:t>
            </a:r>
            <a:endParaRPr lang="en-US" altLang="zh-CN" b="1" dirty="0" smtClean="0"/>
          </a:p>
          <a:p>
            <a:pPr marL="400050" lvl="1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15888"/>
            <a:ext cx="1382713" cy="792162"/>
          </a:xfrm>
        </p:spPr>
        <p:txBody>
          <a:bodyPr/>
          <a:lstStyle/>
          <a:p>
            <a:pPr eaLnBrk="1" hangingPunct="1"/>
            <a:r>
              <a:rPr lang="zh-CN" altLang="en-US" b="1" smtClean="0">
                <a:solidFill>
                  <a:srgbClr val="000000"/>
                </a:solidFill>
              </a:rPr>
              <a:t>别扭</a:t>
            </a:r>
            <a:endParaRPr lang="en-US" altLang="zh-CN" sz="4000" b="1" smtClean="0">
              <a:solidFill>
                <a:schemeClr val="tx1"/>
              </a:solidFill>
            </a:endParaRPr>
          </a:p>
        </p:txBody>
      </p:sp>
      <p:sp>
        <p:nvSpPr>
          <p:cNvPr id="825349" name="Text Box 5"/>
          <p:cNvSpPr txBox="1">
            <a:spLocks noChangeArrowheads="1"/>
          </p:cNvSpPr>
          <p:nvPr/>
        </p:nvSpPr>
        <p:spPr bwMode="auto">
          <a:xfrm>
            <a:off x="-36513" y="2840038"/>
            <a:ext cx="9432926" cy="375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我说这件衣服怎么穿上后感到很</a:t>
            </a:r>
            <a:r>
              <a:rPr lang="zh-CN" altLang="en-US" sz="2800" b="1">
                <a:solidFill>
                  <a:srgbClr val="FF0000"/>
                </a:solidFill>
              </a:rPr>
              <a:t>别扭</a:t>
            </a:r>
            <a:r>
              <a:rPr lang="zh-CN" altLang="en-US" sz="2800" b="1">
                <a:solidFill>
                  <a:srgbClr val="000000"/>
                </a:solidFill>
              </a:rPr>
              <a:t>，原来扣子扣错了。</a:t>
            </a:r>
            <a:endParaRPr lang="en-US" altLang="zh-CN" sz="2800" b="1">
              <a:solidFill>
                <a:srgbClr val="000000"/>
              </a:solidFill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他们的关系一直</a:t>
            </a:r>
            <a:r>
              <a:rPr lang="zh-CN" altLang="en-US" sz="2800" b="1">
                <a:solidFill>
                  <a:srgbClr val="FF0000"/>
                </a:solidFill>
              </a:rPr>
              <a:t>别别扭扭</a:t>
            </a:r>
            <a:r>
              <a:rPr lang="zh-CN" altLang="en-US" sz="2800" b="1">
                <a:solidFill>
                  <a:srgbClr val="000000"/>
                </a:solidFill>
              </a:rPr>
              <a:t>的，不知道有什么矛盾。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我总觉得这个句子有点儿</a:t>
            </a:r>
            <a:r>
              <a:rPr lang="zh-CN" altLang="en-US" sz="2800" b="1">
                <a:solidFill>
                  <a:srgbClr val="FF0000"/>
                </a:solidFill>
              </a:rPr>
              <a:t>别扭</a:t>
            </a:r>
            <a:r>
              <a:rPr lang="zh-CN" altLang="en-US" sz="2800" b="1">
                <a:solidFill>
                  <a:srgbClr val="000000"/>
                </a:solidFill>
              </a:rPr>
              <a:t>，你还是改一下吧。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跟陌生人一起住，他心里</a:t>
            </a:r>
            <a:r>
              <a:rPr lang="en-US" altLang="zh-CN" sz="2800" b="1">
                <a:solidFill>
                  <a:srgbClr val="000000"/>
                </a:solidFill>
              </a:rPr>
              <a:t>______________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你用左手拿筷子，难道</a:t>
            </a:r>
            <a:r>
              <a:rPr lang="en-US" altLang="zh-CN" sz="2800" b="1">
                <a:solidFill>
                  <a:srgbClr val="000000"/>
                </a:solidFill>
              </a:rPr>
              <a:t>_____________________</a:t>
            </a:r>
            <a:r>
              <a:rPr lang="zh-CN" altLang="en-US" sz="2800" b="1">
                <a:solidFill>
                  <a:srgbClr val="000000"/>
                </a:solidFill>
              </a:rPr>
              <a:t>？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2800" b="1">
                <a:solidFill>
                  <a:srgbClr val="000000"/>
                </a:solidFill>
              </a:rPr>
              <a:t>这个手机跟我原来的不一样，设计也有问题，</a:t>
            </a:r>
            <a:r>
              <a:rPr lang="en-US" altLang="zh-CN" sz="2800" b="1">
                <a:solidFill>
                  <a:srgbClr val="000000"/>
                </a:solidFill>
              </a:rPr>
              <a:t>____</a:t>
            </a:r>
            <a:r>
              <a:rPr lang="zh-CN" altLang="en-US" sz="2800" b="1">
                <a:solidFill>
                  <a:srgbClr val="000000"/>
                </a:solidFill>
              </a:rPr>
              <a:t>。</a:t>
            </a:r>
          </a:p>
        </p:txBody>
      </p:sp>
      <p:sp>
        <p:nvSpPr>
          <p:cNvPr id="96260" name="Content Placeholder 1"/>
          <p:cNvSpPr>
            <a:spLocks noGrp="1"/>
          </p:cNvSpPr>
          <p:nvPr>
            <p:ph idx="1"/>
          </p:nvPr>
        </p:nvSpPr>
        <p:spPr>
          <a:xfrm>
            <a:off x="179388" y="981075"/>
            <a:ext cx="8748712" cy="1858963"/>
          </a:xfrm>
        </p:spPr>
        <p:txBody>
          <a:bodyPr/>
          <a:lstStyle/>
          <a:p>
            <a:pPr eaLnBrk="1" hangingPunct="1"/>
            <a:r>
              <a:rPr lang="zh-CN" altLang="en-US" b="1" smtClean="0"/>
              <a:t>觉得别扭</a:t>
            </a:r>
            <a:r>
              <a:rPr lang="en-US" altLang="zh-CN" b="1" smtClean="0"/>
              <a:t>   </a:t>
            </a:r>
            <a:r>
              <a:rPr lang="zh-CN" altLang="en-US" b="1" smtClean="0"/>
              <a:t>很别扭</a:t>
            </a:r>
          </a:p>
          <a:p>
            <a:pPr eaLnBrk="1" hangingPunct="1"/>
            <a:r>
              <a:rPr lang="zh-CN" altLang="en-US" b="1" smtClean="0"/>
              <a:t>别扭极了</a:t>
            </a:r>
            <a:r>
              <a:rPr lang="en-US" altLang="zh-CN" b="1" smtClean="0"/>
              <a:t>   </a:t>
            </a:r>
            <a:r>
              <a:rPr lang="zh-CN" altLang="en-US" b="1" smtClean="0"/>
              <a:t>别扭的感觉   </a:t>
            </a:r>
            <a:r>
              <a:rPr lang="zh-CN" altLang="en-US" b="1" u="sng" smtClean="0"/>
              <a:t>别扭的动作</a:t>
            </a:r>
            <a:endParaRPr lang="en-US" altLang="zh-CN" b="1" u="sng" smtClean="0"/>
          </a:p>
          <a:p>
            <a:pPr eaLnBrk="1" hangingPunct="1"/>
            <a:r>
              <a:rPr lang="zh-CN" altLang="en-US" b="1" u="sng" smtClean="0"/>
              <a:t>闹别扭   关系很别扭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598988" y="4719638"/>
            <a:ext cx="3025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觉得有点儿</a:t>
            </a:r>
            <a:r>
              <a:rPr lang="zh-CN" altLang="en-US" sz="2000" b="1">
                <a:solidFill>
                  <a:srgbClr val="FF0000"/>
                </a:solidFill>
              </a:rPr>
              <a:t>别扭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140200" y="5405438"/>
            <a:ext cx="3024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不觉得</a:t>
            </a:r>
            <a:r>
              <a:rPr lang="zh-CN" altLang="en-US" sz="2000" b="1">
                <a:solidFill>
                  <a:srgbClr val="FF0000"/>
                </a:solidFill>
              </a:rPr>
              <a:t>别扭</a:t>
            </a:r>
            <a:r>
              <a:rPr lang="zh-CN" altLang="en-US" sz="2000" b="1"/>
              <a:t>吗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451725" y="5805488"/>
            <a:ext cx="13684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用起来很</a:t>
            </a:r>
            <a:r>
              <a:rPr lang="zh-CN" altLang="en-US" sz="2000" b="1">
                <a:solidFill>
                  <a:srgbClr val="FF0000"/>
                </a:solidFill>
              </a:rPr>
              <a:t>别扭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>
          <a:xfrm>
            <a:off x="684213" y="-26988"/>
            <a:ext cx="2762250" cy="1000126"/>
          </a:xfrm>
        </p:spPr>
        <p:txBody>
          <a:bodyPr/>
          <a:lstStyle/>
          <a:p>
            <a:pPr eaLnBrk="1" hangingPunct="1"/>
            <a:r>
              <a:rPr lang="zh-CN" altLang="en-US" b="1" smtClean="0"/>
              <a:t>配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950" y="1123950"/>
            <a:ext cx="9212263" cy="375761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2800" b="1" smtClean="0">
                <a:solidFill>
                  <a:srgbClr val="FF0000"/>
                </a:solidFill>
              </a:rPr>
              <a:t>配</a:t>
            </a:r>
            <a:r>
              <a:rPr lang="zh-CN" altLang="en-US" sz="2800" b="1" smtClean="0"/>
              <a:t>钥匙    </a:t>
            </a:r>
            <a:r>
              <a:rPr lang="zh-CN" altLang="en-US" sz="2800" b="1" smtClean="0">
                <a:solidFill>
                  <a:srgbClr val="FF0000"/>
                </a:solidFill>
              </a:rPr>
              <a:t>配</a:t>
            </a:r>
            <a:r>
              <a:rPr lang="zh-CN" altLang="en-US" sz="2800" b="1" smtClean="0"/>
              <a:t>眼镜    </a:t>
            </a:r>
            <a:r>
              <a:rPr lang="zh-CN" altLang="en-US" sz="2800" b="1" smtClean="0">
                <a:solidFill>
                  <a:srgbClr val="FF0000"/>
                </a:solidFill>
              </a:rPr>
              <a:t>配</a:t>
            </a:r>
            <a:r>
              <a:rPr lang="zh-CN" altLang="en-US" sz="2800" b="1" smtClean="0"/>
              <a:t>领带</a:t>
            </a:r>
            <a:endParaRPr lang="en-US" altLang="zh-CN" sz="2800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2800" b="1" smtClean="0">
                <a:solidFill>
                  <a:srgbClr val="FF0000"/>
                </a:solidFill>
              </a:rPr>
              <a:t>配</a:t>
            </a:r>
            <a:r>
              <a:rPr lang="zh-CN" altLang="en-US" sz="2800" b="1" smtClean="0"/>
              <a:t>不上  </a:t>
            </a:r>
            <a:r>
              <a:rPr lang="zh-CN" altLang="en-US" sz="2800" b="1" smtClean="0">
                <a:solidFill>
                  <a:srgbClr val="FF0000"/>
                </a:solidFill>
              </a:rPr>
              <a:t>配</a:t>
            </a:r>
            <a:r>
              <a:rPr lang="zh-CN" altLang="en-US" sz="2800" b="1" smtClean="0"/>
              <a:t>得上</a:t>
            </a:r>
            <a:endParaRPr lang="en-US" altLang="zh-CN" sz="2800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/>
              <a:t>1. </a:t>
            </a:r>
            <a:r>
              <a:rPr lang="zh-CN" altLang="en-US" sz="2800" b="1" smtClean="0"/>
              <a:t>他的条件太差，根本就</a:t>
            </a:r>
            <a:r>
              <a:rPr lang="zh-CN" altLang="en-US" sz="2800" b="1" smtClean="0">
                <a:solidFill>
                  <a:srgbClr val="FF0000"/>
                </a:solidFill>
              </a:rPr>
              <a:t>配</a:t>
            </a:r>
            <a:r>
              <a:rPr lang="zh-CN" altLang="en-US" sz="2800" b="1" smtClean="0"/>
              <a:t>不上你。</a:t>
            </a:r>
            <a:endParaRPr lang="en-US" altLang="zh-CN" sz="2800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/>
              <a:t>2. </a:t>
            </a:r>
            <a:r>
              <a:rPr lang="zh-CN" altLang="en-US" sz="2800" b="1" smtClean="0"/>
              <a:t>这件衣服你觉得</a:t>
            </a:r>
            <a:r>
              <a:rPr lang="zh-CN" altLang="en-US" sz="2800" b="1" smtClean="0">
                <a:solidFill>
                  <a:srgbClr val="FF0000"/>
                </a:solidFill>
              </a:rPr>
              <a:t>配</a:t>
            </a:r>
            <a:r>
              <a:rPr lang="zh-CN" altLang="en-US" sz="2800" b="1" smtClean="0"/>
              <a:t>什么裤子比较好？</a:t>
            </a:r>
            <a:endParaRPr lang="en-US" altLang="zh-CN" sz="2800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/>
              <a:t>3. </a:t>
            </a:r>
            <a:r>
              <a:rPr lang="zh-CN" altLang="en-US" sz="2800" b="1" smtClean="0"/>
              <a:t>他近视了，今天去眼镜店</a:t>
            </a:r>
            <a:r>
              <a:rPr lang="en-US" altLang="zh-CN" sz="2800" b="1" smtClean="0"/>
              <a:t>_____________</a:t>
            </a:r>
            <a:r>
              <a:rPr lang="zh-CN" altLang="en-US" sz="2800" b="1" smtClean="0"/>
              <a:t>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/>
              <a:t>4. </a:t>
            </a:r>
            <a:r>
              <a:rPr lang="zh-CN" altLang="en-US" sz="2800" b="1" smtClean="0"/>
              <a:t>我的钥匙丢了，</a:t>
            </a:r>
            <a:r>
              <a:rPr lang="en-US" altLang="zh-CN" sz="2800" b="1" smtClean="0"/>
              <a:t>________________________</a:t>
            </a:r>
            <a:r>
              <a:rPr lang="zh-CN" altLang="en-US" sz="2800" b="1" smtClean="0"/>
              <a:t>。</a:t>
            </a:r>
            <a:endParaRPr lang="en-US" altLang="zh-CN" sz="2800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/>
              <a:t>5. </a:t>
            </a:r>
            <a:r>
              <a:rPr lang="zh-CN" altLang="en-US" sz="2800" b="1" smtClean="0"/>
              <a:t>她既漂亮，性格又好，</a:t>
            </a:r>
            <a:r>
              <a:rPr lang="en-US" altLang="zh-CN" sz="2800" b="1" smtClean="0"/>
              <a:t>______________________</a:t>
            </a:r>
            <a:r>
              <a:rPr lang="zh-CN" altLang="en-US" sz="2800" b="1" smtClean="0"/>
              <a:t>。</a:t>
            </a:r>
            <a:endParaRPr lang="en-US" altLang="zh-CN" sz="2800" b="1" smtClean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859338" y="3213100"/>
            <a:ext cx="3168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配</a:t>
            </a:r>
            <a:r>
              <a:rPr lang="zh-CN" altLang="en-US" b="1">
                <a:solidFill>
                  <a:srgbClr val="0000FF"/>
                </a:solidFill>
              </a:rPr>
              <a:t>一副眼镜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203575" y="3716338"/>
            <a:ext cx="3168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需要</a:t>
            </a:r>
            <a:r>
              <a:rPr lang="zh-CN" altLang="en-US" b="1">
                <a:solidFill>
                  <a:srgbClr val="FF0000"/>
                </a:solidFill>
              </a:rPr>
              <a:t>配</a:t>
            </a:r>
            <a:r>
              <a:rPr lang="zh-CN" altLang="en-US" b="1">
                <a:solidFill>
                  <a:srgbClr val="0000FF"/>
                </a:solidFill>
              </a:rPr>
              <a:t>一把新的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067175" y="4221163"/>
            <a:ext cx="49323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我觉得她完全</a:t>
            </a:r>
            <a:r>
              <a:rPr lang="zh-CN" altLang="en-US" b="1">
                <a:solidFill>
                  <a:srgbClr val="FF0000"/>
                </a:solidFill>
              </a:rPr>
              <a:t>配</a:t>
            </a:r>
            <a:r>
              <a:rPr lang="zh-CN" altLang="en-US" b="1">
                <a:solidFill>
                  <a:srgbClr val="0000FF"/>
                </a:solidFill>
              </a:rPr>
              <a:t>得上你</a:t>
            </a:r>
            <a:r>
              <a:rPr lang="en-US" altLang="zh-CN" b="1">
                <a:solidFill>
                  <a:srgbClr val="0000FF"/>
                </a:solidFill>
              </a:rPr>
              <a:t>//</a:t>
            </a:r>
            <a:r>
              <a:rPr lang="zh-CN" altLang="en-US" b="1">
                <a:solidFill>
                  <a:srgbClr val="0000FF"/>
                </a:solidFill>
              </a:rPr>
              <a:t>我可</a:t>
            </a:r>
            <a:r>
              <a:rPr lang="zh-CN" altLang="en-US" b="1">
                <a:solidFill>
                  <a:srgbClr val="FF0000"/>
                </a:solidFill>
              </a:rPr>
              <a:t>配</a:t>
            </a:r>
            <a:r>
              <a:rPr lang="zh-CN" altLang="en-US" b="1">
                <a:solidFill>
                  <a:srgbClr val="0000FF"/>
                </a:solidFill>
              </a:rPr>
              <a:t>不上她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>
          <a:xfrm>
            <a:off x="684213" y="-26988"/>
            <a:ext cx="2762250" cy="1000126"/>
          </a:xfrm>
        </p:spPr>
        <p:txBody>
          <a:bodyPr/>
          <a:lstStyle/>
          <a:p>
            <a:pPr eaLnBrk="1" hangingPunct="1"/>
            <a:r>
              <a:rPr lang="zh-CN" altLang="en-US" b="1" smtClean="0"/>
              <a:t>配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50825" y="1773238"/>
            <a:ext cx="8893175" cy="4618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>
            <a:spAutoFit/>
          </a:bodyPr>
          <a:lstStyle>
            <a:lvl1pPr marL="457200" indent="-4572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914400" indent="-4572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371600" indent="-4572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828800" indent="-4572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286000" indent="-457200">
              <a:spcBef>
                <a:spcPct val="0"/>
              </a:spcBef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他连这么简单的病都治不好，</a:t>
            </a:r>
            <a:r>
              <a:rPr kumimoji="0" lang="zh-CN" altLang="en-US" sz="2800" b="1" dirty="0" smtClean="0">
                <a:solidFill>
                  <a:srgbClr val="FF0000"/>
                </a:solidFill>
                <a:latin typeface="Tahoma" pitchFamily="34" charset="0"/>
                <a:ea typeface="楷体_GB2312" pitchFamily="49" charset="-122"/>
              </a:rPr>
              <a:t>不配</a:t>
            </a: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当医生。</a:t>
            </a:r>
          </a:p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他没有管理才能，</a:t>
            </a:r>
            <a:r>
              <a:rPr kumimoji="0" lang="zh-CN" altLang="en-US" sz="2800" b="1" dirty="0" smtClean="0">
                <a:solidFill>
                  <a:srgbClr val="FF0000"/>
                </a:solidFill>
                <a:latin typeface="Tahoma" pitchFamily="34" charset="0"/>
                <a:ea typeface="楷体_GB2312" pitchFamily="49" charset="-122"/>
              </a:rPr>
              <a:t>怎么配</a:t>
            </a: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做我们的经理呢？我看他</a:t>
            </a:r>
            <a:r>
              <a:rPr kumimoji="0" lang="zh-CN" altLang="en-US" sz="2800" b="1" dirty="0" smtClean="0">
                <a:solidFill>
                  <a:srgbClr val="FF0000"/>
                </a:solidFill>
                <a:latin typeface="Tahoma" pitchFamily="34" charset="0"/>
                <a:ea typeface="楷体_GB2312" pitchFamily="49" charset="-122"/>
              </a:rPr>
              <a:t>只配</a:t>
            </a: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当一个普通职员。</a:t>
            </a:r>
          </a:p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小王的口语水平那么差，怎么</a:t>
            </a:r>
            <a:r>
              <a:rPr kumimoji="0" lang="en-US" altLang="zh-CN" sz="2800" b="1" dirty="0" smtClean="0">
                <a:latin typeface="Tahoma" pitchFamily="34" charset="0"/>
                <a:ea typeface="楷体_GB2312" pitchFamily="49" charset="-122"/>
              </a:rPr>
              <a:t>_______________</a:t>
            </a: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？</a:t>
            </a:r>
          </a:p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他一点儿责任感都没有，</a:t>
            </a:r>
            <a:r>
              <a:rPr kumimoji="0" lang="en-US" altLang="zh-CN" sz="2800" b="1" dirty="0" smtClean="0">
                <a:latin typeface="Tahoma" pitchFamily="34" charset="0"/>
                <a:ea typeface="楷体_GB2312" pitchFamily="49" charset="-122"/>
              </a:rPr>
              <a:t>__________________</a:t>
            </a: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！</a:t>
            </a:r>
            <a:endParaRPr kumimoji="0" lang="en-US" altLang="zh-CN" sz="2800" b="1" dirty="0" smtClean="0">
              <a:latin typeface="Tahoma" pitchFamily="34" charset="0"/>
              <a:ea typeface="楷体_GB2312" pitchFamily="49" charset="-122"/>
            </a:endParaRPr>
          </a:p>
          <a:p>
            <a:pPr>
              <a:spcBef>
                <a:spcPct val="50000"/>
              </a:spcBef>
              <a:buFontTx/>
              <a:buAutoNum type="arabicPeriod"/>
              <a:defRPr/>
            </a:pPr>
            <a:r>
              <a:rPr kumimoji="0" lang="en-US" altLang="zh-CN" sz="2800" b="1" dirty="0" smtClean="0">
                <a:latin typeface="Tahoma" pitchFamily="34" charset="0"/>
                <a:ea typeface="楷体_GB2312" pitchFamily="49" charset="-122"/>
              </a:rPr>
              <a:t>A: </a:t>
            </a: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你觉得小王做我的男朋友怎么样？</a:t>
            </a:r>
            <a:endParaRPr kumimoji="0" lang="en-US" altLang="zh-CN" sz="2800" b="1" dirty="0" smtClean="0">
              <a:latin typeface="Tahoma" pitchFamily="34" charset="0"/>
              <a:ea typeface="楷体_GB2312" pitchFamily="49" charset="-122"/>
            </a:endParaRPr>
          </a:p>
          <a:p>
            <a:pPr marL="0" indent="0">
              <a:spcBef>
                <a:spcPct val="50000"/>
              </a:spcBef>
              <a:defRPr/>
            </a:pPr>
            <a:r>
              <a:rPr kumimoji="0" lang="en-US" altLang="zh-CN" sz="2800" b="1" dirty="0" smtClean="0">
                <a:latin typeface="Tahoma" pitchFamily="34" charset="0"/>
                <a:ea typeface="楷体_GB2312" pitchFamily="49" charset="-122"/>
              </a:rPr>
              <a:t>    B: </a:t>
            </a: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不瞒你说，他啊，既不帅，性格又不好，我觉得他</a:t>
            </a:r>
            <a:r>
              <a:rPr kumimoji="0" lang="en-US" altLang="zh-CN" sz="2800" b="1" dirty="0" smtClean="0">
                <a:latin typeface="Tahoma" pitchFamily="34" charset="0"/>
                <a:ea typeface="楷体_GB2312" pitchFamily="49" charset="-122"/>
              </a:rPr>
              <a:t>_________________________</a:t>
            </a:r>
            <a:r>
              <a:rPr kumimoji="0" lang="zh-CN" altLang="en-US" sz="2800" b="1" dirty="0" smtClean="0">
                <a:latin typeface="Tahoma" pitchFamily="34" charset="0"/>
                <a:ea typeface="楷体_GB2312" pitchFamily="49" charset="-122"/>
              </a:rPr>
              <a:t>。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3275013" y="404813"/>
            <a:ext cx="5329237" cy="95567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不配</a:t>
            </a:r>
            <a:r>
              <a:rPr lang="en-US" altLang="zh-CN" sz="2800" b="1"/>
              <a:t>+</a:t>
            </a:r>
            <a:r>
              <a:rPr lang="zh-CN" altLang="en-US" sz="2800" b="1"/>
              <a:t>动词</a:t>
            </a:r>
            <a:r>
              <a:rPr lang="en-US" altLang="zh-CN" sz="2800" b="1">
                <a:latin typeface="Arial" charset="0"/>
              </a:rPr>
              <a:t>……</a:t>
            </a:r>
            <a:r>
              <a:rPr lang="en-US" altLang="zh-CN" sz="2800" b="1"/>
              <a:t>/</a:t>
            </a:r>
            <a:r>
              <a:rPr lang="zh-CN" altLang="en-US" sz="2800" b="1"/>
              <a:t>只配</a:t>
            </a:r>
            <a:r>
              <a:rPr lang="en-US" altLang="zh-CN" sz="2800" b="1"/>
              <a:t>+</a:t>
            </a:r>
            <a:r>
              <a:rPr lang="zh-CN" altLang="en-US" sz="2800" b="1"/>
              <a:t>动词</a:t>
            </a:r>
            <a:r>
              <a:rPr lang="en-US" altLang="zh-CN" sz="2800" b="1">
                <a:latin typeface="Arial" charset="0"/>
              </a:rPr>
              <a:t>……</a:t>
            </a:r>
            <a:endParaRPr lang="en-US" altLang="zh-CN" sz="2800" b="1"/>
          </a:p>
          <a:p>
            <a:pPr eaLnBrk="1" hangingPunct="1"/>
            <a:r>
              <a:rPr lang="zh-CN" altLang="en-US" sz="2800" b="1"/>
              <a:t>怎么配</a:t>
            </a:r>
            <a:r>
              <a:rPr lang="en-US" altLang="zh-CN" sz="2800" b="1"/>
              <a:t>+</a:t>
            </a:r>
            <a:r>
              <a:rPr lang="zh-CN" altLang="en-US" sz="2800" b="1"/>
              <a:t>动词</a:t>
            </a:r>
            <a:r>
              <a:rPr lang="en-US" altLang="zh-CN" sz="2800" b="1">
                <a:latin typeface="Arial" charset="0"/>
              </a:rPr>
              <a:t>……</a:t>
            </a:r>
            <a:r>
              <a:rPr lang="zh-CN" altLang="en-US" sz="2800" b="1"/>
              <a:t>？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35600" y="3492500"/>
            <a:ext cx="3168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配</a:t>
            </a:r>
            <a:r>
              <a:rPr lang="zh-CN" altLang="en-US" b="1">
                <a:solidFill>
                  <a:srgbClr val="0000FF"/>
                </a:solidFill>
              </a:rPr>
              <a:t>当翻译呢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0" y="4149725"/>
            <a:ext cx="3168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根本不</a:t>
            </a:r>
            <a:r>
              <a:rPr lang="zh-CN" altLang="en-US" b="1">
                <a:solidFill>
                  <a:srgbClr val="FF0000"/>
                </a:solidFill>
              </a:rPr>
              <a:t>配</a:t>
            </a:r>
            <a:r>
              <a:rPr lang="zh-CN" altLang="en-US" b="1">
                <a:solidFill>
                  <a:srgbClr val="0000FF"/>
                </a:solidFill>
              </a:rPr>
              <a:t>当父亲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00113" y="5867400"/>
            <a:ext cx="54721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根本不</a:t>
            </a:r>
            <a:r>
              <a:rPr lang="zh-CN" altLang="en-US" b="1">
                <a:solidFill>
                  <a:srgbClr val="FF0000"/>
                </a:solidFill>
              </a:rPr>
              <a:t>配</a:t>
            </a:r>
            <a:r>
              <a:rPr lang="zh-CN" altLang="en-US" b="1">
                <a:solidFill>
                  <a:srgbClr val="0000FF"/>
                </a:solidFill>
              </a:rPr>
              <a:t>当你的男朋友</a:t>
            </a:r>
            <a:r>
              <a:rPr lang="en-US" altLang="zh-CN" b="1">
                <a:solidFill>
                  <a:srgbClr val="0000FF"/>
                </a:solidFill>
              </a:rPr>
              <a:t>//</a:t>
            </a:r>
            <a:r>
              <a:rPr lang="zh-CN" altLang="en-US" b="1">
                <a:solidFill>
                  <a:srgbClr val="FF0000"/>
                </a:solidFill>
              </a:rPr>
              <a:t>配</a:t>
            </a:r>
            <a:r>
              <a:rPr lang="zh-CN" altLang="en-US" b="1">
                <a:solidFill>
                  <a:srgbClr val="0000FF"/>
                </a:solidFill>
              </a:rPr>
              <a:t>不上你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>
                <a:solidFill>
                  <a:schemeClr val="tx1"/>
                </a:solidFill>
              </a:rPr>
              <a:t>惊人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950" y="1484313"/>
            <a:ext cx="9144000" cy="4824412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2800" b="1" dirty="0" smtClean="0"/>
              <a:t>贵得惊人</a:t>
            </a:r>
            <a:r>
              <a:rPr lang="en-US" altLang="zh-CN" sz="2800" b="1" dirty="0" smtClean="0"/>
              <a:t>    </a:t>
            </a:r>
            <a:r>
              <a:rPr lang="zh-CN" altLang="en-US" sz="2800" b="1" dirty="0" smtClean="0"/>
              <a:t>  惊人地快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2800" b="1" dirty="0" smtClean="0"/>
              <a:t>惊人的变化</a:t>
            </a:r>
            <a:r>
              <a:rPr lang="en-US" altLang="zh-CN" sz="2800" b="1" dirty="0" smtClean="0"/>
              <a:t>  </a:t>
            </a:r>
            <a:r>
              <a:rPr lang="zh-CN" altLang="en-US" sz="2800" b="1" dirty="0" smtClean="0"/>
              <a:t>惊人的才能</a:t>
            </a:r>
            <a:r>
              <a:rPr lang="en-US" altLang="zh-CN" sz="2800" b="1" dirty="0" smtClean="0"/>
              <a:t>   </a:t>
            </a:r>
            <a:r>
              <a:rPr lang="zh-CN" altLang="en-US" sz="2800" b="1" u="sng" dirty="0" smtClean="0"/>
              <a:t>惊人的速度    惊人的成绩</a:t>
            </a:r>
            <a:endParaRPr lang="en-US" altLang="zh-CN" sz="2800" b="1" u="sng" dirty="0" smtClean="0"/>
          </a:p>
          <a:p>
            <a:pPr marL="0" indent="0" eaLnBrk="1" hangingPunct="1">
              <a:buFont typeface="Wingdings" pitchFamily="2" charset="2"/>
              <a:buNone/>
            </a:pPr>
            <a:endParaRPr lang="en-US" altLang="zh-CN" sz="2800" b="1" dirty="0" smtClean="0"/>
          </a:p>
          <a:p>
            <a:pPr marL="0" indent="0" eaLnBrk="1" hangingPunct="1">
              <a:buFont typeface="Wingdings" pitchFamily="2" charset="2"/>
              <a:buNone/>
            </a:pPr>
            <a:endParaRPr lang="zh-CN" altLang="en-US" sz="2800" b="1" dirty="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dirty="0" smtClean="0"/>
              <a:t>1. </a:t>
            </a:r>
            <a:r>
              <a:rPr lang="zh-CN" altLang="en-US" sz="2800" b="1" dirty="0" smtClean="0"/>
              <a:t>他有着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惊人</a:t>
            </a:r>
            <a:r>
              <a:rPr lang="zh-CN" altLang="en-US" sz="2800" b="1" dirty="0" smtClean="0"/>
              <a:t>的记忆力，电话号码只要看一眼就能记住。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dirty="0" smtClean="0"/>
              <a:t>2. </a:t>
            </a:r>
            <a:r>
              <a:rPr lang="zh-CN" altLang="en-US" sz="2800" b="1" dirty="0" smtClean="0"/>
              <a:t>那个饭店的菜价贵得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惊人</a:t>
            </a:r>
            <a:r>
              <a:rPr lang="zh-CN" altLang="en-US" sz="2800" b="1" dirty="0" smtClean="0"/>
              <a:t>，一般人根本吃不起。</a:t>
            </a:r>
            <a:endParaRPr lang="en-US" altLang="zh-CN" sz="2800" b="1" dirty="0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dirty="0" smtClean="0"/>
              <a:t>3. </a:t>
            </a:r>
            <a:r>
              <a:rPr lang="zh-CN" altLang="en-US" sz="2800" b="1" dirty="0" smtClean="0"/>
              <a:t>博尔特跑</a:t>
            </a:r>
            <a:r>
              <a:rPr lang="en-US" altLang="zh-CN" sz="2800" b="1" dirty="0" smtClean="0"/>
              <a:t>100</a:t>
            </a:r>
            <a:r>
              <a:rPr lang="zh-CN" altLang="en-US" sz="2800" b="1" dirty="0" smtClean="0"/>
              <a:t>米只用了</a:t>
            </a:r>
            <a:r>
              <a:rPr lang="en-US" altLang="zh-CN" sz="2800" b="1" dirty="0" smtClean="0"/>
              <a:t>9</a:t>
            </a:r>
            <a:r>
              <a:rPr lang="zh-CN" altLang="en-US" sz="2800" b="1" dirty="0" smtClean="0"/>
              <a:t>秒</a:t>
            </a:r>
            <a:r>
              <a:rPr lang="en-US" altLang="zh-CN" sz="2800" b="1" dirty="0" smtClean="0"/>
              <a:t>58</a:t>
            </a:r>
            <a:r>
              <a:rPr lang="zh-CN" altLang="en-US" sz="2800" b="1" dirty="0" smtClean="0"/>
              <a:t>，</a:t>
            </a:r>
            <a:r>
              <a:rPr lang="en-US" altLang="zh-CN" sz="2800" b="1" dirty="0" smtClean="0"/>
              <a:t>_____________</a:t>
            </a:r>
            <a:r>
              <a:rPr lang="zh-CN" altLang="en-US" sz="2800" b="1" dirty="0" smtClean="0"/>
              <a:t>！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dirty="0" smtClean="0"/>
              <a:t>4. 30</a:t>
            </a:r>
            <a:r>
              <a:rPr lang="zh-CN" altLang="en-US" sz="2800" b="1" dirty="0" smtClean="0"/>
              <a:t>年前这里还只是一个小村子，现在变成了一个大城市，</a:t>
            </a:r>
            <a:r>
              <a:rPr lang="en-US" altLang="zh-CN" sz="2800" b="1" dirty="0" smtClean="0"/>
              <a:t>____________________</a:t>
            </a:r>
            <a:r>
              <a:rPr lang="zh-CN" altLang="en-US" sz="2800" b="1" dirty="0" smtClean="0"/>
              <a:t>。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zh-CN" altLang="en-US" sz="2800" b="1" dirty="0" smtClean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580063" y="4437063"/>
            <a:ext cx="31686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这是</a:t>
            </a:r>
            <a:r>
              <a:rPr lang="zh-CN" altLang="en-US" b="1">
                <a:solidFill>
                  <a:srgbClr val="FF0000"/>
                </a:solidFill>
              </a:rPr>
              <a:t>惊人</a:t>
            </a:r>
            <a:r>
              <a:rPr lang="zh-CN" altLang="en-US" b="1">
                <a:solidFill>
                  <a:srgbClr val="0000FF"/>
                </a:solidFill>
              </a:rPr>
              <a:t>的速度</a:t>
            </a:r>
            <a:r>
              <a:rPr lang="en-US" altLang="zh-CN" b="1">
                <a:solidFill>
                  <a:srgbClr val="0000FF"/>
                </a:solidFill>
              </a:rPr>
              <a:t>//</a:t>
            </a:r>
            <a:r>
              <a:rPr lang="zh-CN" altLang="en-US" b="1">
                <a:solidFill>
                  <a:srgbClr val="0000FF"/>
                </a:solidFill>
              </a:rPr>
              <a:t>真是</a:t>
            </a:r>
            <a:r>
              <a:rPr lang="zh-CN" altLang="en-US" b="1">
                <a:solidFill>
                  <a:srgbClr val="FF0000"/>
                </a:solidFill>
              </a:rPr>
              <a:t>惊人</a:t>
            </a:r>
            <a:r>
              <a:rPr lang="zh-CN" altLang="en-US" b="1">
                <a:solidFill>
                  <a:srgbClr val="0000FF"/>
                </a:solidFill>
              </a:rPr>
              <a:t>地快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00113" y="5580063"/>
            <a:ext cx="3167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发生了</a:t>
            </a:r>
            <a:r>
              <a:rPr lang="zh-CN" altLang="en-US" b="1">
                <a:solidFill>
                  <a:srgbClr val="FF0000"/>
                </a:solidFill>
              </a:rPr>
              <a:t>惊人</a:t>
            </a:r>
            <a:r>
              <a:rPr lang="zh-CN" altLang="en-US" b="1">
                <a:solidFill>
                  <a:srgbClr val="0000FF"/>
                </a:solidFill>
              </a:rPr>
              <a:t>的变化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            惊人</a:t>
            </a:r>
            <a:r>
              <a:rPr lang="en-US" altLang="zh-CN" sz="4000" smtClean="0">
                <a:solidFill>
                  <a:schemeClr val="tx1"/>
                </a:solidFill>
              </a:rPr>
              <a:t>/</a:t>
            </a:r>
            <a:r>
              <a:rPr lang="zh-CN" altLang="en-US" sz="4000" smtClean="0">
                <a:solidFill>
                  <a:schemeClr val="tx1"/>
                </a:solidFill>
              </a:rPr>
              <a:t>吃惊</a:t>
            </a:r>
          </a:p>
        </p:txBody>
      </p:sp>
      <p:sp>
        <p:nvSpPr>
          <p:cNvPr id="909315" name="Text Box 3"/>
          <p:cNvSpPr txBox="1">
            <a:spLocks noChangeArrowheads="1"/>
          </p:cNvSpPr>
          <p:nvPr/>
        </p:nvSpPr>
        <p:spPr bwMode="auto">
          <a:xfrm>
            <a:off x="179388" y="1844675"/>
            <a:ext cx="8964612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１．他有着（　　）的才能。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２．他这次考试竟然得了１００分，大家都十分（   　）。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３．这里环境污染的程度十分（　　）。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700338" y="1846263"/>
            <a:ext cx="1295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惊人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58888" y="3068638"/>
            <a:ext cx="12969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吃惊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940425" y="3770313"/>
            <a:ext cx="1295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惊人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标题 1"/>
          <p:cNvSpPr>
            <a:spLocks noGrp="1"/>
          </p:cNvSpPr>
          <p:nvPr>
            <p:ph type="title"/>
          </p:nvPr>
        </p:nvSpPr>
        <p:spPr>
          <a:xfrm>
            <a:off x="1187450" y="0"/>
            <a:ext cx="7793038" cy="1163638"/>
          </a:xfrm>
        </p:spPr>
        <p:txBody>
          <a:bodyPr/>
          <a:lstStyle/>
          <a:p>
            <a:pPr eaLnBrk="1" hangingPunct="1"/>
            <a:r>
              <a:rPr lang="zh-CN" altLang="en-US" b="1" smtClean="0">
                <a:solidFill>
                  <a:schemeClr val="tx1"/>
                </a:solidFill>
              </a:rPr>
              <a:t>对照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2852738"/>
            <a:ext cx="8888412" cy="338455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2800" b="1" smtClean="0"/>
              <a:t>对照原文</a:t>
            </a:r>
            <a:r>
              <a:rPr lang="en-US" altLang="zh-CN" sz="2800" b="1" smtClean="0"/>
              <a:t>    </a:t>
            </a:r>
            <a:r>
              <a:rPr lang="zh-CN" altLang="en-US" sz="2800" b="1" smtClean="0"/>
              <a:t>对照答案</a:t>
            </a:r>
            <a:r>
              <a:rPr lang="en-US" altLang="zh-CN" sz="2800" b="1" smtClean="0"/>
              <a:t>    </a:t>
            </a:r>
            <a:r>
              <a:rPr lang="zh-CN" altLang="en-US" sz="2800" b="1" smtClean="0"/>
              <a:t>对照事实</a:t>
            </a:r>
            <a:r>
              <a:rPr lang="en-US" altLang="zh-CN" sz="2800" b="1" smtClean="0"/>
              <a:t>   </a:t>
            </a:r>
            <a:r>
              <a:rPr lang="zh-CN" altLang="en-US" sz="2800" b="1" smtClean="0"/>
              <a:t>对照两部作品</a:t>
            </a:r>
            <a:endParaRPr lang="en-US" altLang="zh-CN" sz="2800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zh-CN" altLang="en-US" sz="2800" b="1" smtClean="0"/>
              <a:t>仔细地对照    对照一下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zh-CN" sz="2800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/>
              <a:t> </a:t>
            </a:r>
            <a:endParaRPr lang="zh-CN" altLang="en-US" sz="2800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/>
              <a:t>1. </a:t>
            </a:r>
            <a:r>
              <a:rPr lang="zh-CN" altLang="en-US" sz="2800" b="1" smtClean="0"/>
              <a:t>请大家</a:t>
            </a:r>
            <a:r>
              <a:rPr lang="en-US" altLang="zh-CN" sz="2800" b="1" smtClean="0"/>
              <a:t>____________</a:t>
            </a:r>
            <a:r>
              <a:rPr lang="zh-CN" altLang="en-US" sz="2800" b="1" smtClean="0"/>
              <a:t>，看看自己哪里做错了。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zh-CN" sz="2800" b="1" smtClean="0"/>
              <a:t>2. ________________</a:t>
            </a:r>
            <a:r>
              <a:rPr lang="zh-CN" altLang="en-US" sz="2800" b="1" smtClean="0"/>
              <a:t>，我们会发现一些差异。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835150" y="4932363"/>
            <a:ext cx="3168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对照一下答案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55650" y="5445125"/>
            <a:ext cx="3168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对照一下两部作品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11059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539750" y="1341438"/>
            <a:ext cx="2016125" cy="504031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口才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不时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rgbClr val="FF0000"/>
                </a:solidFill>
              </a:rPr>
              <a:t>别扭</a:t>
            </a:r>
            <a:endParaRPr lang="en-US" altLang="zh-CN" b="1" smtClean="0">
              <a:solidFill>
                <a:srgbClr val="FF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一度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厌倦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懒得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chemeClr val="tx2"/>
                </a:solidFill>
              </a:rPr>
              <a:t>揉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19"/>
            </a:pPr>
            <a:r>
              <a:rPr lang="zh-CN" altLang="en-US" b="1" smtClean="0">
                <a:solidFill>
                  <a:srgbClr val="FF0000"/>
                </a:solidFill>
              </a:rPr>
              <a:t>配</a:t>
            </a:r>
            <a:endParaRPr lang="zh-CN" altLang="en-US" sz="2000" b="1" smtClean="0">
              <a:solidFill>
                <a:srgbClr val="FF0000"/>
              </a:solidFill>
            </a:endParaRPr>
          </a:p>
        </p:txBody>
      </p:sp>
      <p:sp>
        <p:nvSpPr>
          <p:cNvPr id="11059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3132138" y="1341438"/>
            <a:ext cx="2160587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>
                <a:solidFill>
                  <a:srgbClr val="FF0000"/>
                </a:solidFill>
              </a:rPr>
              <a:t>惊人</a:t>
            </a:r>
            <a:r>
              <a:rPr lang="zh-CN" altLang="en-US" b="1" u="sng" smtClean="0"/>
              <a:t>   </a:t>
            </a:r>
            <a:endParaRPr lang="en-US" altLang="zh-CN" b="1" u="sng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美貌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五官 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端正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化妆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耐看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倾听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7"/>
            </a:pPr>
            <a:r>
              <a:rPr lang="zh-CN" altLang="en-US" b="1" smtClean="0"/>
              <a:t>方案</a:t>
            </a: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5508625" y="1341438"/>
            <a:ext cx="2303463" cy="504031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婴儿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治</a:t>
            </a:r>
            <a:r>
              <a:rPr lang="zh-CN" altLang="en-US" b="1" kern="0" dirty="0">
                <a:solidFill>
                  <a:srgbClr val="000000"/>
                </a:solidFill>
              </a:rPr>
              <a:t>疗</a:t>
            </a: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性感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 smtClean="0">
                <a:solidFill>
                  <a:srgbClr val="FF0000"/>
                </a:solidFill>
              </a:rPr>
              <a:t>对</a:t>
            </a:r>
            <a:r>
              <a:rPr lang="zh-CN" altLang="en-US" b="1" kern="0" dirty="0">
                <a:solidFill>
                  <a:srgbClr val="FF0000"/>
                </a:solidFill>
              </a:rPr>
              <a:t>照</a:t>
            </a:r>
            <a:r>
              <a:rPr lang="zh-CN" altLang="en-US" b="1" u="sng" kern="0" dirty="0">
                <a:solidFill>
                  <a:srgbClr val="000000"/>
                </a:solidFill>
              </a:rPr>
              <a:t>   </a:t>
            </a:r>
            <a:endParaRPr lang="en-US" altLang="zh-CN" b="1" u="sng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朴</a:t>
            </a:r>
            <a:r>
              <a:rPr lang="zh-CN" altLang="en-US" b="1" kern="0" dirty="0">
                <a:solidFill>
                  <a:srgbClr val="000000"/>
                </a:solidFill>
              </a:rPr>
              <a:t>素</a:t>
            </a:r>
          </a:p>
          <a:p>
            <a:pPr marL="0" indent="0" eaLnBrk="1" hangingPunct="1">
              <a:lnSpc>
                <a:spcPct val="120000"/>
              </a:lnSpc>
              <a:buClr>
                <a:srgbClr val="3333CC"/>
              </a:buClr>
              <a:buFont typeface="Wingdings" pitchFamily="2" charset="2"/>
              <a:buNone/>
              <a:defRPr/>
            </a:pPr>
            <a:endParaRPr lang="en-US" altLang="zh-CN" b="1" kern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标题 1"/>
          <p:cNvSpPr>
            <a:spLocks noGrp="1"/>
          </p:cNvSpPr>
          <p:nvPr>
            <p:ph type="title"/>
          </p:nvPr>
        </p:nvSpPr>
        <p:spPr>
          <a:xfrm>
            <a:off x="1166813" y="0"/>
            <a:ext cx="8229600" cy="1143000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语言点</a:t>
            </a:r>
            <a:r>
              <a:rPr lang="en-US" altLang="zh-CN" b="1" smtClean="0">
                <a:solidFill>
                  <a:schemeClr val="tx1"/>
                </a:solidFill>
              </a:rPr>
              <a:t>4</a:t>
            </a:r>
            <a:r>
              <a:rPr lang="zh-CN" altLang="en-US" b="1" smtClean="0">
                <a:solidFill>
                  <a:schemeClr val="tx1"/>
                </a:solidFill>
              </a:rPr>
              <a:t>：不时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484313"/>
            <a:ext cx="8893175" cy="23764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 </a:t>
            </a:r>
            <a:r>
              <a:rPr lang="zh-CN" altLang="en-US" b="1" smtClean="0"/>
              <a:t>他给我留下了深刻的印象，二十年来我</a:t>
            </a:r>
            <a:r>
              <a:rPr lang="zh-CN" altLang="en-US" b="1" u="sng" smtClean="0"/>
              <a:t>不时</a:t>
            </a:r>
            <a:r>
              <a:rPr lang="zh-CN" altLang="en-US" b="1" smtClean="0"/>
              <a:t>想起他。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 </a:t>
            </a:r>
            <a:r>
              <a:rPr lang="zh-CN" altLang="en-US" b="1" smtClean="0"/>
              <a:t>她</a:t>
            </a:r>
            <a:r>
              <a:rPr lang="zh-CN" altLang="en-US" b="1" u="sng" smtClean="0"/>
              <a:t>不时</a:t>
            </a:r>
            <a:r>
              <a:rPr lang="zh-CN" altLang="en-US" b="1" smtClean="0"/>
              <a:t>地向外望着，希望丈夫早点儿回来。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 </a:t>
            </a:r>
            <a:r>
              <a:rPr lang="zh-CN" altLang="en-US" b="1" smtClean="0"/>
              <a:t>会场里</a:t>
            </a:r>
            <a:r>
              <a:rPr lang="zh-CN" altLang="en-US" b="1" u="sng" smtClean="0"/>
              <a:t>不时</a:t>
            </a:r>
            <a:r>
              <a:rPr lang="zh-CN" altLang="en-US" b="1" smtClean="0"/>
              <a:t>地传出热烈的掌声。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55875" y="5300663"/>
            <a:ext cx="3384550" cy="58578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/>
              <a:t>不时</a:t>
            </a:r>
            <a:r>
              <a:rPr lang="en-US" altLang="zh-CN" sz="3200"/>
              <a:t>+[</a:t>
            </a:r>
            <a:r>
              <a:rPr lang="zh-CN" altLang="en-US" sz="3200"/>
              <a:t>地</a:t>
            </a:r>
            <a:r>
              <a:rPr lang="en-US" altLang="zh-CN" sz="3200"/>
              <a:t>]+</a:t>
            </a:r>
            <a:r>
              <a:rPr lang="zh-CN" altLang="en-US" sz="3200"/>
              <a:t>动词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7211</TotalTime>
  <Words>1203</Words>
  <Application>Microsoft Office PowerPoint</Application>
  <PresentationFormat>全屏显示(4:3)</PresentationFormat>
  <Paragraphs>161</Paragraphs>
  <Slides>19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22</vt:i4>
      </vt:variant>
      <vt:variant>
        <vt:lpstr>幻灯片标题</vt:lpstr>
      </vt:variant>
      <vt:variant>
        <vt:i4>19</vt:i4>
      </vt:variant>
    </vt:vector>
  </HeadingPairs>
  <TitlesOfParts>
    <vt:vector size="48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17_Blends</vt:lpstr>
      <vt:lpstr>16_Blends</vt:lpstr>
      <vt:lpstr>19_Blends</vt:lpstr>
      <vt:lpstr>18_Blends</vt:lpstr>
      <vt:lpstr>21_Blends</vt:lpstr>
      <vt:lpstr>22_Blends</vt:lpstr>
      <vt:lpstr>PowerPoint 演示文稿</vt:lpstr>
      <vt:lpstr>别扭</vt:lpstr>
      <vt:lpstr>配</vt:lpstr>
      <vt:lpstr>配</vt:lpstr>
      <vt:lpstr>惊人</vt:lpstr>
      <vt:lpstr>            惊人/吃惊</vt:lpstr>
      <vt:lpstr>对照</vt:lpstr>
      <vt:lpstr>生词</vt:lpstr>
      <vt:lpstr>语言点4：不时</vt:lpstr>
      <vt:lpstr>用“不时”完成句子：</vt:lpstr>
      <vt:lpstr>语言点5：……长……短A</vt:lpstr>
      <vt:lpstr>语言点5：……长……短B</vt:lpstr>
      <vt:lpstr>用“……长……短”完成句子：</vt:lpstr>
      <vt:lpstr>语言点6：一度</vt:lpstr>
      <vt:lpstr>用“一度”完成句子或对话：</vt:lpstr>
      <vt:lpstr>课文：整容</vt:lpstr>
      <vt:lpstr>课文：莉莉为什么来找“我”</vt:lpstr>
      <vt:lpstr>小结</vt:lpstr>
      <vt:lpstr>预习：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408</cp:revision>
  <dcterms:created xsi:type="dcterms:W3CDTF">2011-10-16T07:10:07Z</dcterms:created>
  <dcterms:modified xsi:type="dcterms:W3CDTF">2015-05-20T06:42:00Z</dcterms:modified>
</cp:coreProperties>
</file>