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7" r:id="rId10"/>
    <p:sldId id="263" r:id="rId11"/>
    <p:sldId id="264" r:id="rId12"/>
    <p:sldId id="265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373417-5A08-4F45-AFE5-A490F994B8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569D3BC-2A6F-4427-991E-3B3C74FF9A84}">
      <dgm:prSet/>
      <dgm:spPr/>
      <dgm:t>
        <a:bodyPr/>
        <a:lstStyle/>
        <a:p>
          <a:pPr rtl="0"/>
          <a:r>
            <a:rPr lang="tr-TR" dirty="0" smtClean="0"/>
            <a:t>      Emile </a:t>
          </a:r>
          <a:r>
            <a:rPr lang="tr-TR" dirty="0" err="1" smtClean="0"/>
            <a:t>Durkheim</a:t>
          </a:r>
          <a:endParaRPr lang="tr-TR" dirty="0"/>
        </a:p>
      </dgm:t>
    </dgm:pt>
    <dgm:pt modelId="{0B5A3C3E-0FA0-4602-A579-5A34916C9896}" type="parTrans" cxnId="{BC533F74-D0A1-4FEB-918E-B23E933C3784}">
      <dgm:prSet/>
      <dgm:spPr/>
      <dgm:t>
        <a:bodyPr/>
        <a:lstStyle/>
        <a:p>
          <a:endParaRPr lang="tr-TR"/>
        </a:p>
      </dgm:t>
    </dgm:pt>
    <dgm:pt modelId="{B97293DA-FE92-4435-AC6E-E010899F9242}" type="sibTrans" cxnId="{BC533F74-D0A1-4FEB-918E-B23E933C3784}">
      <dgm:prSet/>
      <dgm:spPr/>
      <dgm:t>
        <a:bodyPr/>
        <a:lstStyle/>
        <a:p>
          <a:endParaRPr lang="tr-TR"/>
        </a:p>
      </dgm:t>
    </dgm:pt>
    <dgm:pt modelId="{687DBB68-8859-426A-9D0D-8201DB15CAD2}" type="pres">
      <dgm:prSet presAssocID="{DB373417-5A08-4F45-AFE5-A490F994B8D1}" presName="linear" presStyleCnt="0">
        <dgm:presLayoutVars>
          <dgm:animLvl val="lvl"/>
          <dgm:resizeHandles val="exact"/>
        </dgm:presLayoutVars>
      </dgm:prSet>
      <dgm:spPr/>
    </dgm:pt>
    <dgm:pt modelId="{52FA4F5F-1776-46FA-BEC9-261014A7D848}" type="pres">
      <dgm:prSet presAssocID="{7569D3BC-2A6F-4427-991E-3B3C74FF9A8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C533F74-D0A1-4FEB-918E-B23E933C3784}" srcId="{DB373417-5A08-4F45-AFE5-A490F994B8D1}" destId="{7569D3BC-2A6F-4427-991E-3B3C74FF9A84}" srcOrd="0" destOrd="0" parTransId="{0B5A3C3E-0FA0-4602-A579-5A34916C9896}" sibTransId="{B97293DA-FE92-4435-AC6E-E010899F9242}"/>
    <dgm:cxn modelId="{D222C260-1B05-45EB-9520-3982B91F9873}" type="presOf" srcId="{7569D3BC-2A6F-4427-991E-3B3C74FF9A84}" destId="{52FA4F5F-1776-46FA-BEC9-261014A7D848}" srcOrd="0" destOrd="0" presId="urn:microsoft.com/office/officeart/2005/8/layout/vList2"/>
    <dgm:cxn modelId="{3296BD7C-3AFA-4468-B48B-4199B4498150}" type="presOf" srcId="{DB373417-5A08-4F45-AFE5-A490F994B8D1}" destId="{687DBB68-8859-426A-9D0D-8201DB15CAD2}" srcOrd="0" destOrd="0" presId="urn:microsoft.com/office/officeart/2005/8/layout/vList2"/>
    <dgm:cxn modelId="{0EE3EBFA-2A05-4DC0-AAAC-46F8FEF9AC1E}" type="presParOf" srcId="{687DBB68-8859-426A-9D0D-8201DB15CAD2}" destId="{52FA4F5F-1776-46FA-BEC9-261014A7D84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FC79404-5E29-4FD2-9E72-D4061B2383E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6564AB7A-B6A7-41A8-9693-6BFB85E2CBF8}">
      <dgm:prSet/>
      <dgm:spPr/>
      <dgm:t>
        <a:bodyPr/>
        <a:lstStyle/>
        <a:p>
          <a:pPr rtl="0"/>
          <a:r>
            <a:rPr lang="tr-TR" dirty="0" smtClean="0"/>
            <a:t>Dinlerin kökeninde totemizme dayandığı</a:t>
          </a:r>
          <a:endParaRPr lang="tr-TR" dirty="0"/>
        </a:p>
      </dgm:t>
    </dgm:pt>
    <dgm:pt modelId="{051540B1-A13B-4CA3-B8F0-0FC4126B9839}" type="parTrans" cxnId="{EDEE6A01-6F3E-4CFF-ACF4-5CD6AED200BA}">
      <dgm:prSet/>
      <dgm:spPr/>
      <dgm:t>
        <a:bodyPr/>
        <a:lstStyle/>
        <a:p>
          <a:endParaRPr lang="tr-TR"/>
        </a:p>
      </dgm:t>
    </dgm:pt>
    <dgm:pt modelId="{B24DCF71-8B4D-4A57-9E83-796960265B58}" type="sibTrans" cxnId="{EDEE6A01-6F3E-4CFF-ACF4-5CD6AED200BA}">
      <dgm:prSet/>
      <dgm:spPr/>
      <dgm:t>
        <a:bodyPr/>
        <a:lstStyle/>
        <a:p>
          <a:endParaRPr lang="tr-TR"/>
        </a:p>
      </dgm:t>
    </dgm:pt>
    <dgm:pt modelId="{482C26D2-36BF-40F5-B24A-13578F9D93B4}" type="pres">
      <dgm:prSet presAssocID="{CFC79404-5E29-4FD2-9E72-D4061B2383E6}" presName="linear" presStyleCnt="0">
        <dgm:presLayoutVars>
          <dgm:animLvl val="lvl"/>
          <dgm:resizeHandles val="exact"/>
        </dgm:presLayoutVars>
      </dgm:prSet>
      <dgm:spPr/>
    </dgm:pt>
    <dgm:pt modelId="{C81F822E-FFD1-481E-8631-0B9B8C2DD3A0}" type="pres">
      <dgm:prSet presAssocID="{6564AB7A-B6A7-41A8-9693-6BFB85E2CBF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48E6865-F3CB-4493-A234-A4879AC7CAA5}" type="presOf" srcId="{6564AB7A-B6A7-41A8-9693-6BFB85E2CBF8}" destId="{C81F822E-FFD1-481E-8631-0B9B8C2DD3A0}" srcOrd="0" destOrd="0" presId="urn:microsoft.com/office/officeart/2005/8/layout/vList2"/>
    <dgm:cxn modelId="{68730695-8734-408A-900C-1118BDFC608E}" type="presOf" srcId="{CFC79404-5E29-4FD2-9E72-D4061B2383E6}" destId="{482C26D2-36BF-40F5-B24A-13578F9D93B4}" srcOrd="0" destOrd="0" presId="urn:microsoft.com/office/officeart/2005/8/layout/vList2"/>
    <dgm:cxn modelId="{EDEE6A01-6F3E-4CFF-ACF4-5CD6AED200BA}" srcId="{CFC79404-5E29-4FD2-9E72-D4061B2383E6}" destId="{6564AB7A-B6A7-41A8-9693-6BFB85E2CBF8}" srcOrd="0" destOrd="0" parTransId="{051540B1-A13B-4CA3-B8F0-0FC4126B9839}" sibTransId="{B24DCF71-8B4D-4A57-9E83-796960265B58}"/>
    <dgm:cxn modelId="{C37F3F88-510A-4909-9A8A-9DE74CAA5FB5}" type="presParOf" srcId="{482C26D2-36BF-40F5-B24A-13578F9D93B4}" destId="{C81F822E-FFD1-481E-8631-0B9B8C2DD3A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C1A1205-C190-48BC-82D2-9D74D5C034C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B196EA3-E928-4FE3-A016-4BAD2A645A3E}">
      <dgm:prSet/>
      <dgm:spPr/>
      <dgm:t>
        <a:bodyPr/>
        <a:lstStyle/>
        <a:p>
          <a:pPr rtl="0"/>
          <a:r>
            <a:rPr lang="tr-TR" smtClean="0"/>
            <a:t>Dinin tüm biçimlerinin temelde aynı olduğu varsayımı</a:t>
          </a:r>
          <a:endParaRPr lang="tr-TR"/>
        </a:p>
      </dgm:t>
    </dgm:pt>
    <dgm:pt modelId="{16404A15-5658-4572-B7F4-351A189CD0F0}" type="parTrans" cxnId="{E0B121A2-D257-4C12-9F01-AE058CCEEA54}">
      <dgm:prSet/>
      <dgm:spPr/>
      <dgm:t>
        <a:bodyPr/>
        <a:lstStyle/>
        <a:p>
          <a:endParaRPr lang="tr-TR"/>
        </a:p>
      </dgm:t>
    </dgm:pt>
    <dgm:pt modelId="{6F748128-2354-46B9-AB2C-D8B371E5DA31}" type="sibTrans" cxnId="{E0B121A2-D257-4C12-9F01-AE058CCEEA54}">
      <dgm:prSet/>
      <dgm:spPr/>
      <dgm:t>
        <a:bodyPr/>
        <a:lstStyle/>
        <a:p>
          <a:endParaRPr lang="tr-TR"/>
        </a:p>
      </dgm:t>
    </dgm:pt>
    <dgm:pt modelId="{A4DFDFD7-222B-43A7-AD65-B4B2BF0F22A9}" type="pres">
      <dgm:prSet presAssocID="{CC1A1205-C190-48BC-82D2-9D74D5C034CE}" presName="linear" presStyleCnt="0">
        <dgm:presLayoutVars>
          <dgm:animLvl val="lvl"/>
          <dgm:resizeHandles val="exact"/>
        </dgm:presLayoutVars>
      </dgm:prSet>
      <dgm:spPr/>
    </dgm:pt>
    <dgm:pt modelId="{6FDC60BC-07FE-432F-BFD3-D7D0BADDEBD9}" type="pres">
      <dgm:prSet presAssocID="{FB196EA3-E928-4FE3-A016-4BAD2A645A3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3C0C29E-CD91-44CB-999F-28E26A68AA4A}" type="presOf" srcId="{CC1A1205-C190-48BC-82D2-9D74D5C034CE}" destId="{A4DFDFD7-222B-43A7-AD65-B4B2BF0F22A9}" srcOrd="0" destOrd="0" presId="urn:microsoft.com/office/officeart/2005/8/layout/vList2"/>
    <dgm:cxn modelId="{E0B121A2-D257-4C12-9F01-AE058CCEEA54}" srcId="{CC1A1205-C190-48BC-82D2-9D74D5C034CE}" destId="{FB196EA3-E928-4FE3-A016-4BAD2A645A3E}" srcOrd="0" destOrd="0" parTransId="{16404A15-5658-4572-B7F4-351A189CD0F0}" sibTransId="{6F748128-2354-46B9-AB2C-D8B371E5DA31}"/>
    <dgm:cxn modelId="{87BA18C2-4292-4176-BE73-85D9ACCB53FF}" type="presOf" srcId="{FB196EA3-E928-4FE3-A016-4BAD2A645A3E}" destId="{6FDC60BC-07FE-432F-BFD3-D7D0BADDEBD9}" srcOrd="0" destOrd="0" presId="urn:microsoft.com/office/officeart/2005/8/layout/vList2"/>
    <dgm:cxn modelId="{7500AB00-8EC6-4480-B258-C5C59A858FB7}" type="presParOf" srcId="{A4DFDFD7-222B-43A7-AD65-B4B2BF0F22A9}" destId="{6FDC60BC-07FE-432F-BFD3-D7D0BADDEBD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D3AD4D1-E91D-4458-AFC8-4A49343BC2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8A44DE7-C5F3-48C7-B334-38D38E9A9178}">
      <dgm:prSet/>
      <dgm:spPr/>
      <dgm:t>
        <a:bodyPr/>
        <a:lstStyle/>
        <a:p>
          <a:pPr rtl="0"/>
          <a:r>
            <a:rPr lang="tr-TR" smtClean="0"/>
            <a:t>İnanç farklılıkları ve intihar</a:t>
          </a:r>
          <a:endParaRPr lang="tr-TR"/>
        </a:p>
      </dgm:t>
    </dgm:pt>
    <dgm:pt modelId="{42AE7942-8319-4DA4-A337-71D085374066}" type="parTrans" cxnId="{3DD9513B-AA1A-46EB-857F-70B36733A77F}">
      <dgm:prSet/>
      <dgm:spPr/>
      <dgm:t>
        <a:bodyPr/>
        <a:lstStyle/>
        <a:p>
          <a:endParaRPr lang="tr-TR"/>
        </a:p>
      </dgm:t>
    </dgm:pt>
    <dgm:pt modelId="{1E86DCC1-62F7-4FBB-9A39-FCAFAF182897}" type="sibTrans" cxnId="{3DD9513B-AA1A-46EB-857F-70B36733A77F}">
      <dgm:prSet/>
      <dgm:spPr/>
      <dgm:t>
        <a:bodyPr/>
        <a:lstStyle/>
        <a:p>
          <a:endParaRPr lang="tr-TR"/>
        </a:p>
      </dgm:t>
    </dgm:pt>
    <dgm:pt modelId="{FF6E7A23-7CD7-47C0-968D-914CD97D5013}" type="pres">
      <dgm:prSet presAssocID="{6D3AD4D1-E91D-4458-AFC8-4A49343BC28E}" presName="linear" presStyleCnt="0">
        <dgm:presLayoutVars>
          <dgm:animLvl val="lvl"/>
          <dgm:resizeHandles val="exact"/>
        </dgm:presLayoutVars>
      </dgm:prSet>
      <dgm:spPr/>
    </dgm:pt>
    <dgm:pt modelId="{56E0F14E-4F15-462A-829B-60A2BC4633B9}" type="pres">
      <dgm:prSet presAssocID="{98A44DE7-C5F3-48C7-B334-38D38E9A917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A959022-BF87-479F-A370-14638BE18A7D}" type="presOf" srcId="{6D3AD4D1-E91D-4458-AFC8-4A49343BC28E}" destId="{FF6E7A23-7CD7-47C0-968D-914CD97D5013}" srcOrd="0" destOrd="0" presId="urn:microsoft.com/office/officeart/2005/8/layout/vList2"/>
    <dgm:cxn modelId="{3DD9513B-AA1A-46EB-857F-70B36733A77F}" srcId="{6D3AD4D1-E91D-4458-AFC8-4A49343BC28E}" destId="{98A44DE7-C5F3-48C7-B334-38D38E9A9178}" srcOrd="0" destOrd="0" parTransId="{42AE7942-8319-4DA4-A337-71D085374066}" sibTransId="{1E86DCC1-62F7-4FBB-9A39-FCAFAF182897}"/>
    <dgm:cxn modelId="{66821F4E-A3F4-4532-80FA-80E956EEBB1C}" type="presOf" srcId="{98A44DE7-C5F3-48C7-B334-38D38E9A9178}" destId="{56E0F14E-4F15-462A-829B-60A2BC4633B9}" srcOrd="0" destOrd="0" presId="urn:microsoft.com/office/officeart/2005/8/layout/vList2"/>
    <dgm:cxn modelId="{1E051927-EB03-431B-AF59-A7BEF64922CD}" type="presParOf" srcId="{FF6E7A23-7CD7-47C0-968D-914CD97D5013}" destId="{56E0F14E-4F15-462A-829B-60A2BC4633B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C537BB2-BF10-4AD0-B91F-24BEB792C1D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CCC6811-73BD-47C1-A2F3-00608C3BC601}">
      <dgm:prSet/>
      <dgm:spPr/>
      <dgm:t>
        <a:bodyPr/>
        <a:lstStyle/>
        <a:p>
          <a:pPr rtl="0"/>
          <a:r>
            <a:rPr lang="tr-TR" smtClean="0"/>
            <a:t>Katoliklerde intihar daha az</a:t>
          </a:r>
          <a:endParaRPr lang="tr-TR"/>
        </a:p>
      </dgm:t>
    </dgm:pt>
    <dgm:pt modelId="{8C574B59-0188-400C-8EE9-6E901BBF9F5B}" type="parTrans" cxnId="{03FD7315-C21E-4484-8675-249C93E53E98}">
      <dgm:prSet/>
      <dgm:spPr/>
      <dgm:t>
        <a:bodyPr/>
        <a:lstStyle/>
        <a:p>
          <a:endParaRPr lang="tr-TR"/>
        </a:p>
      </dgm:t>
    </dgm:pt>
    <dgm:pt modelId="{4CA396DD-5FB7-440E-B039-BD8A8277BE6F}" type="sibTrans" cxnId="{03FD7315-C21E-4484-8675-249C93E53E98}">
      <dgm:prSet/>
      <dgm:spPr/>
      <dgm:t>
        <a:bodyPr/>
        <a:lstStyle/>
        <a:p>
          <a:endParaRPr lang="tr-TR"/>
        </a:p>
      </dgm:t>
    </dgm:pt>
    <dgm:pt modelId="{92965BDC-5B15-44ED-BE5B-F2F3BA70EE78}">
      <dgm:prSet/>
      <dgm:spPr/>
      <dgm:t>
        <a:bodyPr/>
        <a:lstStyle/>
        <a:p>
          <a:pPr rtl="0"/>
          <a:r>
            <a:rPr lang="tr-TR" smtClean="0"/>
            <a:t>Protestanlarda intihar daha fazla</a:t>
          </a:r>
          <a:endParaRPr lang="tr-TR"/>
        </a:p>
      </dgm:t>
    </dgm:pt>
    <dgm:pt modelId="{6A1363A2-7BDA-42C9-8C2E-C24392F77B37}" type="parTrans" cxnId="{ED91B6B0-A29C-4139-A7F4-F843B80A7C68}">
      <dgm:prSet/>
      <dgm:spPr/>
      <dgm:t>
        <a:bodyPr/>
        <a:lstStyle/>
        <a:p>
          <a:endParaRPr lang="tr-TR"/>
        </a:p>
      </dgm:t>
    </dgm:pt>
    <dgm:pt modelId="{9CC7EA8E-7800-40AF-B58D-2C3678B9B7C8}" type="sibTrans" cxnId="{ED91B6B0-A29C-4139-A7F4-F843B80A7C68}">
      <dgm:prSet/>
      <dgm:spPr/>
      <dgm:t>
        <a:bodyPr/>
        <a:lstStyle/>
        <a:p>
          <a:endParaRPr lang="tr-TR"/>
        </a:p>
      </dgm:t>
    </dgm:pt>
    <dgm:pt modelId="{DFD83525-A706-4830-A36E-EEB7E513083E}" type="pres">
      <dgm:prSet presAssocID="{FC537BB2-BF10-4AD0-B91F-24BEB792C1D0}" presName="linearFlow" presStyleCnt="0">
        <dgm:presLayoutVars>
          <dgm:dir/>
          <dgm:resizeHandles val="exact"/>
        </dgm:presLayoutVars>
      </dgm:prSet>
      <dgm:spPr/>
    </dgm:pt>
    <dgm:pt modelId="{D2062135-0E0A-40D9-AFCF-A347A2DB7AB4}" type="pres">
      <dgm:prSet presAssocID="{ACCC6811-73BD-47C1-A2F3-00608C3BC601}" presName="composite" presStyleCnt="0"/>
      <dgm:spPr/>
    </dgm:pt>
    <dgm:pt modelId="{D1214831-4827-4875-8D1E-6047EFCA84A4}" type="pres">
      <dgm:prSet presAssocID="{ACCC6811-73BD-47C1-A2F3-00608C3BC601}" presName="imgShp" presStyleLbl="fgImgPlace1" presStyleIdx="0" presStyleCnt="2"/>
      <dgm:spPr/>
    </dgm:pt>
    <dgm:pt modelId="{B0FD2A47-6052-4A31-861D-A5C6100BF7F5}" type="pres">
      <dgm:prSet presAssocID="{ACCC6811-73BD-47C1-A2F3-00608C3BC601}" presName="txShp" presStyleLbl="node1" presStyleIdx="0" presStyleCnt="2">
        <dgm:presLayoutVars>
          <dgm:bulletEnabled val="1"/>
        </dgm:presLayoutVars>
      </dgm:prSet>
      <dgm:spPr/>
    </dgm:pt>
    <dgm:pt modelId="{E6FB51B3-CA76-4E77-9C1E-1A4D47BECDB8}" type="pres">
      <dgm:prSet presAssocID="{4CA396DD-5FB7-440E-B039-BD8A8277BE6F}" presName="spacing" presStyleCnt="0"/>
      <dgm:spPr/>
    </dgm:pt>
    <dgm:pt modelId="{DC8B8B8D-F46E-4AF0-B654-FB728B312CF5}" type="pres">
      <dgm:prSet presAssocID="{92965BDC-5B15-44ED-BE5B-F2F3BA70EE78}" presName="composite" presStyleCnt="0"/>
      <dgm:spPr/>
    </dgm:pt>
    <dgm:pt modelId="{DD8AE705-4333-4599-94E0-A21077857CFD}" type="pres">
      <dgm:prSet presAssocID="{92965BDC-5B15-44ED-BE5B-F2F3BA70EE78}" presName="imgShp" presStyleLbl="fgImgPlace1" presStyleIdx="1" presStyleCnt="2"/>
      <dgm:spPr/>
    </dgm:pt>
    <dgm:pt modelId="{AC785EC5-D924-4C91-B69A-7977D49A7D66}" type="pres">
      <dgm:prSet presAssocID="{92965BDC-5B15-44ED-BE5B-F2F3BA70EE78}" presName="txShp" presStyleLbl="node1" presStyleIdx="1" presStyleCnt="2">
        <dgm:presLayoutVars>
          <dgm:bulletEnabled val="1"/>
        </dgm:presLayoutVars>
      </dgm:prSet>
      <dgm:spPr/>
    </dgm:pt>
  </dgm:ptLst>
  <dgm:cxnLst>
    <dgm:cxn modelId="{03FD7315-C21E-4484-8675-249C93E53E98}" srcId="{FC537BB2-BF10-4AD0-B91F-24BEB792C1D0}" destId="{ACCC6811-73BD-47C1-A2F3-00608C3BC601}" srcOrd="0" destOrd="0" parTransId="{8C574B59-0188-400C-8EE9-6E901BBF9F5B}" sibTransId="{4CA396DD-5FB7-440E-B039-BD8A8277BE6F}"/>
    <dgm:cxn modelId="{1A31B747-ABC1-40F5-8D1B-5F63AC1145F4}" type="presOf" srcId="{92965BDC-5B15-44ED-BE5B-F2F3BA70EE78}" destId="{AC785EC5-D924-4C91-B69A-7977D49A7D66}" srcOrd="0" destOrd="0" presId="urn:microsoft.com/office/officeart/2005/8/layout/vList3"/>
    <dgm:cxn modelId="{ED91B6B0-A29C-4139-A7F4-F843B80A7C68}" srcId="{FC537BB2-BF10-4AD0-B91F-24BEB792C1D0}" destId="{92965BDC-5B15-44ED-BE5B-F2F3BA70EE78}" srcOrd="1" destOrd="0" parTransId="{6A1363A2-7BDA-42C9-8C2E-C24392F77B37}" sibTransId="{9CC7EA8E-7800-40AF-B58D-2C3678B9B7C8}"/>
    <dgm:cxn modelId="{E117792D-A566-465C-9E38-35B29E9AEEAD}" type="presOf" srcId="{FC537BB2-BF10-4AD0-B91F-24BEB792C1D0}" destId="{DFD83525-A706-4830-A36E-EEB7E513083E}" srcOrd="0" destOrd="0" presId="urn:microsoft.com/office/officeart/2005/8/layout/vList3"/>
    <dgm:cxn modelId="{CF6A4E5E-FD4A-4F61-BF75-8FABA193A552}" type="presOf" srcId="{ACCC6811-73BD-47C1-A2F3-00608C3BC601}" destId="{B0FD2A47-6052-4A31-861D-A5C6100BF7F5}" srcOrd="0" destOrd="0" presId="urn:microsoft.com/office/officeart/2005/8/layout/vList3"/>
    <dgm:cxn modelId="{54A54659-BF21-41D7-8441-581490B513CB}" type="presParOf" srcId="{DFD83525-A706-4830-A36E-EEB7E513083E}" destId="{D2062135-0E0A-40D9-AFCF-A347A2DB7AB4}" srcOrd="0" destOrd="0" presId="urn:microsoft.com/office/officeart/2005/8/layout/vList3"/>
    <dgm:cxn modelId="{78FCB218-3B30-4402-9746-E3FE9FE55150}" type="presParOf" srcId="{D2062135-0E0A-40D9-AFCF-A347A2DB7AB4}" destId="{D1214831-4827-4875-8D1E-6047EFCA84A4}" srcOrd="0" destOrd="0" presId="urn:microsoft.com/office/officeart/2005/8/layout/vList3"/>
    <dgm:cxn modelId="{A500A547-E792-4494-BDC0-2C8776E2CC28}" type="presParOf" srcId="{D2062135-0E0A-40D9-AFCF-A347A2DB7AB4}" destId="{B0FD2A47-6052-4A31-861D-A5C6100BF7F5}" srcOrd="1" destOrd="0" presId="urn:microsoft.com/office/officeart/2005/8/layout/vList3"/>
    <dgm:cxn modelId="{23E7FAF7-B2BB-48D6-B373-FC959C51C721}" type="presParOf" srcId="{DFD83525-A706-4830-A36E-EEB7E513083E}" destId="{E6FB51B3-CA76-4E77-9C1E-1A4D47BECDB8}" srcOrd="1" destOrd="0" presId="urn:microsoft.com/office/officeart/2005/8/layout/vList3"/>
    <dgm:cxn modelId="{BAFA163E-9639-47F1-9052-22460F47FC28}" type="presParOf" srcId="{DFD83525-A706-4830-A36E-EEB7E513083E}" destId="{DC8B8B8D-F46E-4AF0-B654-FB728B312CF5}" srcOrd="2" destOrd="0" presId="urn:microsoft.com/office/officeart/2005/8/layout/vList3"/>
    <dgm:cxn modelId="{A48FE059-5697-4FBD-9896-54C1762B7AE1}" type="presParOf" srcId="{DC8B8B8D-F46E-4AF0-B654-FB728B312CF5}" destId="{DD8AE705-4333-4599-94E0-A21077857CFD}" srcOrd="0" destOrd="0" presId="urn:microsoft.com/office/officeart/2005/8/layout/vList3"/>
    <dgm:cxn modelId="{AC9E93C1-4DEF-4833-A0F2-B908AD9558A6}" type="presParOf" srcId="{DC8B8B8D-F46E-4AF0-B654-FB728B312CF5}" destId="{AC785EC5-D924-4C91-B69A-7977D49A7D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8FAEA78-9AE2-4C96-B619-D66805F78A30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6666E90-9660-46B2-AA7A-96EB38F63C92}">
      <dgm:prSet/>
      <dgm:spPr/>
      <dgm:t>
        <a:bodyPr/>
        <a:lstStyle/>
        <a:p>
          <a:pPr rtl="0"/>
          <a:r>
            <a:rPr lang="tr-TR" smtClean="0"/>
            <a:t>-Daniele Hervieu Leger</a:t>
          </a:r>
          <a:endParaRPr lang="tr-TR"/>
        </a:p>
      </dgm:t>
    </dgm:pt>
    <dgm:pt modelId="{FED8ABBE-673B-4226-96D8-25E399ED20B0}" type="parTrans" cxnId="{D28B78B0-3B64-49ED-A9B5-0312A5F11936}">
      <dgm:prSet/>
      <dgm:spPr/>
      <dgm:t>
        <a:bodyPr/>
        <a:lstStyle/>
        <a:p>
          <a:endParaRPr lang="tr-TR"/>
        </a:p>
      </dgm:t>
    </dgm:pt>
    <dgm:pt modelId="{1674E37B-6300-4117-A64D-47AE6B8E832A}" type="sibTrans" cxnId="{D28B78B0-3B64-49ED-A9B5-0312A5F11936}">
      <dgm:prSet/>
      <dgm:spPr/>
      <dgm:t>
        <a:bodyPr/>
        <a:lstStyle/>
        <a:p>
          <a:endParaRPr lang="tr-TR"/>
        </a:p>
      </dgm:t>
    </dgm:pt>
    <dgm:pt modelId="{49951E34-166C-469F-9C05-9484FB40468E}">
      <dgm:prSet/>
      <dgm:spPr/>
      <dgm:t>
        <a:bodyPr/>
        <a:lstStyle/>
        <a:p>
          <a:pPr rtl="0"/>
          <a:r>
            <a:rPr lang="tr-TR" smtClean="0"/>
            <a:t>Thomas Luckmann</a:t>
          </a:r>
          <a:endParaRPr lang="tr-TR"/>
        </a:p>
      </dgm:t>
    </dgm:pt>
    <dgm:pt modelId="{45ADE77E-3D6A-45BB-A3FA-04826349A84E}" type="parTrans" cxnId="{59D3D89E-B012-4D8D-9315-DE4CBF91F07D}">
      <dgm:prSet/>
      <dgm:spPr/>
      <dgm:t>
        <a:bodyPr/>
        <a:lstStyle/>
        <a:p>
          <a:endParaRPr lang="tr-TR"/>
        </a:p>
      </dgm:t>
    </dgm:pt>
    <dgm:pt modelId="{58855121-465E-4AEB-AA8B-65D8516A88AC}" type="sibTrans" cxnId="{59D3D89E-B012-4D8D-9315-DE4CBF91F07D}">
      <dgm:prSet/>
      <dgm:spPr/>
      <dgm:t>
        <a:bodyPr/>
        <a:lstStyle/>
        <a:p>
          <a:endParaRPr lang="tr-TR"/>
        </a:p>
      </dgm:t>
    </dgm:pt>
    <dgm:pt modelId="{BC530933-05DC-44D2-BEAB-09A52DC714EC}">
      <dgm:prSet/>
      <dgm:spPr/>
      <dgm:t>
        <a:bodyPr/>
        <a:lstStyle/>
        <a:p>
          <a:pPr rtl="0"/>
          <a:r>
            <a:rPr lang="tr-TR" smtClean="0"/>
            <a:t>Mary Douglas</a:t>
          </a:r>
          <a:endParaRPr lang="tr-TR"/>
        </a:p>
      </dgm:t>
    </dgm:pt>
    <dgm:pt modelId="{6E1E7CD9-C9BB-40E3-9D83-F572542DEBB0}" type="parTrans" cxnId="{9B3FACF2-E49C-4096-9720-4F2B097561DA}">
      <dgm:prSet/>
      <dgm:spPr/>
      <dgm:t>
        <a:bodyPr/>
        <a:lstStyle/>
        <a:p>
          <a:endParaRPr lang="tr-TR"/>
        </a:p>
      </dgm:t>
    </dgm:pt>
    <dgm:pt modelId="{5DDF2ABA-2E28-47AF-A523-C8D9BDB07D96}" type="sibTrans" cxnId="{9B3FACF2-E49C-4096-9720-4F2B097561DA}">
      <dgm:prSet/>
      <dgm:spPr/>
      <dgm:t>
        <a:bodyPr/>
        <a:lstStyle/>
        <a:p>
          <a:endParaRPr lang="tr-TR"/>
        </a:p>
      </dgm:t>
    </dgm:pt>
    <dgm:pt modelId="{0B9BABF7-4013-4F7E-A459-4E12A285BCD1}" type="pres">
      <dgm:prSet presAssocID="{C8FAEA78-9AE2-4C96-B619-D66805F78A30}" presName="diagram" presStyleCnt="0">
        <dgm:presLayoutVars>
          <dgm:dir/>
          <dgm:animLvl val="lvl"/>
          <dgm:resizeHandles val="exact"/>
        </dgm:presLayoutVars>
      </dgm:prSet>
      <dgm:spPr/>
    </dgm:pt>
    <dgm:pt modelId="{10E801F2-5AFD-43D9-888F-79241133D500}" type="pres">
      <dgm:prSet presAssocID="{F6666E90-9660-46B2-AA7A-96EB38F63C92}" presName="compNode" presStyleCnt="0"/>
      <dgm:spPr/>
    </dgm:pt>
    <dgm:pt modelId="{0CD5A9A0-09E8-4C7D-85D9-0AF338C0D10A}" type="pres">
      <dgm:prSet presAssocID="{F6666E90-9660-46B2-AA7A-96EB38F63C92}" presName="childRect" presStyleLbl="bgAcc1" presStyleIdx="0" presStyleCnt="3">
        <dgm:presLayoutVars>
          <dgm:bulletEnabled val="1"/>
        </dgm:presLayoutVars>
      </dgm:prSet>
      <dgm:spPr/>
    </dgm:pt>
    <dgm:pt modelId="{031E14D9-0F67-460E-A946-31A0813D7CC3}" type="pres">
      <dgm:prSet presAssocID="{F6666E90-9660-46B2-AA7A-96EB38F63C92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3A42C27-3FBE-49C7-B260-4DC79DDCBF8A}" type="pres">
      <dgm:prSet presAssocID="{F6666E90-9660-46B2-AA7A-96EB38F63C92}" presName="parentRect" presStyleLbl="alignNode1" presStyleIdx="0" presStyleCnt="3"/>
      <dgm:spPr/>
    </dgm:pt>
    <dgm:pt modelId="{DAEAD7A1-5DDA-4612-B465-F80B5F3D0F92}" type="pres">
      <dgm:prSet presAssocID="{F6666E90-9660-46B2-AA7A-96EB38F63C92}" presName="adorn" presStyleLbl="fgAccFollowNode1" presStyleIdx="0" presStyleCnt="3"/>
      <dgm:spPr/>
    </dgm:pt>
    <dgm:pt modelId="{32444EE0-91D4-44B6-84E9-B6AB6EACE158}" type="pres">
      <dgm:prSet presAssocID="{1674E37B-6300-4117-A64D-47AE6B8E832A}" presName="sibTrans" presStyleLbl="sibTrans2D1" presStyleIdx="0" presStyleCnt="0"/>
      <dgm:spPr/>
    </dgm:pt>
    <dgm:pt modelId="{8E9C1C68-820B-4773-95F8-EDFCFCEDF0D1}" type="pres">
      <dgm:prSet presAssocID="{49951E34-166C-469F-9C05-9484FB40468E}" presName="compNode" presStyleCnt="0"/>
      <dgm:spPr/>
    </dgm:pt>
    <dgm:pt modelId="{CFAED078-E898-481F-A3FD-13E1CA2B572A}" type="pres">
      <dgm:prSet presAssocID="{49951E34-166C-469F-9C05-9484FB40468E}" presName="childRect" presStyleLbl="bgAcc1" presStyleIdx="1" presStyleCnt="3">
        <dgm:presLayoutVars>
          <dgm:bulletEnabled val="1"/>
        </dgm:presLayoutVars>
      </dgm:prSet>
      <dgm:spPr/>
    </dgm:pt>
    <dgm:pt modelId="{C7BDE560-A938-4387-A6AB-19D612BD01D9}" type="pres">
      <dgm:prSet presAssocID="{49951E34-166C-469F-9C05-9484FB40468E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30AC4A36-4E70-4901-A4B0-54B0CFCD7CC9}" type="pres">
      <dgm:prSet presAssocID="{49951E34-166C-469F-9C05-9484FB40468E}" presName="parentRect" presStyleLbl="alignNode1" presStyleIdx="1" presStyleCnt="3"/>
      <dgm:spPr/>
    </dgm:pt>
    <dgm:pt modelId="{3105EF5B-E56C-4B1E-885E-7D8F335A7F92}" type="pres">
      <dgm:prSet presAssocID="{49951E34-166C-469F-9C05-9484FB40468E}" presName="adorn" presStyleLbl="fgAccFollowNode1" presStyleIdx="1" presStyleCnt="3"/>
      <dgm:spPr/>
    </dgm:pt>
    <dgm:pt modelId="{71D504A6-28BA-46BD-88D9-54D2015A7126}" type="pres">
      <dgm:prSet presAssocID="{58855121-465E-4AEB-AA8B-65D8516A88AC}" presName="sibTrans" presStyleLbl="sibTrans2D1" presStyleIdx="0" presStyleCnt="0"/>
      <dgm:spPr/>
    </dgm:pt>
    <dgm:pt modelId="{E1C8DC47-CF7D-450A-9404-7A07B54E67A6}" type="pres">
      <dgm:prSet presAssocID="{BC530933-05DC-44D2-BEAB-09A52DC714EC}" presName="compNode" presStyleCnt="0"/>
      <dgm:spPr/>
    </dgm:pt>
    <dgm:pt modelId="{90FAD42D-F048-4BE2-BD5C-FBC3EC0DF0A2}" type="pres">
      <dgm:prSet presAssocID="{BC530933-05DC-44D2-BEAB-09A52DC714EC}" presName="childRect" presStyleLbl="bgAcc1" presStyleIdx="2" presStyleCnt="3">
        <dgm:presLayoutVars>
          <dgm:bulletEnabled val="1"/>
        </dgm:presLayoutVars>
      </dgm:prSet>
      <dgm:spPr/>
    </dgm:pt>
    <dgm:pt modelId="{097DDF0C-B1D8-4755-BF46-A13506D9E828}" type="pres">
      <dgm:prSet presAssocID="{BC530933-05DC-44D2-BEAB-09A52DC714EC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7F42771D-C5B0-41C4-9516-9EEC54A7A654}" type="pres">
      <dgm:prSet presAssocID="{BC530933-05DC-44D2-BEAB-09A52DC714EC}" presName="parentRect" presStyleLbl="alignNode1" presStyleIdx="2" presStyleCnt="3"/>
      <dgm:spPr/>
    </dgm:pt>
    <dgm:pt modelId="{71565909-0C7F-409E-8830-6665C56D27F0}" type="pres">
      <dgm:prSet presAssocID="{BC530933-05DC-44D2-BEAB-09A52DC714EC}" presName="adorn" presStyleLbl="fgAccFollowNode1" presStyleIdx="2" presStyleCnt="3"/>
      <dgm:spPr/>
    </dgm:pt>
  </dgm:ptLst>
  <dgm:cxnLst>
    <dgm:cxn modelId="{D28B78B0-3B64-49ED-A9B5-0312A5F11936}" srcId="{C8FAEA78-9AE2-4C96-B619-D66805F78A30}" destId="{F6666E90-9660-46B2-AA7A-96EB38F63C92}" srcOrd="0" destOrd="0" parTransId="{FED8ABBE-673B-4226-96D8-25E399ED20B0}" sibTransId="{1674E37B-6300-4117-A64D-47AE6B8E832A}"/>
    <dgm:cxn modelId="{EF2F60AD-3165-4840-86C2-21CB05055713}" type="presOf" srcId="{49951E34-166C-469F-9C05-9484FB40468E}" destId="{C7BDE560-A938-4387-A6AB-19D612BD01D9}" srcOrd="0" destOrd="0" presId="urn:microsoft.com/office/officeart/2005/8/layout/bList2"/>
    <dgm:cxn modelId="{DE95101C-AD7C-4EC0-AC1C-F472A20D59E2}" type="presOf" srcId="{1674E37B-6300-4117-A64D-47AE6B8E832A}" destId="{32444EE0-91D4-44B6-84E9-B6AB6EACE158}" srcOrd="0" destOrd="0" presId="urn:microsoft.com/office/officeart/2005/8/layout/bList2"/>
    <dgm:cxn modelId="{B3BD3B2B-2B7F-43AC-AAC1-0F5985842F58}" type="presOf" srcId="{F6666E90-9660-46B2-AA7A-96EB38F63C92}" destId="{031E14D9-0F67-460E-A946-31A0813D7CC3}" srcOrd="0" destOrd="0" presId="urn:microsoft.com/office/officeart/2005/8/layout/bList2"/>
    <dgm:cxn modelId="{C2F4EE82-99F7-4F5F-974F-D3C8A47F7EEF}" type="presOf" srcId="{BC530933-05DC-44D2-BEAB-09A52DC714EC}" destId="{097DDF0C-B1D8-4755-BF46-A13506D9E828}" srcOrd="0" destOrd="0" presId="urn:microsoft.com/office/officeart/2005/8/layout/bList2"/>
    <dgm:cxn modelId="{7EBAEFA7-A93D-4E06-88AC-B39BBE4B6AF0}" type="presOf" srcId="{C8FAEA78-9AE2-4C96-B619-D66805F78A30}" destId="{0B9BABF7-4013-4F7E-A459-4E12A285BCD1}" srcOrd="0" destOrd="0" presId="urn:microsoft.com/office/officeart/2005/8/layout/bList2"/>
    <dgm:cxn modelId="{9B3FACF2-E49C-4096-9720-4F2B097561DA}" srcId="{C8FAEA78-9AE2-4C96-B619-D66805F78A30}" destId="{BC530933-05DC-44D2-BEAB-09A52DC714EC}" srcOrd="2" destOrd="0" parTransId="{6E1E7CD9-C9BB-40E3-9D83-F572542DEBB0}" sibTransId="{5DDF2ABA-2E28-47AF-A523-C8D9BDB07D96}"/>
    <dgm:cxn modelId="{59D3D89E-B012-4D8D-9315-DE4CBF91F07D}" srcId="{C8FAEA78-9AE2-4C96-B619-D66805F78A30}" destId="{49951E34-166C-469F-9C05-9484FB40468E}" srcOrd="1" destOrd="0" parTransId="{45ADE77E-3D6A-45BB-A3FA-04826349A84E}" sibTransId="{58855121-465E-4AEB-AA8B-65D8516A88AC}"/>
    <dgm:cxn modelId="{C9A3982E-5490-4E2C-9220-98C03B001078}" type="presOf" srcId="{49951E34-166C-469F-9C05-9484FB40468E}" destId="{30AC4A36-4E70-4901-A4B0-54B0CFCD7CC9}" srcOrd="1" destOrd="0" presId="urn:microsoft.com/office/officeart/2005/8/layout/bList2"/>
    <dgm:cxn modelId="{53C424CB-B859-4F28-B6EB-B29C2F3533C5}" type="presOf" srcId="{58855121-465E-4AEB-AA8B-65D8516A88AC}" destId="{71D504A6-28BA-46BD-88D9-54D2015A7126}" srcOrd="0" destOrd="0" presId="urn:microsoft.com/office/officeart/2005/8/layout/bList2"/>
    <dgm:cxn modelId="{A97AE776-10A6-48A9-BB9B-2945EE5FF578}" type="presOf" srcId="{F6666E90-9660-46B2-AA7A-96EB38F63C92}" destId="{23A42C27-3FBE-49C7-B260-4DC79DDCBF8A}" srcOrd="1" destOrd="0" presId="urn:microsoft.com/office/officeart/2005/8/layout/bList2"/>
    <dgm:cxn modelId="{25D7C47F-3FBB-40B9-A856-B90FEB306458}" type="presOf" srcId="{BC530933-05DC-44D2-BEAB-09A52DC714EC}" destId="{7F42771D-C5B0-41C4-9516-9EEC54A7A654}" srcOrd="1" destOrd="0" presId="urn:microsoft.com/office/officeart/2005/8/layout/bList2"/>
    <dgm:cxn modelId="{F54D8AD9-2FA6-484F-BB60-9B8DCA830444}" type="presParOf" srcId="{0B9BABF7-4013-4F7E-A459-4E12A285BCD1}" destId="{10E801F2-5AFD-43D9-888F-79241133D500}" srcOrd="0" destOrd="0" presId="urn:microsoft.com/office/officeart/2005/8/layout/bList2"/>
    <dgm:cxn modelId="{89677FA8-FEA3-4B96-BD20-D760455005F5}" type="presParOf" srcId="{10E801F2-5AFD-43D9-888F-79241133D500}" destId="{0CD5A9A0-09E8-4C7D-85D9-0AF338C0D10A}" srcOrd="0" destOrd="0" presId="urn:microsoft.com/office/officeart/2005/8/layout/bList2"/>
    <dgm:cxn modelId="{A07C29DF-9BD6-43A0-901F-6351D4FCE5EF}" type="presParOf" srcId="{10E801F2-5AFD-43D9-888F-79241133D500}" destId="{031E14D9-0F67-460E-A946-31A0813D7CC3}" srcOrd="1" destOrd="0" presId="urn:microsoft.com/office/officeart/2005/8/layout/bList2"/>
    <dgm:cxn modelId="{C0C8A60C-A693-4103-AEAE-172120CCE487}" type="presParOf" srcId="{10E801F2-5AFD-43D9-888F-79241133D500}" destId="{23A42C27-3FBE-49C7-B260-4DC79DDCBF8A}" srcOrd="2" destOrd="0" presId="urn:microsoft.com/office/officeart/2005/8/layout/bList2"/>
    <dgm:cxn modelId="{986CB0F4-214A-4AD4-8C5E-3BC20D452D46}" type="presParOf" srcId="{10E801F2-5AFD-43D9-888F-79241133D500}" destId="{DAEAD7A1-5DDA-4612-B465-F80B5F3D0F92}" srcOrd="3" destOrd="0" presId="urn:microsoft.com/office/officeart/2005/8/layout/bList2"/>
    <dgm:cxn modelId="{767EF631-1B3F-4D6E-B1FF-7814C84E260A}" type="presParOf" srcId="{0B9BABF7-4013-4F7E-A459-4E12A285BCD1}" destId="{32444EE0-91D4-44B6-84E9-B6AB6EACE158}" srcOrd="1" destOrd="0" presId="urn:microsoft.com/office/officeart/2005/8/layout/bList2"/>
    <dgm:cxn modelId="{F0190D23-5A7C-4100-A2D4-2E44C2635FCA}" type="presParOf" srcId="{0B9BABF7-4013-4F7E-A459-4E12A285BCD1}" destId="{8E9C1C68-820B-4773-95F8-EDFCFCEDF0D1}" srcOrd="2" destOrd="0" presId="urn:microsoft.com/office/officeart/2005/8/layout/bList2"/>
    <dgm:cxn modelId="{FDCAE084-EB75-40BB-917F-59E6F3338F2E}" type="presParOf" srcId="{8E9C1C68-820B-4773-95F8-EDFCFCEDF0D1}" destId="{CFAED078-E898-481F-A3FD-13E1CA2B572A}" srcOrd="0" destOrd="0" presId="urn:microsoft.com/office/officeart/2005/8/layout/bList2"/>
    <dgm:cxn modelId="{87DEB5D1-D7E4-4E0A-A3CE-6B1B06A13E21}" type="presParOf" srcId="{8E9C1C68-820B-4773-95F8-EDFCFCEDF0D1}" destId="{C7BDE560-A938-4387-A6AB-19D612BD01D9}" srcOrd="1" destOrd="0" presId="urn:microsoft.com/office/officeart/2005/8/layout/bList2"/>
    <dgm:cxn modelId="{519B74E0-196C-4BBD-979D-54462BD74C55}" type="presParOf" srcId="{8E9C1C68-820B-4773-95F8-EDFCFCEDF0D1}" destId="{30AC4A36-4E70-4901-A4B0-54B0CFCD7CC9}" srcOrd="2" destOrd="0" presId="urn:microsoft.com/office/officeart/2005/8/layout/bList2"/>
    <dgm:cxn modelId="{4E95841B-C7A9-4304-BC8F-318B2F5AF2BE}" type="presParOf" srcId="{8E9C1C68-820B-4773-95F8-EDFCFCEDF0D1}" destId="{3105EF5B-E56C-4B1E-885E-7D8F335A7F92}" srcOrd="3" destOrd="0" presId="urn:microsoft.com/office/officeart/2005/8/layout/bList2"/>
    <dgm:cxn modelId="{9A4D4BB7-387D-41A7-A06F-FCA397DFF2F9}" type="presParOf" srcId="{0B9BABF7-4013-4F7E-A459-4E12A285BCD1}" destId="{71D504A6-28BA-46BD-88D9-54D2015A7126}" srcOrd="3" destOrd="0" presId="urn:microsoft.com/office/officeart/2005/8/layout/bList2"/>
    <dgm:cxn modelId="{02DB7664-6802-432D-AA2D-A7BA0F0321A5}" type="presParOf" srcId="{0B9BABF7-4013-4F7E-A459-4E12A285BCD1}" destId="{E1C8DC47-CF7D-450A-9404-7A07B54E67A6}" srcOrd="4" destOrd="0" presId="urn:microsoft.com/office/officeart/2005/8/layout/bList2"/>
    <dgm:cxn modelId="{BB83CB01-201F-4C8D-A558-258B19AEB4DD}" type="presParOf" srcId="{E1C8DC47-CF7D-450A-9404-7A07B54E67A6}" destId="{90FAD42D-F048-4BE2-BD5C-FBC3EC0DF0A2}" srcOrd="0" destOrd="0" presId="urn:microsoft.com/office/officeart/2005/8/layout/bList2"/>
    <dgm:cxn modelId="{60D27914-49F8-47F6-812E-AEAB38F03441}" type="presParOf" srcId="{E1C8DC47-CF7D-450A-9404-7A07B54E67A6}" destId="{097DDF0C-B1D8-4755-BF46-A13506D9E828}" srcOrd="1" destOrd="0" presId="urn:microsoft.com/office/officeart/2005/8/layout/bList2"/>
    <dgm:cxn modelId="{21712EBF-DDCB-4E6F-8C07-53968ADE2DE9}" type="presParOf" srcId="{E1C8DC47-CF7D-450A-9404-7A07B54E67A6}" destId="{7F42771D-C5B0-41C4-9516-9EEC54A7A654}" srcOrd="2" destOrd="0" presId="urn:microsoft.com/office/officeart/2005/8/layout/bList2"/>
    <dgm:cxn modelId="{5A65D23B-D793-491A-91D8-6B5C28D86560}" type="presParOf" srcId="{E1C8DC47-CF7D-450A-9404-7A07B54E67A6}" destId="{71565909-0C7F-409E-8830-6665C56D27F0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DE586C-A4FB-40FF-AC0F-CEE37F42D023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4F02956-75FB-4D6A-9748-D2F48DFFB35A}">
      <dgm:prSet/>
      <dgm:spPr/>
      <dgm:t>
        <a:bodyPr/>
        <a:lstStyle/>
        <a:p>
          <a:pPr rtl="0"/>
          <a:r>
            <a:rPr lang="tr-TR" smtClean="0"/>
            <a:t>İhsan Toker</a:t>
          </a:r>
          <a:endParaRPr lang="tr-TR"/>
        </a:p>
      </dgm:t>
    </dgm:pt>
    <dgm:pt modelId="{D567D42B-6B69-40BC-A948-CAD96F5F0A7B}" type="parTrans" cxnId="{E90F49FF-9F35-4F44-B991-B1BC4E3F54E7}">
      <dgm:prSet/>
      <dgm:spPr/>
      <dgm:t>
        <a:bodyPr/>
        <a:lstStyle/>
        <a:p>
          <a:endParaRPr lang="tr-TR"/>
        </a:p>
      </dgm:t>
    </dgm:pt>
    <dgm:pt modelId="{BF5D6507-C988-4D96-ADD6-7EB331D508CC}" type="sibTrans" cxnId="{E90F49FF-9F35-4F44-B991-B1BC4E3F54E7}">
      <dgm:prSet/>
      <dgm:spPr/>
      <dgm:t>
        <a:bodyPr/>
        <a:lstStyle/>
        <a:p>
          <a:endParaRPr lang="tr-TR"/>
        </a:p>
      </dgm:t>
    </dgm:pt>
    <dgm:pt modelId="{8E20ED21-515B-4C85-BA27-243706D0BE0F}" type="pres">
      <dgm:prSet presAssocID="{B1DE586C-A4FB-40FF-AC0F-CEE37F42D023}" presName="Name0" presStyleCnt="0">
        <dgm:presLayoutVars>
          <dgm:dir/>
          <dgm:animLvl val="lvl"/>
          <dgm:resizeHandles val="exact"/>
        </dgm:presLayoutVars>
      </dgm:prSet>
      <dgm:spPr/>
    </dgm:pt>
    <dgm:pt modelId="{93B84035-65AF-461D-885D-F9DCA7A4E09F}" type="pres">
      <dgm:prSet presAssocID="{44F02956-75FB-4D6A-9748-D2F48DFFB35A}" presName="linNode" presStyleCnt="0"/>
      <dgm:spPr/>
    </dgm:pt>
    <dgm:pt modelId="{57E6D4BB-BE3D-451E-AC7D-DB0346CDC323}" type="pres">
      <dgm:prSet presAssocID="{44F02956-75FB-4D6A-9748-D2F48DFFB35A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E6F43299-B892-43C4-97D6-B56A8094EF8F}" type="presOf" srcId="{B1DE586C-A4FB-40FF-AC0F-CEE37F42D023}" destId="{8E20ED21-515B-4C85-BA27-243706D0BE0F}" srcOrd="0" destOrd="0" presId="urn:microsoft.com/office/officeart/2005/8/layout/vList5"/>
    <dgm:cxn modelId="{7E90C145-1201-424F-B355-FF7524C65E95}" type="presOf" srcId="{44F02956-75FB-4D6A-9748-D2F48DFFB35A}" destId="{57E6D4BB-BE3D-451E-AC7D-DB0346CDC323}" srcOrd="0" destOrd="0" presId="urn:microsoft.com/office/officeart/2005/8/layout/vList5"/>
    <dgm:cxn modelId="{E90F49FF-9F35-4F44-B991-B1BC4E3F54E7}" srcId="{B1DE586C-A4FB-40FF-AC0F-CEE37F42D023}" destId="{44F02956-75FB-4D6A-9748-D2F48DFFB35A}" srcOrd="0" destOrd="0" parTransId="{D567D42B-6B69-40BC-A948-CAD96F5F0A7B}" sibTransId="{BF5D6507-C988-4D96-ADD6-7EB331D508CC}"/>
    <dgm:cxn modelId="{BD7B9042-50DD-45F8-BE7B-AD32311D2127}" type="presParOf" srcId="{8E20ED21-515B-4C85-BA27-243706D0BE0F}" destId="{93B84035-65AF-461D-885D-F9DCA7A4E09F}" srcOrd="0" destOrd="0" presId="urn:microsoft.com/office/officeart/2005/8/layout/vList5"/>
    <dgm:cxn modelId="{0B1E9774-564E-4C76-8052-0E2BCD1724B0}" type="presParOf" srcId="{93B84035-65AF-461D-885D-F9DCA7A4E09F}" destId="{57E6D4BB-BE3D-451E-AC7D-DB0346CDC32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9D5E81-7FB4-412B-B531-8D1587036EA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8C9AA3D-2C6F-4D3F-A0ED-ABD6532E3539}">
      <dgm:prSet/>
      <dgm:spPr/>
      <dgm:t>
        <a:bodyPr/>
        <a:lstStyle/>
        <a:p>
          <a:pPr rtl="0"/>
          <a:r>
            <a:rPr lang="tr-TR" smtClean="0"/>
            <a:t>Fransız sosyal bilimci</a:t>
          </a:r>
          <a:endParaRPr lang="tr-TR"/>
        </a:p>
      </dgm:t>
    </dgm:pt>
    <dgm:pt modelId="{76858C32-8A70-40D2-8F68-A27A276B276E}" type="parTrans" cxnId="{1F350BB0-358E-482B-80B4-8C5DB14ED5E2}">
      <dgm:prSet/>
      <dgm:spPr/>
      <dgm:t>
        <a:bodyPr/>
        <a:lstStyle/>
        <a:p>
          <a:endParaRPr lang="tr-TR"/>
        </a:p>
      </dgm:t>
    </dgm:pt>
    <dgm:pt modelId="{01FE5325-7CAE-4EDD-AC37-EF644CC991AE}" type="sibTrans" cxnId="{1F350BB0-358E-482B-80B4-8C5DB14ED5E2}">
      <dgm:prSet/>
      <dgm:spPr/>
      <dgm:t>
        <a:bodyPr/>
        <a:lstStyle/>
        <a:p>
          <a:endParaRPr lang="tr-TR"/>
        </a:p>
      </dgm:t>
    </dgm:pt>
    <dgm:pt modelId="{9E7036AB-6143-41AA-84D8-11DB788395A7}">
      <dgm:prSet/>
      <dgm:spPr/>
      <dgm:t>
        <a:bodyPr/>
        <a:lstStyle/>
        <a:p>
          <a:pPr rtl="0"/>
          <a:r>
            <a:rPr lang="tr-TR" smtClean="0"/>
            <a:t>Fransız sosyoloji okulunun üyesi</a:t>
          </a:r>
          <a:endParaRPr lang="tr-TR"/>
        </a:p>
      </dgm:t>
    </dgm:pt>
    <dgm:pt modelId="{FB097A54-4665-4205-B69B-0D94809569F3}" type="parTrans" cxnId="{BCEBD921-CD57-497E-8118-93FA112ABF86}">
      <dgm:prSet/>
      <dgm:spPr/>
      <dgm:t>
        <a:bodyPr/>
        <a:lstStyle/>
        <a:p>
          <a:endParaRPr lang="tr-TR"/>
        </a:p>
      </dgm:t>
    </dgm:pt>
    <dgm:pt modelId="{F2AB8EDC-164E-46A7-9A22-A08323912A35}" type="sibTrans" cxnId="{BCEBD921-CD57-497E-8118-93FA112ABF86}">
      <dgm:prSet/>
      <dgm:spPr/>
      <dgm:t>
        <a:bodyPr/>
        <a:lstStyle/>
        <a:p>
          <a:endParaRPr lang="tr-TR"/>
        </a:p>
      </dgm:t>
    </dgm:pt>
    <dgm:pt modelId="{D9ED87C0-69B1-4CC9-8415-67458E5617DE}">
      <dgm:prSet/>
      <dgm:spPr/>
      <dgm:t>
        <a:bodyPr/>
        <a:lstStyle/>
        <a:p>
          <a:pPr rtl="0"/>
          <a:r>
            <a:rPr lang="tr-TR" smtClean="0"/>
            <a:t>Din sosyolojisi terimini ilk defa kullanan kişi</a:t>
          </a:r>
          <a:endParaRPr lang="tr-TR"/>
        </a:p>
      </dgm:t>
    </dgm:pt>
    <dgm:pt modelId="{F1C80A73-C7EF-4CFE-9D19-CAEC44B8C737}" type="parTrans" cxnId="{57B9295B-1F37-4CEA-8B8A-533AF390346F}">
      <dgm:prSet/>
      <dgm:spPr/>
      <dgm:t>
        <a:bodyPr/>
        <a:lstStyle/>
        <a:p>
          <a:endParaRPr lang="tr-TR"/>
        </a:p>
      </dgm:t>
    </dgm:pt>
    <dgm:pt modelId="{87B9471D-F212-4D68-8EB3-D9DA6CA1B483}" type="sibTrans" cxnId="{57B9295B-1F37-4CEA-8B8A-533AF390346F}">
      <dgm:prSet/>
      <dgm:spPr/>
      <dgm:t>
        <a:bodyPr/>
        <a:lstStyle/>
        <a:p>
          <a:endParaRPr lang="tr-TR"/>
        </a:p>
      </dgm:t>
    </dgm:pt>
    <dgm:pt modelId="{5B9EDD9C-49C5-48DB-903C-AF51373A390E}" type="pres">
      <dgm:prSet presAssocID="{869D5E81-7FB4-412B-B531-8D1587036EAA}" presName="linear" presStyleCnt="0">
        <dgm:presLayoutVars>
          <dgm:animLvl val="lvl"/>
          <dgm:resizeHandles val="exact"/>
        </dgm:presLayoutVars>
      </dgm:prSet>
      <dgm:spPr/>
    </dgm:pt>
    <dgm:pt modelId="{312345D0-7AC1-4722-9FEE-DD05F16808F8}" type="pres">
      <dgm:prSet presAssocID="{F8C9AA3D-2C6F-4D3F-A0ED-ABD6532E353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F5B5D56-2110-4EFE-B43E-D19A19EF6BEF}" type="pres">
      <dgm:prSet presAssocID="{01FE5325-7CAE-4EDD-AC37-EF644CC991AE}" presName="spacer" presStyleCnt="0"/>
      <dgm:spPr/>
    </dgm:pt>
    <dgm:pt modelId="{1E11C309-96C6-42BB-A422-B3A26ED244D9}" type="pres">
      <dgm:prSet presAssocID="{9E7036AB-6143-41AA-84D8-11DB788395A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28CD935-3BD4-4E6A-9225-F1A6D82DAA22}" type="pres">
      <dgm:prSet presAssocID="{F2AB8EDC-164E-46A7-9A22-A08323912A35}" presName="spacer" presStyleCnt="0"/>
      <dgm:spPr/>
    </dgm:pt>
    <dgm:pt modelId="{4E1A5824-33BC-44AB-9984-4C9C38F11BEE}" type="pres">
      <dgm:prSet presAssocID="{D9ED87C0-69B1-4CC9-8415-67458E5617D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106C5E1-BA1E-4D70-AAF2-F83375154062}" type="presOf" srcId="{869D5E81-7FB4-412B-B531-8D1587036EAA}" destId="{5B9EDD9C-49C5-48DB-903C-AF51373A390E}" srcOrd="0" destOrd="0" presId="urn:microsoft.com/office/officeart/2005/8/layout/vList2"/>
    <dgm:cxn modelId="{1F350BB0-358E-482B-80B4-8C5DB14ED5E2}" srcId="{869D5E81-7FB4-412B-B531-8D1587036EAA}" destId="{F8C9AA3D-2C6F-4D3F-A0ED-ABD6532E3539}" srcOrd="0" destOrd="0" parTransId="{76858C32-8A70-40D2-8F68-A27A276B276E}" sibTransId="{01FE5325-7CAE-4EDD-AC37-EF644CC991AE}"/>
    <dgm:cxn modelId="{CE960C38-2A00-4B25-B606-726F1E7E445E}" type="presOf" srcId="{D9ED87C0-69B1-4CC9-8415-67458E5617DE}" destId="{4E1A5824-33BC-44AB-9984-4C9C38F11BEE}" srcOrd="0" destOrd="0" presId="urn:microsoft.com/office/officeart/2005/8/layout/vList2"/>
    <dgm:cxn modelId="{57B9295B-1F37-4CEA-8B8A-533AF390346F}" srcId="{869D5E81-7FB4-412B-B531-8D1587036EAA}" destId="{D9ED87C0-69B1-4CC9-8415-67458E5617DE}" srcOrd="2" destOrd="0" parTransId="{F1C80A73-C7EF-4CFE-9D19-CAEC44B8C737}" sibTransId="{87B9471D-F212-4D68-8EB3-D9DA6CA1B483}"/>
    <dgm:cxn modelId="{53EEA44A-DD1D-4E83-994B-93D04E649821}" type="presOf" srcId="{F8C9AA3D-2C6F-4D3F-A0ED-ABD6532E3539}" destId="{312345D0-7AC1-4722-9FEE-DD05F16808F8}" srcOrd="0" destOrd="0" presId="urn:microsoft.com/office/officeart/2005/8/layout/vList2"/>
    <dgm:cxn modelId="{EB167A8B-8F92-4D17-BFCD-11EF8DFCAD13}" type="presOf" srcId="{9E7036AB-6143-41AA-84D8-11DB788395A7}" destId="{1E11C309-96C6-42BB-A422-B3A26ED244D9}" srcOrd="0" destOrd="0" presId="urn:microsoft.com/office/officeart/2005/8/layout/vList2"/>
    <dgm:cxn modelId="{BCEBD921-CD57-497E-8118-93FA112ABF86}" srcId="{869D5E81-7FB4-412B-B531-8D1587036EAA}" destId="{9E7036AB-6143-41AA-84D8-11DB788395A7}" srcOrd="1" destOrd="0" parTransId="{FB097A54-4665-4205-B69B-0D94809569F3}" sibTransId="{F2AB8EDC-164E-46A7-9A22-A08323912A35}"/>
    <dgm:cxn modelId="{18DC641B-C313-46A8-AF78-3EF0DD21EAD7}" type="presParOf" srcId="{5B9EDD9C-49C5-48DB-903C-AF51373A390E}" destId="{312345D0-7AC1-4722-9FEE-DD05F16808F8}" srcOrd="0" destOrd="0" presId="urn:microsoft.com/office/officeart/2005/8/layout/vList2"/>
    <dgm:cxn modelId="{D5A6E5E8-D14B-4B22-A585-7763D0B37A1C}" type="presParOf" srcId="{5B9EDD9C-49C5-48DB-903C-AF51373A390E}" destId="{CF5B5D56-2110-4EFE-B43E-D19A19EF6BEF}" srcOrd="1" destOrd="0" presId="urn:microsoft.com/office/officeart/2005/8/layout/vList2"/>
    <dgm:cxn modelId="{0955DFDE-FA27-4A54-9C4D-24EED683ED98}" type="presParOf" srcId="{5B9EDD9C-49C5-48DB-903C-AF51373A390E}" destId="{1E11C309-96C6-42BB-A422-B3A26ED244D9}" srcOrd="2" destOrd="0" presId="urn:microsoft.com/office/officeart/2005/8/layout/vList2"/>
    <dgm:cxn modelId="{71034DD9-B953-45E3-A28A-3481CC09EF86}" type="presParOf" srcId="{5B9EDD9C-49C5-48DB-903C-AF51373A390E}" destId="{528CD935-3BD4-4E6A-9225-F1A6D82DAA22}" srcOrd="3" destOrd="0" presId="urn:microsoft.com/office/officeart/2005/8/layout/vList2"/>
    <dgm:cxn modelId="{BE257423-7A90-4765-8A57-8507CB2B49C7}" type="presParOf" srcId="{5B9EDD9C-49C5-48DB-903C-AF51373A390E}" destId="{4E1A5824-33BC-44AB-9984-4C9C38F11BE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2E4DC2-EF95-47D3-942E-875328989D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B1E317F-6409-4513-BC71-4BEFD1A8552C}">
      <dgm:prSet/>
      <dgm:spPr/>
      <dgm:t>
        <a:bodyPr/>
        <a:lstStyle/>
        <a:p>
          <a:pPr rtl="0"/>
          <a:r>
            <a:rPr lang="tr-TR" smtClean="0"/>
            <a:t>Toplumsal işbölümü</a:t>
          </a:r>
          <a:endParaRPr lang="tr-TR"/>
        </a:p>
      </dgm:t>
    </dgm:pt>
    <dgm:pt modelId="{C88B3443-A6DD-4A09-AE09-FDD887B7D66B}" type="parTrans" cxnId="{2D6AD4AE-1ED2-40B0-A479-150AED8CA59F}">
      <dgm:prSet/>
      <dgm:spPr/>
      <dgm:t>
        <a:bodyPr/>
        <a:lstStyle/>
        <a:p>
          <a:endParaRPr lang="tr-TR"/>
        </a:p>
      </dgm:t>
    </dgm:pt>
    <dgm:pt modelId="{755976C3-6A0C-469A-9F67-C629CEB46951}" type="sibTrans" cxnId="{2D6AD4AE-1ED2-40B0-A479-150AED8CA59F}">
      <dgm:prSet/>
      <dgm:spPr/>
      <dgm:t>
        <a:bodyPr/>
        <a:lstStyle/>
        <a:p>
          <a:endParaRPr lang="tr-TR"/>
        </a:p>
      </dgm:t>
    </dgm:pt>
    <dgm:pt modelId="{F073AA20-81A8-4A1C-ADD8-7FE94EE0FF01}">
      <dgm:prSet/>
      <dgm:spPr/>
      <dgm:t>
        <a:bodyPr/>
        <a:lstStyle/>
        <a:p>
          <a:pPr rtl="0"/>
          <a:r>
            <a:rPr lang="tr-TR" smtClean="0"/>
            <a:t>İntihar</a:t>
          </a:r>
          <a:endParaRPr lang="tr-TR"/>
        </a:p>
      </dgm:t>
    </dgm:pt>
    <dgm:pt modelId="{19F554EF-F953-4187-8D79-8C4D26AA854A}" type="parTrans" cxnId="{34D753E2-04AC-4712-AB7D-EA58916D0B40}">
      <dgm:prSet/>
      <dgm:spPr/>
      <dgm:t>
        <a:bodyPr/>
        <a:lstStyle/>
        <a:p>
          <a:endParaRPr lang="tr-TR"/>
        </a:p>
      </dgm:t>
    </dgm:pt>
    <dgm:pt modelId="{D7428099-85A1-4C39-8759-51585C313233}" type="sibTrans" cxnId="{34D753E2-04AC-4712-AB7D-EA58916D0B40}">
      <dgm:prSet/>
      <dgm:spPr/>
      <dgm:t>
        <a:bodyPr/>
        <a:lstStyle/>
        <a:p>
          <a:endParaRPr lang="tr-TR"/>
        </a:p>
      </dgm:t>
    </dgm:pt>
    <dgm:pt modelId="{AFF7169C-5DAF-4358-A1CC-CD5E80DB5FC2}">
      <dgm:prSet/>
      <dgm:spPr/>
      <dgm:t>
        <a:bodyPr/>
        <a:lstStyle/>
        <a:p>
          <a:pPr rtl="0"/>
          <a:r>
            <a:rPr lang="tr-TR" smtClean="0"/>
            <a:t>Sosyolojik yöntemin kuralları</a:t>
          </a:r>
          <a:endParaRPr lang="tr-TR"/>
        </a:p>
      </dgm:t>
    </dgm:pt>
    <dgm:pt modelId="{4C094F4E-B898-4EA3-BF0A-9BE4A6FE399F}" type="parTrans" cxnId="{165DBF41-AEC9-4385-8261-4CFBAD849811}">
      <dgm:prSet/>
      <dgm:spPr/>
      <dgm:t>
        <a:bodyPr/>
        <a:lstStyle/>
        <a:p>
          <a:endParaRPr lang="tr-TR"/>
        </a:p>
      </dgm:t>
    </dgm:pt>
    <dgm:pt modelId="{45D58D38-0716-47ED-BC90-1E1CA9D59C68}" type="sibTrans" cxnId="{165DBF41-AEC9-4385-8261-4CFBAD849811}">
      <dgm:prSet/>
      <dgm:spPr/>
      <dgm:t>
        <a:bodyPr/>
        <a:lstStyle/>
        <a:p>
          <a:endParaRPr lang="tr-TR"/>
        </a:p>
      </dgm:t>
    </dgm:pt>
    <dgm:pt modelId="{FD46A90C-0110-45D2-9337-722278C67FF0}">
      <dgm:prSet/>
      <dgm:spPr/>
      <dgm:t>
        <a:bodyPr/>
        <a:lstStyle/>
        <a:p>
          <a:pPr rtl="0"/>
          <a:r>
            <a:rPr lang="tr-TR" smtClean="0"/>
            <a:t>Dini hayatın ilkel biçimleri</a:t>
          </a:r>
          <a:endParaRPr lang="tr-TR"/>
        </a:p>
      </dgm:t>
    </dgm:pt>
    <dgm:pt modelId="{26CB6395-5CC6-4B17-992B-A8EF66FB9FFA}" type="parTrans" cxnId="{5A91DC15-D232-4769-B331-66CA0A76C28D}">
      <dgm:prSet/>
      <dgm:spPr/>
      <dgm:t>
        <a:bodyPr/>
        <a:lstStyle/>
        <a:p>
          <a:endParaRPr lang="tr-TR"/>
        </a:p>
      </dgm:t>
    </dgm:pt>
    <dgm:pt modelId="{23A1329B-21D9-4385-840A-B430DBC5D7D0}" type="sibTrans" cxnId="{5A91DC15-D232-4769-B331-66CA0A76C28D}">
      <dgm:prSet/>
      <dgm:spPr/>
      <dgm:t>
        <a:bodyPr/>
        <a:lstStyle/>
        <a:p>
          <a:endParaRPr lang="tr-TR"/>
        </a:p>
      </dgm:t>
    </dgm:pt>
    <dgm:pt modelId="{305EAB85-8198-441D-9CB4-D9279BAF3BE1}" type="pres">
      <dgm:prSet presAssocID="{032E4DC2-EF95-47D3-942E-875328989DCD}" presName="Name0" presStyleCnt="0">
        <dgm:presLayoutVars>
          <dgm:dir/>
          <dgm:animLvl val="lvl"/>
          <dgm:resizeHandles val="exact"/>
        </dgm:presLayoutVars>
      </dgm:prSet>
      <dgm:spPr/>
    </dgm:pt>
    <dgm:pt modelId="{06654592-2E02-4A51-82B4-0B167B7C67ED}" type="pres">
      <dgm:prSet presAssocID="{5B1E317F-6409-4513-BC71-4BEFD1A8552C}" presName="linNode" presStyleCnt="0"/>
      <dgm:spPr/>
    </dgm:pt>
    <dgm:pt modelId="{D4A9F91C-805F-40A9-A2F9-D62A29128598}" type="pres">
      <dgm:prSet presAssocID="{5B1E317F-6409-4513-BC71-4BEFD1A8552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A7EFCE0-6E94-4CCB-911C-52DA93FAD81D}" type="pres">
      <dgm:prSet presAssocID="{755976C3-6A0C-469A-9F67-C629CEB46951}" presName="sp" presStyleCnt="0"/>
      <dgm:spPr/>
    </dgm:pt>
    <dgm:pt modelId="{EC108144-87D3-4860-B8C9-55B660C2E419}" type="pres">
      <dgm:prSet presAssocID="{F073AA20-81A8-4A1C-ADD8-7FE94EE0FF01}" presName="linNode" presStyleCnt="0"/>
      <dgm:spPr/>
    </dgm:pt>
    <dgm:pt modelId="{A2219B6D-3C33-48C3-B304-E10ECED24740}" type="pres">
      <dgm:prSet presAssocID="{F073AA20-81A8-4A1C-ADD8-7FE94EE0FF01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3EA37756-40FE-496B-8492-5DB3E205F546}" type="pres">
      <dgm:prSet presAssocID="{D7428099-85A1-4C39-8759-51585C313233}" presName="sp" presStyleCnt="0"/>
      <dgm:spPr/>
    </dgm:pt>
    <dgm:pt modelId="{C149AAF3-84AB-421B-A366-B13AACF0B7D2}" type="pres">
      <dgm:prSet presAssocID="{AFF7169C-5DAF-4358-A1CC-CD5E80DB5FC2}" presName="linNode" presStyleCnt="0"/>
      <dgm:spPr/>
    </dgm:pt>
    <dgm:pt modelId="{5A1FD83C-CB50-453F-A6E3-943E7B066417}" type="pres">
      <dgm:prSet presAssocID="{AFF7169C-5DAF-4358-A1CC-CD5E80DB5FC2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AF3F21D6-AC69-4F97-B91A-0D6C979EDD77}" type="pres">
      <dgm:prSet presAssocID="{45D58D38-0716-47ED-BC90-1E1CA9D59C68}" presName="sp" presStyleCnt="0"/>
      <dgm:spPr/>
    </dgm:pt>
    <dgm:pt modelId="{95F24B73-5C23-4084-8547-82A8358FDA59}" type="pres">
      <dgm:prSet presAssocID="{FD46A90C-0110-45D2-9337-722278C67FF0}" presName="linNode" presStyleCnt="0"/>
      <dgm:spPr/>
    </dgm:pt>
    <dgm:pt modelId="{B1A97C2D-D567-460C-9FED-F79CF57761B8}" type="pres">
      <dgm:prSet presAssocID="{FD46A90C-0110-45D2-9337-722278C67FF0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5A91DC15-D232-4769-B331-66CA0A76C28D}" srcId="{032E4DC2-EF95-47D3-942E-875328989DCD}" destId="{FD46A90C-0110-45D2-9337-722278C67FF0}" srcOrd="3" destOrd="0" parTransId="{26CB6395-5CC6-4B17-992B-A8EF66FB9FFA}" sibTransId="{23A1329B-21D9-4385-840A-B430DBC5D7D0}"/>
    <dgm:cxn modelId="{C6BABABB-EEA1-4EB0-BA11-65BD1003AF47}" type="presOf" srcId="{5B1E317F-6409-4513-BC71-4BEFD1A8552C}" destId="{D4A9F91C-805F-40A9-A2F9-D62A29128598}" srcOrd="0" destOrd="0" presId="urn:microsoft.com/office/officeart/2005/8/layout/vList5"/>
    <dgm:cxn modelId="{165DBF41-AEC9-4385-8261-4CFBAD849811}" srcId="{032E4DC2-EF95-47D3-942E-875328989DCD}" destId="{AFF7169C-5DAF-4358-A1CC-CD5E80DB5FC2}" srcOrd="2" destOrd="0" parTransId="{4C094F4E-B898-4EA3-BF0A-9BE4A6FE399F}" sibTransId="{45D58D38-0716-47ED-BC90-1E1CA9D59C68}"/>
    <dgm:cxn modelId="{6F6CB008-9B7A-4E99-9696-FBA98422EAE9}" type="presOf" srcId="{FD46A90C-0110-45D2-9337-722278C67FF0}" destId="{B1A97C2D-D567-460C-9FED-F79CF57761B8}" srcOrd="0" destOrd="0" presId="urn:microsoft.com/office/officeart/2005/8/layout/vList5"/>
    <dgm:cxn modelId="{A936445F-8C4E-4BDE-B491-4077F65E968F}" type="presOf" srcId="{032E4DC2-EF95-47D3-942E-875328989DCD}" destId="{305EAB85-8198-441D-9CB4-D9279BAF3BE1}" srcOrd="0" destOrd="0" presId="urn:microsoft.com/office/officeart/2005/8/layout/vList5"/>
    <dgm:cxn modelId="{2D6AD4AE-1ED2-40B0-A479-150AED8CA59F}" srcId="{032E4DC2-EF95-47D3-942E-875328989DCD}" destId="{5B1E317F-6409-4513-BC71-4BEFD1A8552C}" srcOrd="0" destOrd="0" parTransId="{C88B3443-A6DD-4A09-AE09-FDD887B7D66B}" sibTransId="{755976C3-6A0C-469A-9F67-C629CEB46951}"/>
    <dgm:cxn modelId="{34D753E2-04AC-4712-AB7D-EA58916D0B40}" srcId="{032E4DC2-EF95-47D3-942E-875328989DCD}" destId="{F073AA20-81A8-4A1C-ADD8-7FE94EE0FF01}" srcOrd="1" destOrd="0" parTransId="{19F554EF-F953-4187-8D79-8C4D26AA854A}" sibTransId="{D7428099-85A1-4C39-8759-51585C313233}"/>
    <dgm:cxn modelId="{EC132AAE-2B03-4E32-8774-D0B9A7AF1654}" type="presOf" srcId="{F073AA20-81A8-4A1C-ADD8-7FE94EE0FF01}" destId="{A2219B6D-3C33-48C3-B304-E10ECED24740}" srcOrd="0" destOrd="0" presId="urn:microsoft.com/office/officeart/2005/8/layout/vList5"/>
    <dgm:cxn modelId="{6399D07A-9427-488F-88F4-3E2EC4757B70}" type="presOf" srcId="{AFF7169C-5DAF-4358-A1CC-CD5E80DB5FC2}" destId="{5A1FD83C-CB50-453F-A6E3-943E7B066417}" srcOrd="0" destOrd="0" presId="urn:microsoft.com/office/officeart/2005/8/layout/vList5"/>
    <dgm:cxn modelId="{681608FE-AC33-4B2D-88E2-BEB83699EAB5}" type="presParOf" srcId="{305EAB85-8198-441D-9CB4-D9279BAF3BE1}" destId="{06654592-2E02-4A51-82B4-0B167B7C67ED}" srcOrd="0" destOrd="0" presId="urn:microsoft.com/office/officeart/2005/8/layout/vList5"/>
    <dgm:cxn modelId="{99F8BC03-EAA4-4AEB-92AB-67F19A318C55}" type="presParOf" srcId="{06654592-2E02-4A51-82B4-0B167B7C67ED}" destId="{D4A9F91C-805F-40A9-A2F9-D62A29128598}" srcOrd="0" destOrd="0" presId="urn:microsoft.com/office/officeart/2005/8/layout/vList5"/>
    <dgm:cxn modelId="{092FA285-A944-48A4-9A9C-1F3DBFB10B65}" type="presParOf" srcId="{305EAB85-8198-441D-9CB4-D9279BAF3BE1}" destId="{BA7EFCE0-6E94-4CCB-911C-52DA93FAD81D}" srcOrd="1" destOrd="0" presId="urn:microsoft.com/office/officeart/2005/8/layout/vList5"/>
    <dgm:cxn modelId="{8ABD1A29-22A7-43F1-926F-C5735EB14D9E}" type="presParOf" srcId="{305EAB85-8198-441D-9CB4-D9279BAF3BE1}" destId="{EC108144-87D3-4860-B8C9-55B660C2E419}" srcOrd="2" destOrd="0" presId="urn:microsoft.com/office/officeart/2005/8/layout/vList5"/>
    <dgm:cxn modelId="{CB69FB0A-C206-403B-9B17-296E5A38F197}" type="presParOf" srcId="{EC108144-87D3-4860-B8C9-55B660C2E419}" destId="{A2219B6D-3C33-48C3-B304-E10ECED24740}" srcOrd="0" destOrd="0" presId="urn:microsoft.com/office/officeart/2005/8/layout/vList5"/>
    <dgm:cxn modelId="{4D0AC030-457A-4559-8199-25438F177BBD}" type="presParOf" srcId="{305EAB85-8198-441D-9CB4-D9279BAF3BE1}" destId="{3EA37756-40FE-496B-8492-5DB3E205F546}" srcOrd="3" destOrd="0" presId="urn:microsoft.com/office/officeart/2005/8/layout/vList5"/>
    <dgm:cxn modelId="{0995B85F-7332-4062-A831-E77C59E302AB}" type="presParOf" srcId="{305EAB85-8198-441D-9CB4-D9279BAF3BE1}" destId="{C149AAF3-84AB-421B-A366-B13AACF0B7D2}" srcOrd="4" destOrd="0" presId="urn:microsoft.com/office/officeart/2005/8/layout/vList5"/>
    <dgm:cxn modelId="{5B3FF544-786D-4589-AA0C-C42FDEF4CB56}" type="presParOf" srcId="{C149AAF3-84AB-421B-A366-B13AACF0B7D2}" destId="{5A1FD83C-CB50-453F-A6E3-943E7B066417}" srcOrd="0" destOrd="0" presId="urn:microsoft.com/office/officeart/2005/8/layout/vList5"/>
    <dgm:cxn modelId="{CDEF0EB2-6AA8-4E48-A560-97CDC670199B}" type="presParOf" srcId="{305EAB85-8198-441D-9CB4-D9279BAF3BE1}" destId="{AF3F21D6-AC69-4F97-B91A-0D6C979EDD77}" srcOrd="5" destOrd="0" presId="urn:microsoft.com/office/officeart/2005/8/layout/vList5"/>
    <dgm:cxn modelId="{9B04F2FD-B08C-4115-8393-731FE5508B39}" type="presParOf" srcId="{305EAB85-8198-441D-9CB4-D9279BAF3BE1}" destId="{95F24B73-5C23-4084-8547-82A8358FDA59}" srcOrd="6" destOrd="0" presId="urn:microsoft.com/office/officeart/2005/8/layout/vList5"/>
    <dgm:cxn modelId="{4E8438C0-2ADA-4DB3-8924-3080382261F1}" type="presParOf" srcId="{95F24B73-5C23-4084-8547-82A8358FDA59}" destId="{B1A97C2D-D567-460C-9FED-F79CF57761B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3D9E27-ED93-403D-9577-5D6523274F7D}" type="doc">
      <dgm:prSet loTypeId="urn:diagrams.loki3.com/TabbedArc+Icon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8C0D085-8E2A-4515-9E68-DD9945CE23CD}">
      <dgm:prSet/>
      <dgm:spPr/>
      <dgm:t>
        <a:bodyPr/>
        <a:lstStyle/>
        <a:p>
          <a:pPr rtl="0"/>
          <a:r>
            <a:rPr lang="tr-TR" smtClean="0"/>
            <a:t>Anomi</a:t>
          </a:r>
          <a:endParaRPr lang="tr-TR"/>
        </a:p>
      </dgm:t>
    </dgm:pt>
    <dgm:pt modelId="{F0E0B3B9-3479-47B6-8FB2-2DC14773F88C}" type="parTrans" cxnId="{B79E8467-DD53-4BC9-AB53-DCA65404D9EB}">
      <dgm:prSet/>
      <dgm:spPr/>
      <dgm:t>
        <a:bodyPr/>
        <a:lstStyle/>
        <a:p>
          <a:endParaRPr lang="tr-TR"/>
        </a:p>
      </dgm:t>
    </dgm:pt>
    <dgm:pt modelId="{FCD47DA8-81A6-4806-A4F1-579988100644}" type="sibTrans" cxnId="{B79E8467-DD53-4BC9-AB53-DCA65404D9EB}">
      <dgm:prSet/>
      <dgm:spPr/>
      <dgm:t>
        <a:bodyPr/>
        <a:lstStyle/>
        <a:p>
          <a:endParaRPr lang="tr-TR"/>
        </a:p>
      </dgm:t>
    </dgm:pt>
    <dgm:pt modelId="{1D970182-A8EB-4FAA-B8A0-63FEF2235F13}">
      <dgm:prSet/>
      <dgm:spPr/>
      <dgm:t>
        <a:bodyPr/>
        <a:lstStyle/>
        <a:p>
          <a:pPr rtl="0"/>
          <a:r>
            <a:rPr lang="tr-TR" smtClean="0"/>
            <a:t>Kollektif bilinç</a:t>
          </a:r>
          <a:endParaRPr lang="tr-TR"/>
        </a:p>
      </dgm:t>
    </dgm:pt>
    <dgm:pt modelId="{EB505468-8C3F-41F9-A807-EC7BB982156C}" type="parTrans" cxnId="{BA53CDE5-D991-4659-936A-D797C90A820E}">
      <dgm:prSet/>
      <dgm:spPr/>
      <dgm:t>
        <a:bodyPr/>
        <a:lstStyle/>
        <a:p>
          <a:endParaRPr lang="tr-TR"/>
        </a:p>
      </dgm:t>
    </dgm:pt>
    <dgm:pt modelId="{A1179C5E-7EA9-45E2-A0AB-4C82D3D68C68}" type="sibTrans" cxnId="{BA53CDE5-D991-4659-936A-D797C90A820E}">
      <dgm:prSet/>
      <dgm:spPr/>
      <dgm:t>
        <a:bodyPr/>
        <a:lstStyle/>
        <a:p>
          <a:endParaRPr lang="tr-TR"/>
        </a:p>
      </dgm:t>
    </dgm:pt>
    <dgm:pt modelId="{B504DBBE-50F8-4E09-BAA8-4075E0CDD156}">
      <dgm:prSet/>
      <dgm:spPr/>
      <dgm:t>
        <a:bodyPr/>
        <a:lstStyle/>
        <a:p>
          <a:pPr rtl="0"/>
          <a:r>
            <a:rPr lang="tr-TR" smtClean="0"/>
            <a:t>İşbölümü</a:t>
          </a:r>
          <a:endParaRPr lang="tr-TR"/>
        </a:p>
      </dgm:t>
    </dgm:pt>
    <dgm:pt modelId="{EDD89814-124D-4898-AA1E-06F913677A17}" type="parTrans" cxnId="{2CD9B3E1-1869-4B44-8B45-817D8DD142EC}">
      <dgm:prSet/>
      <dgm:spPr/>
      <dgm:t>
        <a:bodyPr/>
        <a:lstStyle/>
        <a:p>
          <a:endParaRPr lang="tr-TR"/>
        </a:p>
      </dgm:t>
    </dgm:pt>
    <dgm:pt modelId="{B8B3A876-EE65-4006-B859-A6AAF58F2030}" type="sibTrans" cxnId="{2CD9B3E1-1869-4B44-8B45-817D8DD142EC}">
      <dgm:prSet/>
      <dgm:spPr/>
      <dgm:t>
        <a:bodyPr/>
        <a:lstStyle/>
        <a:p>
          <a:endParaRPr lang="tr-TR"/>
        </a:p>
      </dgm:t>
    </dgm:pt>
    <dgm:pt modelId="{07D26DE5-FC82-4746-B926-5C6BA9C7D02B}">
      <dgm:prSet/>
      <dgm:spPr/>
      <dgm:t>
        <a:bodyPr/>
        <a:lstStyle/>
        <a:p>
          <a:pPr rtl="0"/>
          <a:r>
            <a:rPr lang="tr-TR" smtClean="0"/>
            <a:t>Nesnellik</a:t>
          </a:r>
          <a:endParaRPr lang="tr-TR"/>
        </a:p>
      </dgm:t>
    </dgm:pt>
    <dgm:pt modelId="{A35C98D1-0B74-42C9-9DB5-769F10776C0F}" type="parTrans" cxnId="{D9FD272A-0AC2-44D8-AC1B-237FE62B6D67}">
      <dgm:prSet/>
      <dgm:spPr/>
      <dgm:t>
        <a:bodyPr/>
        <a:lstStyle/>
        <a:p>
          <a:endParaRPr lang="tr-TR"/>
        </a:p>
      </dgm:t>
    </dgm:pt>
    <dgm:pt modelId="{9FE91862-BFBA-479A-8109-7737507D40E2}" type="sibTrans" cxnId="{D9FD272A-0AC2-44D8-AC1B-237FE62B6D67}">
      <dgm:prSet/>
      <dgm:spPr/>
      <dgm:t>
        <a:bodyPr/>
        <a:lstStyle/>
        <a:p>
          <a:endParaRPr lang="tr-TR"/>
        </a:p>
      </dgm:t>
    </dgm:pt>
    <dgm:pt modelId="{518EECF6-C934-4BBE-A193-1229D5D785F8}">
      <dgm:prSet/>
      <dgm:spPr/>
      <dgm:t>
        <a:bodyPr/>
        <a:lstStyle/>
        <a:p>
          <a:pPr rtl="0"/>
          <a:r>
            <a:rPr lang="tr-TR" smtClean="0"/>
            <a:t>İşlevselcilik </a:t>
          </a:r>
          <a:endParaRPr lang="tr-TR"/>
        </a:p>
      </dgm:t>
    </dgm:pt>
    <dgm:pt modelId="{F42BC532-740B-4F28-BD1E-C02062A07F2F}" type="parTrans" cxnId="{C84DD879-6969-4B5C-9AA1-5AC2A91B57B8}">
      <dgm:prSet/>
      <dgm:spPr/>
      <dgm:t>
        <a:bodyPr/>
        <a:lstStyle/>
        <a:p>
          <a:endParaRPr lang="tr-TR"/>
        </a:p>
      </dgm:t>
    </dgm:pt>
    <dgm:pt modelId="{3A79F988-A85F-4040-8A82-F0A084756A85}" type="sibTrans" cxnId="{C84DD879-6969-4B5C-9AA1-5AC2A91B57B8}">
      <dgm:prSet/>
      <dgm:spPr/>
      <dgm:t>
        <a:bodyPr/>
        <a:lstStyle/>
        <a:p>
          <a:endParaRPr lang="tr-TR"/>
        </a:p>
      </dgm:t>
    </dgm:pt>
    <dgm:pt modelId="{63802AB9-C935-4A02-9444-9A264D0B516A}" type="pres">
      <dgm:prSet presAssocID="{E73D9E27-ED93-403D-9577-5D6523274F7D}" presName="Name0" presStyleCnt="0">
        <dgm:presLayoutVars>
          <dgm:dir/>
          <dgm:resizeHandles val="exact"/>
        </dgm:presLayoutVars>
      </dgm:prSet>
      <dgm:spPr/>
    </dgm:pt>
    <dgm:pt modelId="{3E30F20E-59C0-4729-865E-47F3BEB87F03}" type="pres">
      <dgm:prSet presAssocID="{A8C0D085-8E2A-4515-9E68-DD9945CE23CD}" presName="twoplus" presStyleLbl="node1" presStyleIdx="0" presStyleCnt="5">
        <dgm:presLayoutVars>
          <dgm:bulletEnabled val="1"/>
        </dgm:presLayoutVars>
      </dgm:prSet>
      <dgm:spPr/>
    </dgm:pt>
    <dgm:pt modelId="{89B045EE-51F2-446E-B148-2FCF2898940A}" type="pres">
      <dgm:prSet presAssocID="{1D970182-A8EB-4FAA-B8A0-63FEF2235F13}" presName="twoplus" presStyleLbl="node1" presStyleIdx="1" presStyleCnt="5">
        <dgm:presLayoutVars>
          <dgm:bulletEnabled val="1"/>
        </dgm:presLayoutVars>
      </dgm:prSet>
      <dgm:spPr/>
    </dgm:pt>
    <dgm:pt modelId="{7F1C0B86-DB3D-436E-BB15-54C7C497EC99}" type="pres">
      <dgm:prSet presAssocID="{B504DBBE-50F8-4E09-BAA8-4075E0CDD156}" presName="twoplus" presStyleLbl="node1" presStyleIdx="2" presStyleCnt="5">
        <dgm:presLayoutVars>
          <dgm:bulletEnabled val="1"/>
        </dgm:presLayoutVars>
      </dgm:prSet>
      <dgm:spPr/>
    </dgm:pt>
    <dgm:pt modelId="{70FC5402-1D2B-48C6-ABD0-A8C1EAEFC9D1}" type="pres">
      <dgm:prSet presAssocID="{07D26DE5-FC82-4746-B926-5C6BA9C7D02B}" presName="twoplus" presStyleLbl="node1" presStyleIdx="3" presStyleCnt="5">
        <dgm:presLayoutVars>
          <dgm:bulletEnabled val="1"/>
        </dgm:presLayoutVars>
      </dgm:prSet>
      <dgm:spPr/>
    </dgm:pt>
    <dgm:pt modelId="{0C3CF3F5-9909-45CA-AC1E-DA38F7C1941F}" type="pres">
      <dgm:prSet presAssocID="{518EECF6-C934-4BBE-A193-1229D5D785F8}" presName="twoplus" presStyleLbl="node1" presStyleIdx="4" presStyleCnt="5">
        <dgm:presLayoutVars>
          <dgm:bulletEnabled val="1"/>
        </dgm:presLayoutVars>
      </dgm:prSet>
      <dgm:spPr/>
    </dgm:pt>
  </dgm:ptLst>
  <dgm:cxnLst>
    <dgm:cxn modelId="{5C40B30B-3800-4989-8D26-53251E44D13D}" type="presOf" srcId="{B504DBBE-50F8-4E09-BAA8-4075E0CDD156}" destId="{7F1C0B86-DB3D-436E-BB15-54C7C497EC99}" srcOrd="0" destOrd="0" presId="urn:diagrams.loki3.com/TabbedArc+Icon"/>
    <dgm:cxn modelId="{B79E8467-DD53-4BC9-AB53-DCA65404D9EB}" srcId="{E73D9E27-ED93-403D-9577-5D6523274F7D}" destId="{A8C0D085-8E2A-4515-9E68-DD9945CE23CD}" srcOrd="0" destOrd="0" parTransId="{F0E0B3B9-3479-47B6-8FB2-2DC14773F88C}" sibTransId="{FCD47DA8-81A6-4806-A4F1-579988100644}"/>
    <dgm:cxn modelId="{C84DD879-6969-4B5C-9AA1-5AC2A91B57B8}" srcId="{E73D9E27-ED93-403D-9577-5D6523274F7D}" destId="{518EECF6-C934-4BBE-A193-1229D5D785F8}" srcOrd="4" destOrd="0" parTransId="{F42BC532-740B-4F28-BD1E-C02062A07F2F}" sibTransId="{3A79F988-A85F-4040-8A82-F0A084756A85}"/>
    <dgm:cxn modelId="{2CD9B3E1-1869-4B44-8B45-817D8DD142EC}" srcId="{E73D9E27-ED93-403D-9577-5D6523274F7D}" destId="{B504DBBE-50F8-4E09-BAA8-4075E0CDD156}" srcOrd="2" destOrd="0" parTransId="{EDD89814-124D-4898-AA1E-06F913677A17}" sibTransId="{B8B3A876-EE65-4006-B859-A6AAF58F2030}"/>
    <dgm:cxn modelId="{DFB39572-35CB-41F2-AC85-C0C2A571696F}" type="presOf" srcId="{A8C0D085-8E2A-4515-9E68-DD9945CE23CD}" destId="{3E30F20E-59C0-4729-865E-47F3BEB87F03}" srcOrd="0" destOrd="0" presId="urn:diagrams.loki3.com/TabbedArc+Icon"/>
    <dgm:cxn modelId="{BA53CDE5-D991-4659-936A-D797C90A820E}" srcId="{E73D9E27-ED93-403D-9577-5D6523274F7D}" destId="{1D970182-A8EB-4FAA-B8A0-63FEF2235F13}" srcOrd="1" destOrd="0" parTransId="{EB505468-8C3F-41F9-A807-EC7BB982156C}" sibTransId="{A1179C5E-7EA9-45E2-A0AB-4C82D3D68C68}"/>
    <dgm:cxn modelId="{5FCF1F6E-B1B3-450F-A19E-3461FC732710}" type="presOf" srcId="{518EECF6-C934-4BBE-A193-1229D5D785F8}" destId="{0C3CF3F5-9909-45CA-AC1E-DA38F7C1941F}" srcOrd="0" destOrd="0" presId="urn:diagrams.loki3.com/TabbedArc+Icon"/>
    <dgm:cxn modelId="{D9FD272A-0AC2-44D8-AC1B-237FE62B6D67}" srcId="{E73D9E27-ED93-403D-9577-5D6523274F7D}" destId="{07D26DE5-FC82-4746-B926-5C6BA9C7D02B}" srcOrd="3" destOrd="0" parTransId="{A35C98D1-0B74-42C9-9DB5-769F10776C0F}" sibTransId="{9FE91862-BFBA-479A-8109-7737507D40E2}"/>
    <dgm:cxn modelId="{5D7669E4-4D5B-4BD7-A5DB-CB799BB0EA84}" type="presOf" srcId="{E73D9E27-ED93-403D-9577-5D6523274F7D}" destId="{63802AB9-C935-4A02-9444-9A264D0B516A}" srcOrd="0" destOrd="0" presId="urn:diagrams.loki3.com/TabbedArc+Icon"/>
    <dgm:cxn modelId="{1CDFCEC7-4F36-4385-A5EC-5A22E49054D3}" type="presOf" srcId="{07D26DE5-FC82-4746-B926-5C6BA9C7D02B}" destId="{70FC5402-1D2B-48C6-ABD0-A8C1EAEFC9D1}" srcOrd="0" destOrd="0" presId="urn:diagrams.loki3.com/TabbedArc+Icon"/>
    <dgm:cxn modelId="{12F7C0E0-F1E3-4ECA-8B22-4951E374C43B}" type="presOf" srcId="{1D970182-A8EB-4FAA-B8A0-63FEF2235F13}" destId="{89B045EE-51F2-446E-B148-2FCF2898940A}" srcOrd="0" destOrd="0" presId="urn:diagrams.loki3.com/TabbedArc+Icon"/>
    <dgm:cxn modelId="{B4AF8D62-1140-4BDE-A7C3-E6366E67BACA}" type="presParOf" srcId="{63802AB9-C935-4A02-9444-9A264D0B516A}" destId="{3E30F20E-59C0-4729-865E-47F3BEB87F03}" srcOrd="0" destOrd="0" presId="urn:diagrams.loki3.com/TabbedArc+Icon"/>
    <dgm:cxn modelId="{9D2DF8AA-EE67-45A8-A931-6F95EF2B5FCF}" type="presParOf" srcId="{63802AB9-C935-4A02-9444-9A264D0B516A}" destId="{89B045EE-51F2-446E-B148-2FCF2898940A}" srcOrd="1" destOrd="0" presId="urn:diagrams.loki3.com/TabbedArc+Icon"/>
    <dgm:cxn modelId="{97BFBCAD-9DCE-4D7F-B18A-6E5EA753781A}" type="presParOf" srcId="{63802AB9-C935-4A02-9444-9A264D0B516A}" destId="{7F1C0B86-DB3D-436E-BB15-54C7C497EC99}" srcOrd="2" destOrd="0" presId="urn:diagrams.loki3.com/TabbedArc+Icon"/>
    <dgm:cxn modelId="{57BC2FA6-0E27-4F07-B55B-3BFA549364F3}" type="presParOf" srcId="{63802AB9-C935-4A02-9444-9A264D0B516A}" destId="{70FC5402-1D2B-48C6-ABD0-A8C1EAEFC9D1}" srcOrd="3" destOrd="0" presId="urn:diagrams.loki3.com/TabbedArc+Icon"/>
    <dgm:cxn modelId="{1885D1E5-5420-481E-98AC-BA69CE4E4F9C}" type="presParOf" srcId="{63802AB9-C935-4A02-9444-9A264D0B516A}" destId="{0C3CF3F5-9909-45CA-AC1E-DA38F7C1941F}" srcOrd="4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BF71330-1BB3-442A-A6EC-A9A83E97AB5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B8FD623-C0F3-4C97-8B9C-C2498811C2AA}">
      <dgm:prSet/>
      <dgm:spPr/>
      <dgm:t>
        <a:bodyPr/>
        <a:lstStyle/>
        <a:p>
          <a:pPr rtl="0"/>
          <a:r>
            <a:rPr lang="tr-TR" smtClean="0"/>
            <a:t>Toplumun bütünleşmiş bir birlik olduğu</a:t>
          </a:r>
          <a:endParaRPr lang="tr-TR"/>
        </a:p>
      </dgm:t>
    </dgm:pt>
    <dgm:pt modelId="{52367467-B2B2-4EAA-A6C1-B2362FF0214E}" type="parTrans" cxnId="{042E1487-9354-469D-8280-1F9898C61EC2}">
      <dgm:prSet/>
      <dgm:spPr/>
      <dgm:t>
        <a:bodyPr/>
        <a:lstStyle/>
        <a:p>
          <a:endParaRPr lang="tr-TR"/>
        </a:p>
      </dgm:t>
    </dgm:pt>
    <dgm:pt modelId="{8EF4D4D2-C489-4762-8282-7CBD20CEDF72}" type="sibTrans" cxnId="{042E1487-9354-469D-8280-1F9898C61EC2}">
      <dgm:prSet/>
      <dgm:spPr/>
      <dgm:t>
        <a:bodyPr/>
        <a:lstStyle/>
        <a:p>
          <a:endParaRPr lang="tr-TR"/>
        </a:p>
      </dgm:t>
    </dgm:pt>
    <dgm:pt modelId="{93391071-E7E9-4A70-A9C2-46C9E168B40E}" type="pres">
      <dgm:prSet presAssocID="{5BF71330-1BB3-442A-A6EC-A9A83E97AB5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A70CA0D-67EA-44BD-B7C2-0C9708C59889}" type="pres">
      <dgm:prSet presAssocID="{AB8FD623-C0F3-4C97-8B9C-C2498811C2AA}" presName="circle1" presStyleLbl="node1" presStyleIdx="0" presStyleCnt="1"/>
      <dgm:spPr/>
    </dgm:pt>
    <dgm:pt modelId="{16E9FC55-B2A6-4D8C-856E-5D2C0A7DEC1F}" type="pres">
      <dgm:prSet presAssocID="{AB8FD623-C0F3-4C97-8B9C-C2498811C2AA}" presName="space" presStyleCnt="0"/>
      <dgm:spPr/>
    </dgm:pt>
    <dgm:pt modelId="{A476B820-4A52-4202-B30F-5CB2197A7C06}" type="pres">
      <dgm:prSet presAssocID="{AB8FD623-C0F3-4C97-8B9C-C2498811C2AA}" presName="rect1" presStyleLbl="alignAcc1" presStyleIdx="0" presStyleCnt="1"/>
      <dgm:spPr/>
    </dgm:pt>
    <dgm:pt modelId="{BBE1E66B-9DBE-4C45-9217-F0E612CC0A72}" type="pres">
      <dgm:prSet presAssocID="{AB8FD623-C0F3-4C97-8B9C-C2498811C2AA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DB47B5F7-DD25-470E-B0DA-300E348CCE46}" type="presOf" srcId="{AB8FD623-C0F3-4C97-8B9C-C2498811C2AA}" destId="{BBE1E66B-9DBE-4C45-9217-F0E612CC0A72}" srcOrd="1" destOrd="0" presId="urn:microsoft.com/office/officeart/2005/8/layout/target3"/>
    <dgm:cxn modelId="{2977D26C-153D-4976-B941-7A2B98FE31F9}" type="presOf" srcId="{5BF71330-1BB3-442A-A6EC-A9A83E97AB55}" destId="{93391071-E7E9-4A70-A9C2-46C9E168B40E}" srcOrd="0" destOrd="0" presId="urn:microsoft.com/office/officeart/2005/8/layout/target3"/>
    <dgm:cxn modelId="{042E1487-9354-469D-8280-1F9898C61EC2}" srcId="{5BF71330-1BB3-442A-A6EC-A9A83E97AB55}" destId="{AB8FD623-C0F3-4C97-8B9C-C2498811C2AA}" srcOrd="0" destOrd="0" parTransId="{52367467-B2B2-4EAA-A6C1-B2362FF0214E}" sibTransId="{8EF4D4D2-C489-4762-8282-7CBD20CEDF72}"/>
    <dgm:cxn modelId="{AD72E34C-C005-4789-9361-2BFD7AAF0B7D}" type="presOf" srcId="{AB8FD623-C0F3-4C97-8B9C-C2498811C2AA}" destId="{A476B820-4A52-4202-B30F-5CB2197A7C06}" srcOrd="0" destOrd="0" presId="urn:microsoft.com/office/officeart/2005/8/layout/target3"/>
    <dgm:cxn modelId="{2E7DF2DB-00A7-499E-962F-871F6302C127}" type="presParOf" srcId="{93391071-E7E9-4A70-A9C2-46C9E168B40E}" destId="{BA70CA0D-67EA-44BD-B7C2-0C9708C59889}" srcOrd="0" destOrd="0" presId="urn:microsoft.com/office/officeart/2005/8/layout/target3"/>
    <dgm:cxn modelId="{C95BC888-6A3B-4DA0-AB4E-010B31CF465B}" type="presParOf" srcId="{93391071-E7E9-4A70-A9C2-46C9E168B40E}" destId="{16E9FC55-B2A6-4D8C-856E-5D2C0A7DEC1F}" srcOrd="1" destOrd="0" presId="urn:microsoft.com/office/officeart/2005/8/layout/target3"/>
    <dgm:cxn modelId="{668906A5-BD4E-46F7-901B-ED8DADE71244}" type="presParOf" srcId="{93391071-E7E9-4A70-A9C2-46C9E168B40E}" destId="{A476B820-4A52-4202-B30F-5CB2197A7C06}" srcOrd="2" destOrd="0" presId="urn:microsoft.com/office/officeart/2005/8/layout/target3"/>
    <dgm:cxn modelId="{BE9E2C05-3EC2-4EE8-8F42-7CBDC20D99B2}" type="presParOf" srcId="{93391071-E7E9-4A70-A9C2-46C9E168B40E}" destId="{BBE1E66B-9DBE-4C45-9217-F0E612CC0A72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A4462EA-4657-48AE-9645-A9A9DC2CAB5A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D677588-FD42-471F-BED8-4628D83074ED}">
      <dgm:prSet/>
      <dgm:spPr/>
      <dgm:t>
        <a:bodyPr/>
        <a:lstStyle/>
        <a:p>
          <a:pPr rtl="0"/>
          <a:r>
            <a:rPr lang="tr-TR" smtClean="0"/>
            <a:t>Mekanik dayanışma</a:t>
          </a:r>
          <a:endParaRPr lang="tr-TR"/>
        </a:p>
      </dgm:t>
    </dgm:pt>
    <dgm:pt modelId="{EC8F5E25-40E2-4319-A84F-FEDCEFE1ECC7}" type="parTrans" cxnId="{98ED1C24-222C-40BD-9362-A6E24C40DBE4}">
      <dgm:prSet/>
      <dgm:spPr/>
      <dgm:t>
        <a:bodyPr/>
        <a:lstStyle/>
        <a:p>
          <a:endParaRPr lang="tr-TR"/>
        </a:p>
      </dgm:t>
    </dgm:pt>
    <dgm:pt modelId="{A92869A5-E55B-4013-9C07-FDB2FF1ADC03}" type="sibTrans" cxnId="{98ED1C24-222C-40BD-9362-A6E24C40DBE4}">
      <dgm:prSet/>
      <dgm:spPr/>
      <dgm:t>
        <a:bodyPr/>
        <a:lstStyle/>
        <a:p>
          <a:endParaRPr lang="tr-TR"/>
        </a:p>
      </dgm:t>
    </dgm:pt>
    <dgm:pt modelId="{DDEE40D8-4986-43C1-8C5A-D99F860D5122}">
      <dgm:prSet/>
      <dgm:spPr/>
      <dgm:t>
        <a:bodyPr/>
        <a:lstStyle/>
        <a:p>
          <a:pPr rtl="0"/>
          <a:r>
            <a:rPr lang="tr-TR" smtClean="0"/>
            <a:t>Organik dayanışma</a:t>
          </a:r>
          <a:endParaRPr lang="tr-TR"/>
        </a:p>
      </dgm:t>
    </dgm:pt>
    <dgm:pt modelId="{E92BA2CD-7871-4BDB-9491-D81D7994851B}" type="parTrans" cxnId="{1A92E2A4-8AC7-4A51-B4E4-53A5BF3CA24E}">
      <dgm:prSet/>
      <dgm:spPr/>
      <dgm:t>
        <a:bodyPr/>
        <a:lstStyle/>
        <a:p>
          <a:endParaRPr lang="tr-TR"/>
        </a:p>
      </dgm:t>
    </dgm:pt>
    <dgm:pt modelId="{0BA376E5-74C8-42EF-A7E3-F4C617593AEC}" type="sibTrans" cxnId="{1A92E2A4-8AC7-4A51-B4E4-53A5BF3CA24E}">
      <dgm:prSet/>
      <dgm:spPr/>
      <dgm:t>
        <a:bodyPr/>
        <a:lstStyle/>
        <a:p>
          <a:endParaRPr lang="tr-TR"/>
        </a:p>
      </dgm:t>
    </dgm:pt>
    <dgm:pt modelId="{1800F11D-6B41-4460-8A53-67305FA5D956}" type="pres">
      <dgm:prSet presAssocID="{2A4462EA-4657-48AE-9645-A9A9DC2CAB5A}" presName="Name0" presStyleCnt="0">
        <dgm:presLayoutVars>
          <dgm:dir/>
          <dgm:resizeHandles val="exact"/>
        </dgm:presLayoutVars>
      </dgm:prSet>
      <dgm:spPr/>
    </dgm:pt>
    <dgm:pt modelId="{261842B2-0CF5-4EFE-B5A7-DA4620E81D0D}" type="pres">
      <dgm:prSet presAssocID="{2A4462EA-4657-48AE-9645-A9A9DC2CAB5A}" presName="fgShape" presStyleLbl="fgShp" presStyleIdx="0" presStyleCnt="1"/>
      <dgm:spPr/>
    </dgm:pt>
    <dgm:pt modelId="{000A19E1-2350-4889-A1F4-3AE7834BE302}" type="pres">
      <dgm:prSet presAssocID="{2A4462EA-4657-48AE-9645-A9A9DC2CAB5A}" presName="linComp" presStyleCnt="0"/>
      <dgm:spPr/>
    </dgm:pt>
    <dgm:pt modelId="{9912040C-B38A-438F-8338-A5688EB7B396}" type="pres">
      <dgm:prSet presAssocID="{CD677588-FD42-471F-BED8-4628D83074ED}" presName="compNode" presStyleCnt="0"/>
      <dgm:spPr/>
    </dgm:pt>
    <dgm:pt modelId="{EB01B991-E360-4BFF-82AA-08989BE53244}" type="pres">
      <dgm:prSet presAssocID="{CD677588-FD42-471F-BED8-4628D83074ED}" presName="bkgdShape" presStyleLbl="node1" presStyleIdx="0" presStyleCnt="2"/>
      <dgm:spPr/>
    </dgm:pt>
    <dgm:pt modelId="{8F3B6C01-DFDE-4454-B81F-96190F9EF273}" type="pres">
      <dgm:prSet presAssocID="{CD677588-FD42-471F-BED8-4628D83074ED}" presName="nodeTx" presStyleLbl="node1" presStyleIdx="0" presStyleCnt="2">
        <dgm:presLayoutVars>
          <dgm:bulletEnabled val="1"/>
        </dgm:presLayoutVars>
      </dgm:prSet>
      <dgm:spPr/>
    </dgm:pt>
    <dgm:pt modelId="{759BB34B-BFEE-4231-BA6C-2863FC6A570E}" type="pres">
      <dgm:prSet presAssocID="{CD677588-FD42-471F-BED8-4628D83074ED}" presName="invisiNode" presStyleLbl="node1" presStyleIdx="0" presStyleCnt="2"/>
      <dgm:spPr/>
    </dgm:pt>
    <dgm:pt modelId="{F935DB78-0D1F-4C93-AAD0-CA6D8BEB4044}" type="pres">
      <dgm:prSet presAssocID="{CD677588-FD42-471F-BED8-4628D83074ED}" presName="imagNode" presStyleLbl="fgImgPlace1" presStyleIdx="0" presStyleCnt="2"/>
      <dgm:spPr/>
    </dgm:pt>
    <dgm:pt modelId="{A286D546-CE2B-4275-B7D8-C6961379A97C}" type="pres">
      <dgm:prSet presAssocID="{A92869A5-E55B-4013-9C07-FDB2FF1ADC03}" presName="sibTrans" presStyleLbl="sibTrans2D1" presStyleIdx="0" presStyleCnt="0"/>
      <dgm:spPr/>
    </dgm:pt>
    <dgm:pt modelId="{6B189FB0-F1FA-4450-A1A5-3D9BB7F2177E}" type="pres">
      <dgm:prSet presAssocID="{DDEE40D8-4986-43C1-8C5A-D99F860D5122}" presName="compNode" presStyleCnt="0"/>
      <dgm:spPr/>
    </dgm:pt>
    <dgm:pt modelId="{13E83A36-1D69-4571-8B66-A19B77771E40}" type="pres">
      <dgm:prSet presAssocID="{DDEE40D8-4986-43C1-8C5A-D99F860D5122}" presName="bkgdShape" presStyleLbl="node1" presStyleIdx="1" presStyleCnt="2"/>
      <dgm:spPr/>
    </dgm:pt>
    <dgm:pt modelId="{E49A5C98-7EAE-4DAF-9E76-B5A99EB43FF1}" type="pres">
      <dgm:prSet presAssocID="{DDEE40D8-4986-43C1-8C5A-D99F860D5122}" presName="nodeTx" presStyleLbl="node1" presStyleIdx="1" presStyleCnt="2">
        <dgm:presLayoutVars>
          <dgm:bulletEnabled val="1"/>
        </dgm:presLayoutVars>
      </dgm:prSet>
      <dgm:spPr/>
    </dgm:pt>
    <dgm:pt modelId="{F5FA2490-339E-4FAA-89D2-21B4AA644183}" type="pres">
      <dgm:prSet presAssocID="{DDEE40D8-4986-43C1-8C5A-D99F860D5122}" presName="invisiNode" presStyleLbl="node1" presStyleIdx="1" presStyleCnt="2"/>
      <dgm:spPr/>
    </dgm:pt>
    <dgm:pt modelId="{962AB91A-9DE3-41A4-BCC9-79315F4AE0F3}" type="pres">
      <dgm:prSet presAssocID="{DDEE40D8-4986-43C1-8C5A-D99F860D5122}" presName="imagNode" presStyleLbl="fgImgPlace1" presStyleIdx="1" presStyleCnt="2"/>
      <dgm:spPr/>
    </dgm:pt>
  </dgm:ptLst>
  <dgm:cxnLst>
    <dgm:cxn modelId="{1A92E2A4-8AC7-4A51-B4E4-53A5BF3CA24E}" srcId="{2A4462EA-4657-48AE-9645-A9A9DC2CAB5A}" destId="{DDEE40D8-4986-43C1-8C5A-D99F860D5122}" srcOrd="1" destOrd="0" parTransId="{E92BA2CD-7871-4BDB-9491-D81D7994851B}" sibTransId="{0BA376E5-74C8-42EF-A7E3-F4C617593AEC}"/>
    <dgm:cxn modelId="{1350E67A-F518-4679-B3D9-D9C11F572AB3}" type="presOf" srcId="{CD677588-FD42-471F-BED8-4628D83074ED}" destId="{8F3B6C01-DFDE-4454-B81F-96190F9EF273}" srcOrd="1" destOrd="0" presId="urn:microsoft.com/office/officeart/2005/8/layout/hList7"/>
    <dgm:cxn modelId="{98ED1C24-222C-40BD-9362-A6E24C40DBE4}" srcId="{2A4462EA-4657-48AE-9645-A9A9DC2CAB5A}" destId="{CD677588-FD42-471F-BED8-4628D83074ED}" srcOrd="0" destOrd="0" parTransId="{EC8F5E25-40E2-4319-A84F-FEDCEFE1ECC7}" sibTransId="{A92869A5-E55B-4013-9C07-FDB2FF1ADC03}"/>
    <dgm:cxn modelId="{B3F673AF-98BC-4B0B-8C93-465634E60860}" type="presOf" srcId="{2A4462EA-4657-48AE-9645-A9A9DC2CAB5A}" destId="{1800F11D-6B41-4460-8A53-67305FA5D956}" srcOrd="0" destOrd="0" presId="urn:microsoft.com/office/officeart/2005/8/layout/hList7"/>
    <dgm:cxn modelId="{88AAF1B4-4C2C-492A-99D2-22CD85D8E080}" type="presOf" srcId="{A92869A5-E55B-4013-9C07-FDB2FF1ADC03}" destId="{A286D546-CE2B-4275-B7D8-C6961379A97C}" srcOrd="0" destOrd="0" presId="urn:microsoft.com/office/officeart/2005/8/layout/hList7"/>
    <dgm:cxn modelId="{802EFD7E-6FB4-4D1B-BC94-A4B740081AE9}" type="presOf" srcId="{DDEE40D8-4986-43C1-8C5A-D99F860D5122}" destId="{13E83A36-1D69-4571-8B66-A19B77771E40}" srcOrd="0" destOrd="0" presId="urn:microsoft.com/office/officeart/2005/8/layout/hList7"/>
    <dgm:cxn modelId="{342A4317-7DD5-43DF-B120-855C9C6FDC23}" type="presOf" srcId="{CD677588-FD42-471F-BED8-4628D83074ED}" destId="{EB01B991-E360-4BFF-82AA-08989BE53244}" srcOrd="0" destOrd="0" presId="urn:microsoft.com/office/officeart/2005/8/layout/hList7"/>
    <dgm:cxn modelId="{32BE90B5-B21A-4318-B99D-7F9A496C2948}" type="presOf" srcId="{DDEE40D8-4986-43C1-8C5A-D99F860D5122}" destId="{E49A5C98-7EAE-4DAF-9E76-B5A99EB43FF1}" srcOrd="1" destOrd="0" presId="urn:microsoft.com/office/officeart/2005/8/layout/hList7"/>
    <dgm:cxn modelId="{A0EE7E67-947C-434B-92B0-CD358543FA13}" type="presParOf" srcId="{1800F11D-6B41-4460-8A53-67305FA5D956}" destId="{261842B2-0CF5-4EFE-B5A7-DA4620E81D0D}" srcOrd="0" destOrd="0" presId="urn:microsoft.com/office/officeart/2005/8/layout/hList7"/>
    <dgm:cxn modelId="{D9B98D94-06B4-442B-B488-88D11E7A1C14}" type="presParOf" srcId="{1800F11D-6B41-4460-8A53-67305FA5D956}" destId="{000A19E1-2350-4889-A1F4-3AE7834BE302}" srcOrd="1" destOrd="0" presId="urn:microsoft.com/office/officeart/2005/8/layout/hList7"/>
    <dgm:cxn modelId="{ADA47DD1-C0D4-4FFF-BB76-3C3446F46595}" type="presParOf" srcId="{000A19E1-2350-4889-A1F4-3AE7834BE302}" destId="{9912040C-B38A-438F-8338-A5688EB7B396}" srcOrd="0" destOrd="0" presId="urn:microsoft.com/office/officeart/2005/8/layout/hList7"/>
    <dgm:cxn modelId="{250CC489-968D-4968-9B59-5B676B8A47A1}" type="presParOf" srcId="{9912040C-B38A-438F-8338-A5688EB7B396}" destId="{EB01B991-E360-4BFF-82AA-08989BE53244}" srcOrd="0" destOrd="0" presId="urn:microsoft.com/office/officeart/2005/8/layout/hList7"/>
    <dgm:cxn modelId="{DA12818E-08BC-4624-82C7-3A85CE449D73}" type="presParOf" srcId="{9912040C-B38A-438F-8338-A5688EB7B396}" destId="{8F3B6C01-DFDE-4454-B81F-96190F9EF273}" srcOrd="1" destOrd="0" presId="urn:microsoft.com/office/officeart/2005/8/layout/hList7"/>
    <dgm:cxn modelId="{E3F645F5-36C2-4CE6-B7FF-B1009496F1AC}" type="presParOf" srcId="{9912040C-B38A-438F-8338-A5688EB7B396}" destId="{759BB34B-BFEE-4231-BA6C-2863FC6A570E}" srcOrd="2" destOrd="0" presId="urn:microsoft.com/office/officeart/2005/8/layout/hList7"/>
    <dgm:cxn modelId="{5375DE90-153B-401F-939E-43CFBC379DF0}" type="presParOf" srcId="{9912040C-B38A-438F-8338-A5688EB7B396}" destId="{F935DB78-0D1F-4C93-AAD0-CA6D8BEB4044}" srcOrd="3" destOrd="0" presId="urn:microsoft.com/office/officeart/2005/8/layout/hList7"/>
    <dgm:cxn modelId="{13AEC0C2-FC48-4C12-8203-D957EF98AE85}" type="presParOf" srcId="{000A19E1-2350-4889-A1F4-3AE7834BE302}" destId="{A286D546-CE2B-4275-B7D8-C6961379A97C}" srcOrd="1" destOrd="0" presId="urn:microsoft.com/office/officeart/2005/8/layout/hList7"/>
    <dgm:cxn modelId="{EA29991B-700E-4C60-9AD1-0F696394C9D2}" type="presParOf" srcId="{000A19E1-2350-4889-A1F4-3AE7834BE302}" destId="{6B189FB0-F1FA-4450-A1A5-3D9BB7F2177E}" srcOrd="2" destOrd="0" presId="urn:microsoft.com/office/officeart/2005/8/layout/hList7"/>
    <dgm:cxn modelId="{2DD070F5-57FF-45CF-98FD-2A301C7F223C}" type="presParOf" srcId="{6B189FB0-F1FA-4450-A1A5-3D9BB7F2177E}" destId="{13E83A36-1D69-4571-8B66-A19B77771E40}" srcOrd="0" destOrd="0" presId="urn:microsoft.com/office/officeart/2005/8/layout/hList7"/>
    <dgm:cxn modelId="{1B7061DC-25FC-4ADD-A251-B5F0D98839DA}" type="presParOf" srcId="{6B189FB0-F1FA-4450-A1A5-3D9BB7F2177E}" destId="{E49A5C98-7EAE-4DAF-9E76-B5A99EB43FF1}" srcOrd="1" destOrd="0" presId="urn:microsoft.com/office/officeart/2005/8/layout/hList7"/>
    <dgm:cxn modelId="{582A918F-43EF-4A01-AA9A-DD77F0F8BB08}" type="presParOf" srcId="{6B189FB0-F1FA-4450-A1A5-3D9BB7F2177E}" destId="{F5FA2490-339E-4FAA-89D2-21B4AA644183}" srcOrd="2" destOrd="0" presId="urn:microsoft.com/office/officeart/2005/8/layout/hList7"/>
    <dgm:cxn modelId="{1E572E37-C53D-48A0-B38A-384CAF510E13}" type="presParOf" srcId="{6B189FB0-F1FA-4450-A1A5-3D9BB7F2177E}" destId="{962AB91A-9DE3-41A4-BCC9-79315F4AE0F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A93CF47-FE56-4798-A612-2D03D2BD845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751301F-51AC-4358-96B6-06F92C775D9D}">
      <dgm:prSet/>
      <dgm:spPr/>
      <dgm:t>
        <a:bodyPr/>
        <a:lstStyle/>
        <a:p>
          <a:pPr rtl="0"/>
          <a:r>
            <a:rPr lang="tr-TR" smtClean="0"/>
            <a:t>Dinin evrimsel bir toplumsal gerçeklik olduğu</a:t>
          </a:r>
          <a:endParaRPr lang="tr-TR"/>
        </a:p>
      </dgm:t>
    </dgm:pt>
    <dgm:pt modelId="{D8E2A0F4-C775-4C1B-80BB-9ACA42C617BB}" type="parTrans" cxnId="{7472D578-8059-4B3F-9982-8511F66E0301}">
      <dgm:prSet/>
      <dgm:spPr/>
      <dgm:t>
        <a:bodyPr/>
        <a:lstStyle/>
        <a:p>
          <a:endParaRPr lang="tr-TR"/>
        </a:p>
      </dgm:t>
    </dgm:pt>
    <dgm:pt modelId="{7262F0E1-57F6-4DC7-A0EF-7173F64636E2}" type="sibTrans" cxnId="{7472D578-8059-4B3F-9982-8511F66E0301}">
      <dgm:prSet/>
      <dgm:spPr/>
      <dgm:t>
        <a:bodyPr/>
        <a:lstStyle/>
        <a:p>
          <a:endParaRPr lang="tr-TR"/>
        </a:p>
      </dgm:t>
    </dgm:pt>
    <dgm:pt modelId="{63B986F8-D94F-4EC9-B35F-6F7132DAC318}" type="pres">
      <dgm:prSet presAssocID="{3A93CF47-FE56-4798-A612-2D03D2BD845D}" presName="linear" presStyleCnt="0">
        <dgm:presLayoutVars>
          <dgm:animLvl val="lvl"/>
          <dgm:resizeHandles val="exact"/>
        </dgm:presLayoutVars>
      </dgm:prSet>
      <dgm:spPr/>
    </dgm:pt>
    <dgm:pt modelId="{CF2C8209-8823-4CA6-9A84-ED8259974D5E}" type="pres">
      <dgm:prSet presAssocID="{E751301F-51AC-4358-96B6-06F92C775D9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472D578-8059-4B3F-9982-8511F66E0301}" srcId="{3A93CF47-FE56-4798-A612-2D03D2BD845D}" destId="{E751301F-51AC-4358-96B6-06F92C775D9D}" srcOrd="0" destOrd="0" parTransId="{D8E2A0F4-C775-4C1B-80BB-9ACA42C617BB}" sibTransId="{7262F0E1-57F6-4DC7-A0EF-7173F64636E2}"/>
    <dgm:cxn modelId="{7771F0E5-8293-437D-801E-B7FE942FF5A8}" type="presOf" srcId="{3A93CF47-FE56-4798-A612-2D03D2BD845D}" destId="{63B986F8-D94F-4EC9-B35F-6F7132DAC318}" srcOrd="0" destOrd="0" presId="urn:microsoft.com/office/officeart/2005/8/layout/vList2"/>
    <dgm:cxn modelId="{17376C05-FE6B-4CD2-8E31-05DD68795EDC}" type="presOf" srcId="{E751301F-51AC-4358-96B6-06F92C775D9D}" destId="{CF2C8209-8823-4CA6-9A84-ED8259974D5E}" srcOrd="0" destOrd="0" presId="urn:microsoft.com/office/officeart/2005/8/layout/vList2"/>
    <dgm:cxn modelId="{B6FFF206-DFC2-447A-A632-EA15C19F6278}" type="presParOf" srcId="{63B986F8-D94F-4EC9-B35F-6F7132DAC318}" destId="{CF2C8209-8823-4CA6-9A84-ED8259974D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D4B9E12-090A-498E-A76A-3E23AFB8A7E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219F11B-47FB-4027-8781-6AF9981363BD}">
      <dgm:prSet/>
      <dgm:spPr/>
      <dgm:t>
        <a:bodyPr/>
        <a:lstStyle/>
        <a:p>
          <a:pPr rtl="0"/>
          <a:r>
            <a:rPr lang="tr-TR" smtClean="0"/>
            <a:t>Dinin işlevsel olduğu varsayımı</a:t>
          </a:r>
          <a:endParaRPr lang="tr-TR"/>
        </a:p>
      </dgm:t>
    </dgm:pt>
    <dgm:pt modelId="{2EE2C889-CD87-4366-A206-3697C82A9A4B}" type="parTrans" cxnId="{3F062D3F-3F87-440A-BA21-9B4F9B5EC73D}">
      <dgm:prSet/>
      <dgm:spPr/>
      <dgm:t>
        <a:bodyPr/>
        <a:lstStyle/>
        <a:p>
          <a:endParaRPr lang="tr-TR"/>
        </a:p>
      </dgm:t>
    </dgm:pt>
    <dgm:pt modelId="{517CB9A8-E3B3-44DD-A2B9-3BF5DF191D68}" type="sibTrans" cxnId="{3F062D3F-3F87-440A-BA21-9B4F9B5EC73D}">
      <dgm:prSet/>
      <dgm:spPr/>
      <dgm:t>
        <a:bodyPr/>
        <a:lstStyle/>
        <a:p>
          <a:endParaRPr lang="tr-TR"/>
        </a:p>
      </dgm:t>
    </dgm:pt>
    <dgm:pt modelId="{FA994316-56CF-445C-8940-5F5B21F35D84}" type="pres">
      <dgm:prSet presAssocID="{ED4B9E12-090A-498E-A76A-3E23AFB8A7EE}" presName="linear" presStyleCnt="0">
        <dgm:presLayoutVars>
          <dgm:animLvl val="lvl"/>
          <dgm:resizeHandles val="exact"/>
        </dgm:presLayoutVars>
      </dgm:prSet>
      <dgm:spPr/>
    </dgm:pt>
    <dgm:pt modelId="{53308239-8BE2-46F2-A067-CA006F185BE1}" type="pres">
      <dgm:prSet presAssocID="{8219F11B-47FB-4027-8781-6AF9981363B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F062D3F-3F87-440A-BA21-9B4F9B5EC73D}" srcId="{ED4B9E12-090A-498E-A76A-3E23AFB8A7EE}" destId="{8219F11B-47FB-4027-8781-6AF9981363BD}" srcOrd="0" destOrd="0" parTransId="{2EE2C889-CD87-4366-A206-3697C82A9A4B}" sibTransId="{517CB9A8-E3B3-44DD-A2B9-3BF5DF191D68}"/>
    <dgm:cxn modelId="{87F1FFA5-FBEB-4CC1-ADA1-AB272B84A5E1}" type="presOf" srcId="{8219F11B-47FB-4027-8781-6AF9981363BD}" destId="{53308239-8BE2-46F2-A067-CA006F185BE1}" srcOrd="0" destOrd="0" presId="urn:microsoft.com/office/officeart/2005/8/layout/vList2"/>
    <dgm:cxn modelId="{E03EBC19-8013-41A4-96F1-635246492376}" type="presOf" srcId="{ED4B9E12-090A-498E-A76A-3E23AFB8A7EE}" destId="{FA994316-56CF-445C-8940-5F5B21F35D84}" srcOrd="0" destOrd="0" presId="urn:microsoft.com/office/officeart/2005/8/layout/vList2"/>
    <dgm:cxn modelId="{A4A04BC5-F1DF-46CE-A0C5-D77F3F04A87F}" type="presParOf" srcId="{FA994316-56CF-445C-8940-5F5B21F35D84}" destId="{53308239-8BE2-46F2-A067-CA006F185BE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FA4F5F-1776-46FA-BEC9-261014A7D848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100" kern="1200" dirty="0" smtClean="0"/>
            <a:t>      Emile </a:t>
          </a:r>
          <a:r>
            <a:rPr lang="tr-TR" sz="6100" kern="1200" dirty="0" err="1" smtClean="0"/>
            <a:t>Durkheim</a:t>
          </a:r>
          <a:endParaRPr lang="tr-TR" sz="6100" kern="1200" dirty="0"/>
        </a:p>
      </dsp:txBody>
      <dsp:txXfrm>
        <a:off x="71422" y="74891"/>
        <a:ext cx="7629556" cy="132024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F822E-FFD1-481E-8631-0B9B8C2DD3A0}">
      <dsp:nvSpPr>
        <dsp:cNvPr id="0" name=""/>
        <dsp:cNvSpPr/>
      </dsp:nvSpPr>
      <dsp:spPr>
        <a:xfrm>
          <a:off x="0" y="970131"/>
          <a:ext cx="8229600" cy="2585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Dinlerin kökeninde totemizme dayandığı</a:t>
          </a:r>
          <a:endParaRPr lang="tr-TR" sz="6500" kern="1200" dirty="0"/>
        </a:p>
      </dsp:txBody>
      <dsp:txXfrm>
        <a:off x="126223" y="1096354"/>
        <a:ext cx="7977154" cy="23332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C60BC-07FE-432F-BFD3-D7D0BADDEBD9}">
      <dsp:nvSpPr>
        <dsp:cNvPr id="0" name=""/>
        <dsp:cNvSpPr/>
      </dsp:nvSpPr>
      <dsp:spPr>
        <a:xfrm>
          <a:off x="0" y="475806"/>
          <a:ext cx="8229600" cy="3574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Dinin tüm biçimlerinin temelde aynı olduğu varsayımı</a:t>
          </a:r>
          <a:endParaRPr lang="tr-TR" sz="6500" kern="1200"/>
        </a:p>
      </dsp:txBody>
      <dsp:txXfrm>
        <a:off x="174485" y="650291"/>
        <a:ext cx="7880630" cy="32253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E0F14E-4F15-462A-829B-60A2BC4633B9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İnanç farklılıkları ve intihar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D2A47-6052-4A31-861D-A5C6100BF7F5}">
      <dsp:nvSpPr>
        <dsp:cNvPr id="0" name=""/>
        <dsp:cNvSpPr/>
      </dsp:nvSpPr>
      <dsp:spPr>
        <a:xfrm rot="10800000">
          <a:off x="1870475" y="1167"/>
          <a:ext cx="5472684" cy="196807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865" tIns="160020" rIns="298704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smtClean="0"/>
            <a:t>Katoliklerde intihar daha az</a:t>
          </a:r>
          <a:endParaRPr lang="tr-TR" sz="4200" kern="1200"/>
        </a:p>
      </dsp:txBody>
      <dsp:txXfrm rot="10800000">
        <a:off x="2362493" y="1167"/>
        <a:ext cx="4980666" cy="1968071"/>
      </dsp:txXfrm>
    </dsp:sp>
    <dsp:sp modelId="{D1214831-4827-4875-8D1E-6047EFCA84A4}">
      <dsp:nvSpPr>
        <dsp:cNvPr id="0" name=""/>
        <dsp:cNvSpPr/>
      </dsp:nvSpPr>
      <dsp:spPr>
        <a:xfrm>
          <a:off x="886440" y="1167"/>
          <a:ext cx="1968071" cy="196807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85EC5-D924-4C91-B69A-7977D49A7D66}">
      <dsp:nvSpPr>
        <dsp:cNvPr id="0" name=""/>
        <dsp:cNvSpPr/>
      </dsp:nvSpPr>
      <dsp:spPr>
        <a:xfrm rot="10800000">
          <a:off x="1870475" y="2556723"/>
          <a:ext cx="5472684" cy="196807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7865" tIns="160020" rIns="298704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smtClean="0"/>
            <a:t>Protestanlarda intihar daha fazla</a:t>
          </a:r>
          <a:endParaRPr lang="tr-TR" sz="4200" kern="1200"/>
        </a:p>
      </dsp:txBody>
      <dsp:txXfrm rot="10800000">
        <a:off x="2362493" y="2556723"/>
        <a:ext cx="4980666" cy="1968071"/>
      </dsp:txXfrm>
    </dsp:sp>
    <dsp:sp modelId="{DD8AE705-4333-4599-94E0-A21077857CFD}">
      <dsp:nvSpPr>
        <dsp:cNvPr id="0" name=""/>
        <dsp:cNvSpPr/>
      </dsp:nvSpPr>
      <dsp:spPr>
        <a:xfrm>
          <a:off x="886440" y="2556723"/>
          <a:ext cx="1968071" cy="196807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D5A9A0-09E8-4C7D-85D9-0AF338C0D10A}">
      <dsp:nvSpPr>
        <dsp:cNvPr id="0" name=""/>
        <dsp:cNvSpPr/>
      </dsp:nvSpPr>
      <dsp:spPr>
        <a:xfrm>
          <a:off x="5562" y="884654"/>
          <a:ext cx="2402387" cy="17933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A42C27-3FBE-49C7-B260-4DC79DDCBF8A}">
      <dsp:nvSpPr>
        <dsp:cNvPr id="0" name=""/>
        <dsp:cNvSpPr/>
      </dsp:nvSpPr>
      <dsp:spPr>
        <a:xfrm>
          <a:off x="5562" y="2677985"/>
          <a:ext cx="2402387" cy="771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27940" bIns="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-Daniele Hervieu Leger</a:t>
          </a:r>
          <a:endParaRPr lang="tr-TR" sz="2200" kern="1200"/>
        </a:p>
      </dsp:txBody>
      <dsp:txXfrm>
        <a:off x="5562" y="2677985"/>
        <a:ext cx="1691822" cy="771132"/>
      </dsp:txXfrm>
    </dsp:sp>
    <dsp:sp modelId="{DAEAD7A1-5DDA-4612-B465-F80B5F3D0F92}">
      <dsp:nvSpPr>
        <dsp:cNvPr id="0" name=""/>
        <dsp:cNvSpPr/>
      </dsp:nvSpPr>
      <dsp:spPr>
        <a:xfrm>
          <a:off x="1765343" y="2800473"/>
          <a:ext cx="840835" cy="84083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AED078-E898-481F-A3FD-13E1CA2B572A}">
      <dsp:nvSpPr>
        <dsp:cNvPr id="0" name=""/>
        <dsp:cNvSpPr/>
      </dsp:nvSpPr>
      <dsp:spPr>
        <a:xfrm>
          <a:off x="2814491" y="884654"/>
          <a:ext cx="2402387" cy="17933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C4A36-4E70-4901-A4B0-54B0CFCD7CC9}">
      <dsp:nvSpPr>
        <dsp:cNvPr id="0" name=""/>
        <dsp:cNvSpPr/>
      </dsp:nvSpPr>
      <dsp:spPr>
        <a:xfrm>
          <a:off x="2814491" y="2677985"/>
          <a:ext cx="2402387" cy="771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27940" bIns="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Thomas Luckmann</a:t>
          </a:r>
          <a:endParaRPr lang="tr-TR" sz="2200" kern="1200"/>
        </a:p>
      </dsp:txBody>
      <dsp:txXfrm>
        <a:off x="2814491" y="2677985"/>
        <a:ext cx="1691822" cy="771132"/>
      </dsp:txXfrm>
    </dsp:sp>
    <dsp:sp modelId="{3105EF5B-E56C-4B1E-885E-7D8F335A7F92}">
      <dsp:nvSpPr>
        <dsp:cNvPr id="0" name=""/>
        <dsp:cNvSpPr/>
      </dsp:nvSpPr>
      <dsp:spPr>
        <a:xfrm>
          <a:off x="4574273" y="2800473"/>
          <a:ext cx="840835" cy="84083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FAD42D-F048-4BE2-BD5C-FBC3EC0DF0A2}">
      <dsp:nvSpPr>
        <dsp:cNvPr id="0" name=""/>
        <dsp:cNvSpPr/>
      </dsp:nvSpPr>
      <dsp:spPr>
        <a:xfrm>
          <a:off x="5623420" y="884654"/>
          <a:ext cx="2402387" cy="17933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2771D-C5B0-41C4-9516-9EEC54A7A654}">
      <dsp:nvSpPr>
        <dsp:cNvPr id="0" name=""/>
        <dsp:cNvSpPr/>
      </dsp:nvSpPr>
      <dsp:spPr>
        <a:xfrm>
          <a:off x="5623420" y="2677985"/>
          <a:ext cx="2402387" cy="771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27940" bIns="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Mary Douglas</a:t>
          </a:r>
          <a:endParaRPr lang="tr-TR" sz="2200" kern="1200"/>
        </a:p>
      </dsp:txBody>
      <dsp:txXfrm>
        <a:off x="5623420" y="2677985"/>
        <a:ext cx="1691822" cy="771132"/>
      </dsp:txXfrm>
    </dsp:sp>
    <dsp:sp modelId="{71565909-0C7F-409E-8830-6665C56D27F0}">
      <dsp:nvSpPr>
        <dsp:cNvPr id="0" name=""/>
        <dsp:cNvSpPr/>
      </dsp:nvSpPr>
      <dsp:spPr>
        <a:xfrm>
          <a:off x="7383202" y="2800473"/>
          <a:ext cx="840835" cy="84083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6D4BB-BE3D-451E-AC7D-DB0346CDC323}">
      <dsp:nvSpPr>
        <dsp:cNvPr id="0" name=""/>
        <dsp:cNvSpPr/>
      </dsp:nvSpPr>
      <dsp:spPr>
        <a:xfrm>
          <a:off x="2048256" y="0"/>
          <a:ext cx="2304288" cy="1752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smtClean="0"/>
            <a:t>İhsan Toker</a:t>
          </a:r>
          <a:endParaRPr lang="tr-TR" sz="4900" kern="1200"/>
        </a:p>
      </dsp:txBody>
      <dsp:txXfrm>
        <a:off x="2133811" y="85555"/>
        <a:ext cx="2133178" cy="15814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2345D0-7AC1-4722-9FEE-DD05F16808F8}">
      <dsp:nvSpPr>
        <dsp:cNvPr id="0" name=""/>
        <dsp:cNvSpPr/>
      </dsp:nvSpPr>
      <dsp:spPr>
        <a:xfrm>
          <a:off x="0" y="14143"/>
          <a:ext cx="8229600" cy="14301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smtClean="0"/>
            <a:t>Fransız sosyal bilimci</a:t>
          </a:r>
          <a:endParaRPr lang="tr-TR" sz="3600" kern="1200"/>
        </a:p>
      </dsp:txBody>
      <dsp:txXfrm>
        <a:off x="69812" y="83955"/>
        <a:ext cx="8089976" cy="1290481"/>
      </dsp:txXfrm>
    </dsp:sp>
    <dsp:sp modelId="{1E11C309-96C6-42BB-A422-B3A26ED244D9}">
      <dsp:nvSpPr>
        <dsp:cNvPr id="0" name=""/>
        <dsp:cNvSpPr/>
      </dsp:nvSpPr>
      <dsp:spPr>
        <a:xfrm>
          <a:off x="0" y="1547928"/>
          <a:ext cx="8229600" cy="14301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smtClean="0"/>
            <a:t>Fransız sosyoloji okulunun üyesi</a:t>
          </a:r>
          <a:endParaRPr lang="tr-TR" sz="3600" kern="1200"/>
        </a:p>
      </dsp:txBody>
      <dsp:txXfrm>
        <a:off x="69812" y="1617740"/>
        <a:ext cx="8089976" cy="1290481"/>
      </dsp:txXfrm>
    </dsp:sp>
    <dsp:sp modelId="{4E1A5824-33BC-44AB-9984-4C9C38F11BEE}">
      <dsp:nvSpPr>
        <dsp:cNvPr id="0" name=""/>
        <dsp:cNvSpPr/>
      </dsp:nvSpPr>
      <dsp:spPr>
        <a:xfrm>
          <a:off x="0" y="3081714"/>
          <a:ext cx="8229600" cy="14301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smtClean="0"/>
            <a:t>Din sosyolojisi terimini ilk defa kullanan kişi</a:t>
          </a:r>
          <a:endParaRPr lang="tr-TR" sz="3600" kern="1200"/>
        </a:p>
      </dsp:txBody>
      <dsp:txXfrm>
        <a:off x="69812" y="3151526"/>
        <a:ext cx="8089976" cy="12904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9F91C-805F-40A9-A2F9-D62A29128598}">
      <dsp:nvSpPr>
        <dsp:cNvPr id="0" name=""/>
        <dsp:cNvSpPr/>
      </dsp:nvSpPr>
      <dsp:spPr>
        <a:xfrm>
          <a:off x="2633471" y="2265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Toplumsal işbölümü</a:t>
          </a:r>
          <a:endParaRPr lang="tr-TR" sz="2800" kern="1200"/>
        </a:p>
      </dsp:txBody>
      <dsp:txXfrm>
        <a:off x="2686656" y="55450"/>
        <a:ext cx="2856286" cy="983131"/>
      </dsp:txXfrm>
    </dsp:sp>
    <dsp:sp modelId="{A2219B6D-3C33-48C3-B304-E10ECED24740}">
      <dsp:nvSpPr>
        <dsp:cNvPr id="0" name=""/>
        <dsp:cNvSpPr/>
      </dsp:nvSpPr>
      <dsp:spPr>
        <a:xfrm>
          <a:off x="2633471" y="1146242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İntihar</a:t>
          </a:r>
          <a:endParaRPr lang="tr-TR" sz="2800" kern="1200"/>
        </a:p>
      </dsp:txBody>
      <dsp:txXfrm>
        <a:off x="2686656" y="1199427"/>
        <a:ext cx="2856286" cy="983131"/>
      </dsp:txXfrm>
    </dsp:sp>
    <dsp:sp modelId="{5A1FD83C-CB50-453F-A6E3-943E7B066417}">
      <dsp:nvSpPr>
        <dsp:cNvPr id="0" name=""/>
        <dsp:cNvSpPr/>
      </dsp:nvSpPr>
      <dsp:spPr>
        <a:xfrm>
          <a:off x="2633471" y="2290219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Sosyolojik yöntemin kuralları</a:t>
          </a:r>
          <a:endParaRPr lang="tr-TR" sz="2800" kern="1200"/>
        </a:p>
      </dsp:txBody>
      <dsp:txXfrm>
        <a:off x="2686656" y="2343404"/>
        <a:ext cx="2856286" cy="983131"/>
      </dsp:txXfrm>
    </dsp:sp>
    <dsp:sp modelId="{B1A97C2D-D567-460C-9FED-F79CF57761B8}">
      <dsp:nvSpPr>
        <dsp:cNvPr id="0" name=""/>
        <dsp:cNvSpPr/>
      </dsp:nvSpPr>
      <dsp:spPr>
        <a:xfrm>
          <a:off x="2633471" y="3434195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Dini hayatın ilkel biçimleri</a:t>
          </a:r>
          <a:endParaRPr lang="tr-TR" sz="2800" kern="1200"/>
        </a:p>
      </dsp:txBody>
      <dsp:txXfrm>
        <a:off x="2686656" y="3487380"/>
        <a:ext cx="2856286" cy="9831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0F20E-59C0-4729-865E-47F3BEB87F03}">
      <dsp:nvSpPr>
        <dsp:cNvPr id="0" name=""/>
        <dsp:cNvSpPr/>
      </dsp:nvSpPr>
      <dsp:spPr>
        <a:xfrm rot="18000000">
          <a:off x="3323" y="2668129"/>
          <a:ext cx="1665609" cy="1082646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Anomi</a:t>
          </a:r>
          <a:endParaRPr lang="tr-TR" sz="2400" kern="1200"/>
        </a:p>
      </dsp:txBody>
      <dsp:txXfrm>
        <a:off x="79058" y="2707767"/>
        <a:ext cx="1559909" cy="1029796"/>
      </dsp:txXfrm>
    </dsp:sp>
    <dsp:sp modelId="{89B045EE-51F2-446E-B148-2FCF2898940A}">
      <dsp:nvSpPr>
        <dsp:cNvPr id="0" name=""/>
        <dsp:cNvSpPr/>
      </dsp:nvSpPr>
      <dsp:spPr>
        <a:xfrm rot="19800000">
          <a:off x="1389053" y="1282399"/>
          <a:ext cx="1665609" cy="1082646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Kollektif bilinç</a:t>
          </a:r>
          <a:endParaRPr lang="tr-TR" sz="2400" kern="1200"/>
        </a:p>
      </dsp:txBody>
      <dsp:txXfrm>
        <a:off x="1455116" y="1331709"/>
        <a:ext cx="1559909" cy="1029796"/>
      </dsp:txXfrm>
    </dsp:sp>
    <dsp:sp modelId="{7F1C0B86-DB3D-436E-BB15-54C7C497EC99}">
      <dsp:nvSpPr>
        <dsp:cNvPr id="0" name=""/>
        <dsp:cNvSpPr/>
      </dsp:nvSpPr>
      <dsp:spPr>
        <a:xfrm>
          <a:off x="3281995" y="775187"/>
          <a:ext cx="1665609" cy="1082646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İşbölümü</a:t>
          </a:r>
          <a:endParaRPr lang="tr-TR" sz="2400" kern="1200"/>
        </a:p>
      </dsp:txBody>
      <dsp:txXfrm>
        <a:off x="3334845" y="828037"/>
        <a:ext cx="1559909" cy="1029796"/>
      </dsp:txXfrm>
    </dsp:sp>
    <dsp:sp modelId="{70FC5402-1D2B-48C6-ABD0-A8C1EAEFC9D1}">
      <dsp:nvSpPr>
        <dsp:cNvPr id="0" name=""/>
        <dsp:cNvSpPr/>
      </dsp:nvSpPr>
      <dsp:spPr>
        <a:xfrm rot="1800000">
          <a:off x="5174936" y="1282399"/>
          <a:ext cx="1665609" cy="1082646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Nesnellik</a:t>
          </a:r>
          <a:endParaRPr lang="tr-TR" sz="2400" kern="1200"/>
        </a:p>
      </dsp:txBody>
      <dsp:txXfrm>
        <a:off x="5214574" y="1331709"/>
        <a:ext cx="1559909" cy="1029796"/>
      </dsp:txXfrm>
    </dsp:sp>
    <dsp:sp modelId="{0C3CF3F5-9909-45CA-AC1E-DA38F7C1941F}">
      <dsp:nvSpPr>
        <dsp:cNvPr id="0" name=""/>
        <dsp:cNvSpPr/>
      </dsp:nvSpPr>
      <dsp:spPr>
        <a:xfrm rot="3600000">
          <a:off x="6560666" y="2668129"/>
          <a:ext cx="1665609" cy="1082646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smtClean="0"/>
            <a:t>İşlevselcilik </a:t>
          </a:r>
          <a:endParaRPr lang="tr-TR" sz="2400" kern="1200"/>
        </a:p>
      </dsp:txBody>
      <dsp:txXfrm>
        <a:off x="6590631" y="2707767"/>
        <a:ext cx="1559909" cy="10297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70CA0D-67EA-44BD-B7C2-0C9708C59889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6B820-4A52-4202-B30F-5CB2197A7C06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Toplumun bütünleşmiş bir birlik olduğu</a:t>
          </a:r>
          <a:endParaRPr lang="tr-TR" sz="6500" kern="1200"/>
        </a:p>
      </dsp:txBody>
      <dsp:txXfrm>
        <a:off x="2262981" y="0"/>
        <a:ext cx="5966618" cy="45259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01B991-E360-4BFF-82AA-08989BE53244}">
      <dsp:nvSpPr>
        <dsp:cNvPr id="0" name=""/>
        <dsp:cNvSpPr/>
      </dsp:nvSpPr>
      <dsp:spPr>
        <a:xfrm>
          <a:off x="3536" y="0"/>
          <a:ext cx="4050506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smtClean="0"/>
            <a:t>Mekanik dayanışma</a:t>
          </a:r>
          <a:endParaRPr lang="tr-TR" sz="4200" kern="1200"/>
        </a:p>
      </dsp:txBody>
      <dsp:txXfrm>
        <a:off x="3536" y="1810385"/>
        <a:ext cx="4050506" cy="1810385"/>
      </dsp:txXfrm>
    </dsp:sp>
    <dsp:sp modelId="{F935DB78-0D1F-4C93-AAD0-CA6D8BEB4044}">
      <dsp:nvSpPr>
        <dsp:cNvPr id="0" name=""/>
        <dsp:cNvSpPr/>
      </dsp:nvSpPr>
      <dsp:spPr>
        <a:xfrm>
          <a:off x="1275216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E83A36-1D69-4571-8B66-A19B77771E40}">
      <dsp:nvSpPr>
        <dsp:cNvPr id="0" name=""/>
        <dsp:cNvSpPr/>
      </dsp:nvSpPr>
      <dsp:spPr>
        <a:xfrm>
          <a:off x="4175557" y="0"/>
          <a:ext cx="4050506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smtClean="0"/>
            <a:t>Organik dayanışma</a:t>
          </a:r>
          <a:endParaRPr lang="tr-TR" sz="4200" kern="1200"/>
        </a:p>
      </dsp:txBody>
      <dsp:txXfrm>
        <a:off x="4175557" y="1810385"/>
        <a:ext cx="4050506" cy="1810385"/>
      </dsp:txXfrm>
    </dsp:sp>
    <dsp:sp modelId="{962AB91A-9DE3-41A4-BCC9-79315F4AE0F3}">
      <dsp:nvSpPr>
        <dsp:cNvPr id="0" name=""/>
        <dsp:cNvSpPr/>
      </dsp:nvSpPr>
      <dsp:spPr>
        <a:xfrm>
          <a:off x="544723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1842B2-0CF5-4EFE-B5A7-DA4620E81D0D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2C8209-8823-4CA6-9A84-ED8259974D5E}">
      <dsp:nvSpPr>
        <dsp:cNvPr id="0" name=""/>
        <dsp:cNvSpPr/>
      </dsp:nvSpPr>
      <dsp:spPr>
        <a:xfrm>
          <a:off x="0" y="475806"/>
          <a:ext cx="8229600" cy="3574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Dinin evrimsel bir toplumsal gerçeklik olduğu</a:t>
          </a:r>
          <a:endParaRPr lang="tr-TR" sz="6500" kern="1200"/>
        </a:p>
      </dsp:txBody>
      <dsp:txXfrm>
        <a:off x="174485" y="650291"/>
        <a:ext cx="7880630" cy="32253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308239-8BE2-46F2-A067-CA006F185BE1}">
      <dsp:nvSpPr>
        <dsp:cNvPr id="0" name=""/>
        <dsp:cNvSpPr/>
      </dsp:nvSpPr>
      <dsp:spPr>
        <a:xfrm>
          <a:off x="0" y="970131"/>
          <a:ext cx="8229600" cy="2585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Dinin işlevsel olduğu varsayımı</a:t>
          </a:r>
          <a:endParaRPr lang="tr-TR" sz="6500" kern="1200"/>
        </a:p>
      </dsp:txBody>
      <dsp:txXfrm>
        <a:off x="126223" y="1096354"/>
        <a:ext cx="7977154" cy="2333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TabbedArc+Icon">
  <dgm:title val="Sekmeli Yay"/>
  <dgm:desc val="Ortak bir alanın üzerinde yay oluşturan, birbiriyle ilişkili bir öğeler kümesini göstermek için kullanın. Kısa metinlerle en iyi sonucu verir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088927296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829527030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4165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1585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755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1523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270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3954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2017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etkiler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6403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104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844824"/>
            <a:ext cx="6094594" cy="3381386"/>
          </a:xfrm>
        </p:spPr>
      </p:pic>
    </p:spTree>
    <p:extLst>
      <p:ext uri="{BB962C8B-B14F-4D97-AF65-F5344CB8AC3E}">
        <p14:creationId xmlns:p14="http://schemas.microsoft.com/office/powerpoint/2010/main" val="89337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6871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663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72186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2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kavramlar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5978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780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09834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05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dayanışma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55803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502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5030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43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1539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095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91</Words>
  <Application>Microsoft Office PowerPoint</Application>
  <PresentationFormat>Ekran Gösterisi (4:3)</PresentationFormat>
  <Paragraphs>31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PowerPoint Sunusu</vt:lpstr>
      <vt:lpstr>PowerPoint Sunusu</vt:lpstr>
      <vt:lpstr>PowerPoint Sunusu</vt:lpstr>
      <vt:lpstr>çalışmaları</vt:lpstr>
      <vt:lpstr>Temel kavramlar</vt:lpstr>
      <vt:lpstr>PowerPoint Sunusu</vt:lpstr>
      <vt:lpstr>Toplumsal dayanışma</vt:lpstr>
      <vt:lpstr>PowerPoint Sunusu</vt:lpstr>
      <vt:lpstr>PowerPoint Sunusu</vt:lpstr>
      <vt:lpstr>PowerPoint Sunusu</vt:lpstr>
      <vt:lpstr>PowerPoint Sunusu</vt:lpstr>
      <vt:lpstr>PowerPoint Sunusu</vt:lpstr>
      <vt:lpstr>etkiler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toker</dc:creator>
  <cp:lastModifiedBy>user</cp:lastModifiedBy>
  <cp:revision>5</cp:revision>
  <dcterms:created xsi:type="dcterms:W3CDTF">2019-10-03T14:51:37Z</dcterms:created>
  <dcterms:modified xsi:type="dcterms:W3CDTF">2019-10-03T15:08:56Z</dcterms:modified>
</cp:coreProperties>
</file>