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831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10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1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64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894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879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162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33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97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706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278D9-22C6-42E0-863F-6091AED37BE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E0BD-EE15-4D66-896F-E2D97F10EF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14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 </a:t>
            </a:r>
            <a:br>
              <a:rPr lang="tr-TR" dirty="0" smtClean="0"/>
            </a:br>
            <a:r>
              <a:rPr lang="tr-TR" dirty="0" smtClean="0"/>
              <a:t>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87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301" y="0"/>
            <a:ext cx="9180243" cy="6867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23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874" y="0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02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937" y="0"/>
            <a:ext cx="9208235" cy="6888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33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978" y="0"/>
            <a:ext cx="9161582" cy="685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1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977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771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MESLEKİ UYGULAMA 2 DERSİ  4.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 4. HAFTA</dc:title>
  <dc:creator>HP</dc:creator>
  <cp:lastModifiedBy>HP</cp:lastModifiedBy>
  <cp:revision>1</cp:revision>
  <dcterms:created xsi:type="dcterms:W3CDTF">2020-05-09T13:26:43Z</dcterms:created>
  <dcterms:modified xsi:type="dcterms:W3CDTF">2020-05-09T13:27:06Z</dcterms:modified>
</cp:coreProperties>
</file>