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8024</Words>
  <Application>Microsoft Office PowerPoint</Application>
  <PresentationFormat>Ekran Gösterisi (4:3)</PresentationFormat>
  <Paragraphs>491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UBF</cp:lastModifiedBy>
  <cp:revision>833</cp:revision>
  <cp:lastPrinted>2016-10-24T07:53:35Z</cp:lastPrinted>
  <dcterms:created xsi:type="dcterms:W3CDTF">2016-09-18T09:35:24Z</dcterms:created>
  <dcterms:modified xsi:type="dcterms:W3CDTF">2020-03-04T09:25:50Z</dcterms:modified>
</cp:coreProperties>
</file>