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57" r:id="rId4"/>
    <p:sldId id="258" r:id="rId5"/>
    <p:sldId id="259" r:id="rId6"/>
    <p:sldId id="260" r:id="rId7"/>
    <p:sldId id="261" r:id="rId8"/>
    <p:sldId id="262" r:id="rId9"/>
    <p:sldId id="263" r:id="rId10"/>
    <p:sldId id="264" r:id="rId11"/>
    <p:sldId id="265" r:id="rId12"/>
    <p:sldId id="266"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70DA97-47F4-4EFC-89C5-A04625276457}" type="datetimeFigureOut">
              <a:rPr lang="tr-TR" smtClean="0"/>
              <a:t>23.01.2020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227A73-5969-4179-A9A0-0B061180E01C}" type="slidenum">
              <a:rPr lang="tr-TR" smtClean="0"/>
              <a:t>‹#›</a:t>
            </a:fld>
            <a:endParaRPr lang="tr-TR"/>
          </a:p>
        </p:txBody>
      </p:sp>
    </p:spTree>
    <p:extLst>
      <p:ext uri="{BB962C8B-B14F-4D97-AF65-F5344CB8AC3E}">
        <p14:creationId xmlns:p14="http://schemas.microsoft.com/office/powerpoint/2010/main" val="2173436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79789B7-284B-4D29-BF77-71C4D5573AC9}" type="slidenum">
              <a:rPr lang="tr-TR" altLang="tr-TR">
                <a:solidFill>
                  <a:srgbClr val="000000"/>
                </a:solidFill>
              </a:rPr>
              <a:pPr>
                <a:spcBef>
                  <a:spcPct val="0"/>
                </a:spcBef>
              </a:pPr>
              <a:t>1</a:t>
            </a:fld>
            <a:endParaRPr lang="tr-TR" altLang="tr-TR">
              <a:solidFill>
                <a:srgbClr val="000000"/>
              </a:solidFill>
            </a:endParaRPr>
          </a:p>
        </p:txBody>
      </p:sp>
      <p:sp>
        <p:nvSpPr>
          <p:cNvPr id="232451" name="Rectangle 2"/>
          <p:cNvSpPr>
            <a:spLocks noGrp="1" noRot="1" noChangeAspect="1" noChangeArrowheads="1" noTextEdit="1"/>
          </p:cNvSpPr>
          <p:nvPr>
            <p:ph type="sldImg"/>
          </p:nvPr>
        </p:nvSpPr>
        <p:spPr>
          <a:ln/>
        </p:spPr>
      </p:sp>
      <p:sp>
        <p:nvSpPr>
          <p:cNvPr id="2324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6674249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EC62C5E-ECBF-414A-9F5B-F2804AECEE33}" type="slidenum">
              <a:rPr lang="tr-TR" altLang="tr-TR">
                <a:solidFill>
                  <a:srgbClr val="000000"/>
                </a:solidFill>
              </a:rPr>
              <a:pPr>
                <a:spcBef>
                  <a:spcPct val="0"/>
                </a:spcBef>
              </a:pPr>
              <a:t>10</a:t>
            </a:fld>
            <a:endParaRPr lang="tr-TR" altLang="tr-TR">
              <a:solidFill>
                <a:srgbClr val="000000"/>
              </a:solidFill>
            </a:endParaRPr>
          </a:p>
        </p:txBody>
      </p:sp>
      <p:sp>
        <p:nvSpPr>
          <p:cNvPr id="250883" name="Rectangle 2"/>
          <p:cNvSpPr>
            <a:spLocks noGrp="1" noRot="1" noChangeAspect="1" noChangeArrowheads="1" noTextEdit="1"/>
          </p:cNvSpPr>
          <p:nvPr>
            <p:ph type="sldImg"/>
          </p:nvPr>
        </p:nvSpPr>
        <p:spPr>
          <a:ln/>
        </p:spPr>
      </p:sp>
      <p:sp>
        <p:nvSpPr>
          <p:cNvPr id="2508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5029263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B85B97C-140E-448F-A3C8-8F85656E9650}" type="slidenum">
              <a:rPr lang="tr-TR" altLang="tr-TR">
                <a:solidFill>
                  <a:srgbClr val="000000"/>
                </a:solidFill>
              </a:rPr>
              <a:pPr>
                <a:spcBef>
                  <a:spcPct val="0"/>
                </a:spcBef>
              </a:pPr>
              <a:t>11</a:t>
            </a:fld>
            <a:endParaRPr lang="tr-TR" altLang="tr-TR">
              <a:solidFill>
                <a:srgbClr val="000000"/>
              </a:solidFill>
            </a:endParaRPr>
          </a:p>
        </p:txBody>
      </p:sp>
      <p:sp>
        <p:nvSpPr>
          <p:cNvPr id="252931" name="Rectangle 2"/>
          <p:cNvSpPr>
            <a:spLocks noGrp="1" noRot="1" noChangeAspect="1" noChangeArrowheads="1" noTextEdit="1"/>
          </p:cNvSpPr>
          <p:nvPr>
            <p:ph type="sldImg"/>
          </p:nvPr>
        </p:nvSpPr>
        <p:spPr>
          <a:ln/>
        </p:spPr>
      </p:sp>
      <p:sp>
        <p:nvSpPr>
          <p:cNvPr id="2529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57188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89888BB-5738-4485-BE36-976A561D2D0E}" type="slidenum">
              <a:rPr lang="tr-TR" altLang="tr-TR">
                <a:solidFill>
                  <a:srgbClr val="000000"/>
                </a:solidFill>
              </a:rPr>
              <a:pPr>
                <a:spcBef>
                  <a:spcPct val="0"/>
                </a:spcBef>
              </a:pPr>
              <a:t>2</a:t>
            </a:fld>
            <a:endParaRPr lang="tr-TR" altLang="tr-TR">
              <a:solidFill>
                <a:srgbClr val="000000"/>
              </a:solidFill>
            </a:endParaRPr>
          </a:p>
        </p:txBody>
      </p:sp>
      <p:sp>
        <p:nvSpPr>
          <p:cNvPr id="234499" name="Rectangle 2"/>
          <p:cNvSpPr>
            <a:spLocks noGrp="1" noRot="1" noChangeAspect="1" noChangeArrowheads="1" noTextEdit="1"/>
          </p:cNvSpPr>
          <p:nvPr>
            <p:ph type="sldImg"/>
          </p:nvPr>
        </p:nvSpPr>
        <p:spPr>
          <a:ln/>
        </p:spPr>
      </p:sp>
      <p:sp>
        <p:nvSpPr>
          <p:cNvPr id="2345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7859146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B6B6A2B-0F5F-4ABC-89A5-512EC0C8D193}" type="slidenum">
              <a:rPr lang="tr-TR" altLang="tr-TR">
                <a:solidFill>
                  <a:srgbClr val="000000"/>
                </a:solidFill>
              </a:rPr>
              <a:pPr>
                <a:spcBef>
                  <a:spcPct val="0"/>
                </a:spcBef>
              </a:pPr>
              <a:t>3</a:t>
            </a:fld>
            <a:endParaRPr lang="tr-TR" altLang="tr-TR">
              <a:solidFill>
                <a:srgbClr val="000000"/>
              </a:solidFill>
            </a:endParaRPr>
          </a:p>
        </p:txBody>
      </p:sp>
      <p:sp>
        <p:nvSpPr>
          <p:cNvPr id="236547" name="Rectangle 2"/>
          <p:cNvSpPr>
            <a:spLocks noGrp="1" noRot="1" noChangeAspect="1" noChangeArrowheads="1" noTextEdit="1"/>
          </p:cNvSpPr>
          <p:nvPr>
            <p:ph type="sldImg"/>
          </p:nvPr>
        </p:nvSpPr>
        <p:spPr>
          <a:ln/>
        </p:spPr>
      </p:sp>
      <p:sp>
        <p:nvSpPr>
          <p:cNvPr id="2365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471086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B62BA82-00FF-47A6-9528-38DDB9D48BCF}" type="slidenum">
              <a:rPr lang="tr-TR" altLang="tr-TR">
                <a:solidFill>
                  <a:srgbClr val="000000"/>
                </a:solidFill>
              </a:rPr>
              <a:pPr>
                <a:spcBef>
                  <a:spcPct val="0"/>
                </a:spcBef>
              </a:pPr>
              <a:t>4</a:t>
            </a:fld>
            <a:endParaRPr lang="tr-TR" altLang="tr-TR">
              <a:solidFill>
                <a:srgbClr val="000000"/>
              </a:solidFill>
            </a:endParaRPr>
          </a:p>
        </p:txBody>
      </p:sp>
      <p:sp>
        <p:nvSpPr>
          <p:cNvPr id="238595" name="Rectangle 2"/>
          <p:cNvSpPr>
            <a:spLocks noGrp="1" noRot="1" noChangeAspect="1" noChangeArrowheads="1" noTextEdit="1"/>
          </p:cNvSpPr>
          <p:nvPr>
            <p:ph type="sldImg"/>
          </p:nvPr>
        </p:nvSpPr>
        <p:spPr>
          <a:ln/>
        </p:spPr>
      </p:sp>
      <p:sp>
        <p:nvSpPr>
          <p:cNvPr id="2385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2992044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D57C111-47FE-4F40-A527-83FC7B6CCCFA}" type="slidenum">
              <a:rPr lang="tr-TR" altLang="tr-TR">
                <a:solidFill>
                  <a:srgbClr val="000000"/>
                </a:solidFill>
              </a:rPr>
              <a:pPr>
                <a:spcBef>
                  <a:spcPct val="0"/>
                </a:spcBef>
              </a:pPr>
              <a:t>5</a:t>
            </a:fld>
            <a:endParaRPr lang="tr-TR" altLang="tr-TR">
              <a:solidFill>
                <a:srgbClr val="000000"/>
              </a:solidFill>
            </a:endParaRPr>
          </a:p>
        </p:txBody>
      </p:sp>
      <p:sp>
        <p:nvSpPr>
          <p:cNvPr id="240643" name="Rectangle 2"/>
          <p:cNvSpPr>
            <a:spLocks noGrp="1" noRot="1" noChangeAspect="1" noChangeArrowheads="1" noTextEdit="1"/>
          </p:cNvSpPr>
          <p:nvPr>
            <p:ph type="sldImg"/>
          </p:nvPr>
        </p:nvSpPr>
        <p:spPr>
          <a:ln/>
        </p:spPr>
      </p:sp>
      <p:sp>
        <p:nvSpPr>
          <p:cNvPr id="2406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366465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C7B16FE-625B-4789-BB75-8E55C3B7263A}" type="slidenum">
              <a:rPr lang="tr-TR" altLang="tr-TR">
                <a:solidFill>
                  <a:srgbClr val="000000"/>
                </a:solidFill>
              </a:rPr>
              <a:pPr>
                <a:spcBef>
                  <a:spcPct val="0"/>
                </a:spcBef>
              </a:pPr>
              <a:t>6</a:t>
            </a:fld>
            <a:endParaRPr lang="tr-TR" altLang="tr-TR">
              <a:solidFill>
                <a:srgbClr val="000000"/>
              </a:solidFill>
            </a:endParaRPr>
          </a:p>
        </p:txBody>
      </p:sp>
      <p:sp>
        <p:nvSpPr>
          <p:cNvPr id="242691" name="Rectangle 2"/>
          <p:cNvSpPr>
            <a:spLocks noGrp="1" noRot="1" noChangeAspect="1" noChangeArrowheads="1" noTextEdit="1"/>
          </p:cNvSpPr>
          <p:nvPr>
            <p:ph type="sldImg"/>
          </p:nvPr>
        </p:nvSpPr>
        <p:spPr>
          <a:ln/>
        </p:spPr>
      </p:sp>
      <p:sp>
        <p:nvSpPr>
          <p:cNvPr id="242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582750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EDE4230-7282-4362-AB9E-34E1A0A6A78C}" type="slidenum">
              <a:rPr lang="tr-TR" altLang="tr-TR">
                <a:solidFill>
                  <a:srgbClr val="000000"/>
                </a:solidFill>
              </a:rPr>
              <a:pPr>
                <a:spcBef>
                  <a:spcPct val="0"/>
                </a:spcBef>
              </a:pPr>
              <a:t>7</a:t>
            </a:fld>
            <a:endParaRPr lang="tr-TR" altLang="tr-TR">
              <a:solidFill>
                <a:srgbClr val="000000"/>
              </a:solidFill>
            </a:endParaRPr>
          </a:p>
        </p:txBody>
      </p:sp>
      <p:sp>
        <p:nvSpPr>
          <p:cNvPr id="244739" name="Rectangle 2"/>
          <p:cNvSpPr>
            <a:spLocks noGrp="1" noRot="1" noChangeAspect="1" noChangeArrowheads="1" noTextEdit="1"/>
          </p:cNvSpPr>
          <p:nvPr>
            <p:ph type="sldImg"/>
          </p:nvPr>
        </p:nvSpPr>
        <p:spPr>
          <a:ln/>
        </p:spPr>
      </p:sp>
      <p:sp>
        <p:nvSpPr>
          <p:cNvPr id="2447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1820805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4E3A1B1-87CF-4DF0-87B4-72ABA68282F7}" type="slidenum">
              <a:rPr lang="tr-TR" altLang="tr-TR">
                <a:solidFill>
                  <a:srgbClr val="000000"/>
                </a:solidFill>
              </a:rPr>
              <a:pPr>
                <a:spcBef>
                  <a:spcPct val="0"/>
                </a:spcBef>
              </a:pPr>
              <a:t>8</a:t>
            </a:fld>
            <a:endParaRPr lang="tr-TR" altLang="tr-TR">
              <a:solidFill>
                <a:srgbClr val="000000"/>
              </a:solidFill>
            </a:endParaRPr>
          </a:p>
        </p:txBody>
      </p:sp>
      <p:sp>
        <p:nvSpPr>
          <p:cNvPr id="246787" name="Rectangle 2"/>
          <p:cNvSpPr>
            <a:spLocks noGrp="1" noRot="1" noChangeAspect="1" noChangeArrowheads="1" noTextEdit="1"/>
          </p:cNvSpPr>
          <p:nvPr>
            <p:ph type="sldImg"/>
          </p:nvPr>
        </p:nvSpPr>
        <p:spPr>
          <a:ln/>
        </p:spPr>
      </p:sp>
      <p:sp>
        <p:nvSpPr>
          <p:cNvPr id="246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3636969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95BFC8F-513A-405D-A674-741CD759117F}" type="slidenum">
              <a:rPr lang="tr-TR" altLang="tr-TR">
                <a:solidFill>
                  <a:srgbClr val="000000"/>
                </a:solidFill>
              </a:rPr>
              <a:pPr>
                <a:spcBef>
                  <a:spcPct val="0"/>
                </a:spcBef>
              </a:pPr>
              <a:t>9</a:t>
            </a:fld>
            <a:endParaRPr lang="tr-TR" altLang="tr-TR">
              <a:solidFill>
                <a:srgbClr val="000000"/>
              </a:solidFill>
            </a:endParaRPr>
          </a:p>
        </p:txBody>
      </p:sp>
      <p:sp>
        <p:nvSpPr>
          <p:cNvPr id="248835" name="Rectangle 2"/>
          <p:cNvSpPr>
            <a:spLocks noGrp="1" noRot="1" noChangeAspect="1" noChangeArrowheads="1" noTextEdit="1"/>
          </p:cNvSpPr>
          <p:nvPr>
            <p:ph type="sldImg"/>
          </p:nvPr>
        </p:nvSpPr>
        <p:spPr>
          <a:ln/>
        </p:spPr>
      </p:sp>
      <p:sp>
        <p:nvSpPr>
          <p:cNvPr id="2488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8068153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F9E585D-581F-4786-86D0-19BE65BE4455}"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3CF534-5DE1-4A37-881C-73F86ED0B103}" type="slidenum">
              <a:rPr lang="tr-TR" smtClean="0"/>
              <a:t>‹#›</a:t>
            </a:fld>
            <a:endParaRPr lang="tr-TR"/>
          </a:p>
        </p:txBody>
      </p:sp>
    </p:spTree>
    <p:extLst>
      <p:ext uri="{BB962C8B-B14F-4D97-AF65-F5344CB8AC3E}">
        <p14:creationId xmlns:p14="http://schemas.microsoft.com/office/powerpoint/2010/main" val="2511785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F9E585D-581F-4786-86D0-19BE65BE4455}"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3CF534-5DE1-4A37-881C-73F86ED0B103}" type="slidenum">
              <a:rPr lang="tr-TR" smtClean="0"/>
              <a:t>‹#›</a:t>
            </a:fld>
            <a:endParaRPr lang="tr-TR"/>
          </a:p>
        </p:txBody>
      </p:sp>
    </p:spTree>
    <p:extLst>
      <p:ext uri="{BB962C8B-B14F-4D97-AF65-F5344CB8AC3E}">
        <p14:creationId xmlns:p14="http://schemas.microsoft.com/office/powerpoint/2010/main" val="315735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F9E585D-581F-4786-86D0-19BE65BE4455}"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3CF534-5DE1-4A37-881C-73F86ED0B103}" type="slidenum">
              <a:rPr lang="tr-TR" smtClean="0"/>
              <a:t>‹#›</a:t>
            </a:fld>
            <a:endParaRPr lang="tr-TR"/>
          </a:p>
        </p:txBody>
      </p:sp>
    </p:spTree>
    <p:extLst>
      <p:ext uri="{BB962C8B-B14F-4D97-AF65-F5344CB8AC3E}">
        <p14:creationId xmlns:p14="http://schemas.microsoft.com/office/powerpoint/2010/main" val="35172972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Freeform 4"/>
          <p:cNvSpPr>
            <a:spLocks/>
          </p:cNvSpPr>
          <p:nvPr/>
        </p:nvSpPr>
        <p:spPr bwMode="auto">
          <a:xfrm>
            <a:off x="381000" y="2803525"/>
            <a:ext cx="2117" cy="3035300"/>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3600">
              <a:solidFill>
                <a:srgbClr val="FFFFFF"/>
              </a:solidFill>
              <a:latin typeface="Comic Sans MS" panose="030F0702030302020204" pitchFamily="66" charset="0"/>
            </a:endParaRPr>
          </a:p>
        </p:txBody>
      </p:sp>
      <p:sp>
        <p:nvSpPr>
          <p:cNvPr id="234498" name="Rectangle 2"/>
          <p:cNvSpPr>
            <a:spLocks noGrp="1" noChangeArrowheads="1"/>
          </p:cNvSpPr>
          <p:nvPr>
            <p:ph type="ctrTitle" sz="quarter"/>
          </p:nvPr>
        </p:nvSpPr>
        <p:spPr>
          <a:xfrm>
            <a:off x="914400" y="1997076"/>
            <a:ext cx="10363200" cy="1431925"/>
          </a:xfrm>
        </p:spPr>
        <p:txBody>
          <a:bodyPr anchor="b" anchorCtr="1"/>
          <a:lstStyle>
            <a:lvl1pPr algn="ctr">
              <a:defRPr/>
            </a:lvl1pPr>
          </a:lstStyle>
          <a:p>
            <a:r>
              <a:rPr lang="tr-TR"/>
              <a:t>Asıl başlık stili için tıklatın</a:t>
            </a:r>
          </a:p>
        </p:txBody>
      </p:sp>
      <p:sp>
        <p:nvSpPr>
          <p:cNvPr id="234499" name="Rectangle 3"/>
          <p:cNvSpPr>
            <a:spLocks noGrp="1" noChangeArrowheads="1"/>
          </p:cNvSpPr>
          <p:nvPr>
            <p:ph type="subTitle" sz="quarter" idx="1"/>
          </p:nvPr>
        </p:nvSpPr>
        <p:spPr>
          <a:xfrm>
            <a:off x="1828800" y="3886200"/>
            <a:ext cx="8534400" cy="1752600"/>
          </a:xfrm>
        </p:spPr>
        <p:txBody>
          <a:bodyPr/>
          <a:lstStyle>
            <a:lvl1pPr marL="0" indent="0" algn="ctr">
              <a:buFontTx/>
              <a:buNone/>
              <a:defRPr/>
            </a:lvl1pPr>
          </a:lstStyle>
          <a:p>
            <a:r>
              <a:rPr lang="tr-TR"/>
              <a:t>Asıl alt başlık stilini düzenlemek için tıklatın</a:t>
            </a:r>
          </a:p>
        </p:txBody>
      </p:sp>
      <p:sp>
        <p:nvSpPr>
          <p:cNvPr id="5" name="Rectangle 5"/>
          <p:cNvSpPr>
            <a:spLocks noGrp="1" noChangeArrowheads="1"/>
          </p:cNvSpPr>
          <p:nvPr>
            <p:ph type="ftr" sz="quarter" idx="10"/>
          </p:nvPr>
        </p:nvSpPr>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1"/>
          </p:nvPr>
        </p:nvSpPr>
        <p:spPr/>
        <p:txBody>
          <a:bodyPr/>
          <a:lstStyle>
            <a:lvl1pPr>
              <a:defRPr smtClean="0"/>
            </a:lvl1pPr>
          </a:lstStyle>
          <a:p>
            <a:pPr>
              <a:defRPr/>
            </a:pPr>
            <a:fld id="{E4E38E09-14C2-46E1-815D-3B79DFCA5B58}" type="slidenum">
              <a:rPr lang="tr-TR" altLang="tr-TR">
                <a:solidFill>
                  <a:srgbClr val="FFFFFF"/>
                </a:solidFill>
              </a:rPr>
              <a:pPr>
                <a:defRPr/>
              </a:pPr>
              <a:t>‹#›</a:t>
            </a:fld>
            <a:endParaRPr lang="tr-TR" altLang="tr-TR">
              <a:solidFill>
                <a:srgbClr val="FFFFFF"/>
              </a:solidFill>
            </a:endParaRPr>
          </a:p>
        </p:txBody>
      </p:sp>
      <p:sp>
        <p:nvSpPr>
          <p:cNvPr id="7" name="Rectangle 7"/>
          <p:cNvSpPr>
            <a:spLocks noGrp="1" noChangeArrowheads="1"/>
          </p:cNvSpPr>
          <p:nvPr>
            <p:ph type="dt" sz="quarter" idx="12"/>
          </p:nvPr>
        </p:nvSpPr>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738015294"/>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9B04B8B-93E9-4F9A-898D-61FC1490B4ED}"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865507424"/>
      </p:ext>
    </p:extLst>
  </p:cSld>
  <p:clrMapOvr>
    <a:masterClrMapping/>
  </p:clrMapOvr>
  <p:transition>
    <p:zo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4B77A2-FFBE-4BA6-A5FC-F825B6C97091}"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4220615947"/>
      </p:ext>
    </p:extLst>
  </p:cSld>
  <p:clrMapOvr>
    <a:masterClrMapping/>
  </p:clrMapOvr>
  <p:transition>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905000"/>
            <a:ext cx="538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05000"/>
            <a:ext cx="5384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6559778-8A79-4349-AFF5-BD12C1B61568}"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4156537508"/>
      </p:ext>
    </p:extLst>
  </p:cSld>
  <p:clrMapOvr>
    <a:masterClrMapping/>
  </p:clrMapOvr>
  <p:transition>
    <p:zo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08AF8FB3-72C8-4086-A7DC-54A833964E3D}"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362974131"/>
      </p:ext>
    </p:extLst>
  </p:cSld>
  <p:clrMapOvr>
    <a:masterClrMapping/>
  </p:clrMapOvr>
  <p:transition>
    <p:zo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F757E69-F43E-4E8D-9AB0-1DA6CFC8751B}"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565466209"/>
      </p:ext>
    </p:extLst>
  </p:cSld>
  <p:clrMapOvr>
    <a:masterClrMapping/>
  </p:clrMapOvr>
  <p:transition>
    <p:zo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7DB14879-97DF-4F81-8FD3-703B4FC1C576}"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4076554092"/>
      </p:ext>
    </p:extLst>
  </p:cSld>
  <p:clrMapOvr>
    <a:masterClrMapping/>
  </p:clrMapOvr>
  <p:transition>
    <p:zo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F043A72-263B-41B8-A94B-C83CD8D4BF20}"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644146856"/>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F9E585D-581F-4786-86D0-19BE65BE4455}"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3CF534-5DE1-4A37-881C-73F86ED0B103}" type="slidenum">
              <a:rPr lang="tr-TR" smtClean="0"/>
              <a:t>‹#›</a:t>
            </a:fld>
            <a:endParaRPr lang="tr-TR"/>
          </a:p>
        </p:txBody>
      </p:sp>
    </p:spTree>
    <p:extLst>
      <p:ext uri="{BB962C8B-B14F-4D97-AF65-F5344CB8AC3E}">
        <p14:creationId xmlns:p14="http://schemas.microsoft.com/office/powerpoint/2010/main" val="13010682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380757A-50D5-4042-8224-B5DC6700A1D3}"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2293036145"/>
      </p:ext>
    </p:extLst>
  </p:cSld>
  <p:clrMapOvr>
    <a:masterClrMapping/>
  </p:clrMapOvr>
  <p:transition>
    <p:zo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1B661FD-A3ED-4493-B4FA-B52092E7A509}"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905888423"/>
      </p:ext>
    </p:extLst>
  </p:cSld>
  <p:clrMapOvr>
    <a:masterClrMapping/>
  </p:clrMapOvr>
  <p:transition>
    <p:zo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92100"/>
            <a:ext cx="2743200" cy="57277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92100"/>
            <a:ext cx="8026400" cy="57277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40653BF-D73E-4036-AA66-298F81898683}"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453903970"/>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F9E585D-581F-4786-86D0-19BE65BE4455}"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3CF534-5DE1-4A37-881C-73F86ED0B103}" type="slidenum">
              <a:rPr lang="tr-TR" smtClean="0"/>
              <a:t>‹#›</a:t>
            </a:fld>
            <a:endParaRPr lang="tr-TR"/>
          </a:p>
        </p:txBody>
      </p:sp>
    </p:spTree>
    <p:extLst>
      <p:ext uri="{BB962C8B-B14F-4D97-AF65-F5344CB8AC3E}">
        <p14:creationId xmlns:p14="http://schemas.microsoft.com/office/powerpoint/2010/main" val="2597980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F9E585D-581F-4786-86D0-19BE65BE4455}"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43CF534-5DE1-4A37-881C-73F86ED0B103}" type="slidenum">
              <a:rPr lang="tr-TR" smtClean="0"/>
              <a:t>‹#›</a:t>
            </a:fld>
            <a:endParaRPr lang="tr-TR"/>
          </a:p>
        </p:txBody>
      </p:sp>
    </p:spTree>
    <p:extLst>
      <p:ext uri="{BB962C8B-B14F-4D97-AF65-F5344CB8AC3E}">
        <p14:creationId xmlns:p14="http://schemas.microsoft.com/office/powerpoint/2010/main" val="3018283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F9E585D-581F-4786-86D0-19BE65BE4455}" type="datetimeFigureOut">
              <a:rPr lang="tr-TR" smtClean="0"/>
              <a:t>23.01.2020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43CF534-5DE1-4A37-881C-73F86ED0B103}" type="slidenum">
              <a:rPr lang="tr-TR" smtClean="0"/>
              <a:t>‹#›</a:t>
            </a:fld>
            <a:endParaRPr lang="tr-TR"/>
          </a:p>
        </p:txBody>
      </p:sp>
    </p:spTree>
    <p:extLst>
      <p:ext uri="{BB962C8B-B14F-4D97-AF65-F5344CB8AC3E}">
        <p14:creationId xmlns:p14="http://schemas.microsoft.com/office/powerpoint/2010/main" val="1325804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F9E585D-581F-4786-86D0-19BE65BE4455}" type="datetimeFigureOut">
              <a:rPr lang="tr-TR" smtClean="0"/>
              <a:t>23.01.2020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43CF534-5DE1-4A37-881C-73F86ED0B103}" type="slidenum">
              <a:rPr lang="tr-TR" smtClean="0"/>
              <a:t>‹#›</a:t>
            </a:fld>
            <a:endParaRPr lang="tr-TR"/>
          </a:p>
        </p:txBody>
      </p:sp>
    </p:spTree>
    <p:extLst>
      <p:ext uri="{BB962C8B-B14F-4D97-AF65-F5344CB8AC3E}">
        <p14:creationId xmlns:p14="http://schemas.microsoft.com/office/powerpoint/2010/main" val="4028851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F9E585D-581F-4786-86D0-19BE65BE4455}" type="datetimeFigureOut">
              <a:rPr lang="tr-TR" smtClean="0"/>
              <a:t>23.01.2020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43CF534-5DE1-4A37-881C-73F86ED0B103}" type="slidenum">
              <a:rPr lang="tr-TR" smtClean="0"/>
              <a:t>‹#›</a:t>
            </a:fld>
            <a:endParaRPr lang="tr-TR"/>
          </a:p>
        </p:txBody>
      </p:sp>
    </p:spTree>
    <p:extLst>
      <p:ext uri="{BB962C8B-B14F-4D97-AF65-F5344CB8AC3E}">
        <p14:creationId xmlns:p14="http://schemas.microsoft.com/office/powerpoint/2010/main" val="3948451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F9E585D-581F-4786-86D0-19BE65BE4455}"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43CF534-5DE1-4A37-881C-73F86ED0B103}" type="slidenum">
              <a:rPr lang="tr-TR" smtClean="0"/>
              <a:t>‹#›</a:t>
            </a:fld>
            <a:endParaRPr lang="tr-TR"/>
          </a:p>
        </p:txBody>
      </p:sp>
    </p:spTree>
    <p:extLst>
      <p:ext uri="{BB962C8B-B14F-4D97-AF65-F5344CB8AC3E}">
        <p14:creationId xmlns:p14="http://schemas.microsoft.com/office/powerpoint/2010/main" val="888876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F9E585D-581F-4786-86D0-19BE65BE4455}"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43CF534-5DE1-4A37-881C-73F86ED0B103}" type="slidenum">
              <a:rPr lang="tr-TR" smtClean="0"/>
              <a:t>‹#›</a:t>
            </a:fld>
            <a:endParaRPr lang="tr-TR"/>
          </a:p>
        </p:txBody>
      </p:sp>
    </p:spTree>
    <p:extLst>
      <p:ext uri="{BB962C8B-B14F-4D97-AF65-F5344CB8AC3E}">
        <p14:creationId xmlns:p14="http://schemas.microsoft.com/office/powerpoint/2010/main" val="4209364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9E585D-581F-4786-86D0-19BE65BE4455}" type="datetimeFigureOut">
              <a:rPr lang="tr-TR" smtClean="0"/>
              <a:t>23.01.2020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3CF534-5DE1-4A37-881C-73F86ED0B103}" type="slidenum">
              <a:rPr lang="tr-TR" smtClean="0"/>
              <a:t>‹#›</a:t>
            </a:fld>
            <a:endParaRPr lang="tr-TR"/>
          </a:p>
        </p:txBody>
      </p:sp>
    </p:spTree>
    <p:extLst>
      <p:ext uri="{BB962C8B-B14F-4D97-AF65-F5344CB8AC3E}">
        <p14:creationId xmlns:p14="http://schemas.microsoft.com/office/powerpoint/2010/main" val="1572253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bwMode="auto">
          <a:xfrm>
            <a:off x="609600" y="292100"/>
            <a:ext cx="10972800" cy="13843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233475" name="Rectangle 3"/>
          <p:cNvSpPr>
            <a:spLocks noGrp="1" noChangeArrowheads="1"/>
          </p:cNvSpPr>
          <p:nvPr>
            <p:ph type="body" idx="1"/>
          </p:nvPr>
        </p:nvSpPr>
        <p:spPr bwMode="auto">
          <a:xfrm>
            <a:off x="609600" y="1905000"/>
            <a:ext cx="109728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233476"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fontAlgn="base">
              <a:spcBef>
                <a:spcPct val="0"/>
              </a:spcBef>
              <a:spcAft>
                <a:spcPct val="0"/>
              </a:spcAft>
              <a:defRPr/>
            </a:pPr>
            <a:endParaRPr lang="tr-TR">
              <a:solidFill>
                <a:srgbClr val="FFFFFF"/>
              </a:solidFill>
            </a:endParaRPr>
          </a:p>
        </p:txBody>
      </p:sp>
      <p:sp>
        <p:nvSpPr>
          <p:cNvPr id="233477"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fontAlgn="base">
              <a:spcBef>
                <a:spcPct val="0"/>
              </a:spcBef>
              <a:spcAft>
                <a:spcPct val="0"/>
              </a:spcAft>
              <a:defRPr/>
            </a:pPr>
            <a:endParaRPr lang="tr-TR">
              <a:solidFill>
                <a:srgbClr val="FFFFFF"/>
              </a:solidFill>
            </a:endParaRPr>
          </a:p>
        </p:txBody>
      </p:sp>
      <p:sp>
        <p:nvSpPr>
          <p:cNvPr id="233478"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effectLst>
                  <a:outerShdw blurRad="38100" dist="38100" dir="2700000" algn="tl">
                    <a:srgbClr val="000000"/>
                  </a:outerShdw>
                </a:effectLst>
                <a:latin typeface="Arial" panose="020B0604020202020204" pitchFamily="34" charset="0"/>
              </a:defRPr>
            </a:lvl1pPr>
          </a:lstStyle>
          <a:p>
            <a:pPr fontAlgn="base">
              <a:spcBef>
                <a:spcPct val="0"/>
              </a:spcBef>
              <a:spcAft>
                <a:spcPct val="0"/>
              </a:spcAft>
              <a:defRPr/>
            </a:pPr>
            <a:fld id="{D43ACDD1-8B52-4E89-836C-00862266E95B}" type="slidenum">
              <a:rPr lang="tr-TR" altLang="tr-TR">
                <a:solidFill>
                  <a:srgbClr val="FFFFFF"/>
                </a:solidFill>
              </a:rPr>
              <a:pPr fontAlgn="base">
                <a:spcBef>
                  <a:spcPct val="0"/>
                </a:spcBef>
                <a:spcAft>
                  <a:spcPct val="0"/>
                </a:spcAft>
                <a:defRPr/>
              </a:pPr>
              <a:t>‹#›</a:t>
            </a:fld>
            <a:endParaRPr lang="tr-TR" altLang="tr-TR">
              <a:solidFill>
                <a:srgbClr val="FFFFFF"/>
              </a:solidFill>
            </a:endParaRPr>
          </a:p>
        </p:txBody>
      </p:sp>
    </p:spTree>
    <p:extLst>
      <p:ext uri="{BB962C8B-B14F-4D97-AF65-F5344CB8AC3E}">
        <p14:creationId xmlns:p14="http://schemas.microsoft.com/office/powerpoint/2010/main" val="76720301"/>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zoom/>
  </p:transition>
  <p:timing>
    <p:tnLst>
      <p:par>
        <p:cTn id="1" dur="indefinite" restart="never" nodeType="tmRoot"/>
      </p:par>
    </p:tnLst>
  </p:timing>
  <p:hf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anose="020B0604030504040204"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anose="020B0604030504040204"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EF80AC4F-6274-480C-B46D-9516D875A04E}" type="slidenum">
              <a:rPr lang="tr-TR" altLang="tr-TR" sz="1400">
                <a:solidFill>
                  <a:srgbClr val="FFFFFF"/>
                </a:solidFill>
                <a:effectLst>
                  <a:outerShdw blurRad="38100" dist="38100" dir="2700000" algn="tl">
                    <a:srgbClr val="010199"/>
                  </a:outerShdw>
                </a:effectLst>
                <a:latin typeface="Arial" panose="020B0604020202020204" pitchFamily="34" charset="0"/>
              </a:rPr>
              <a:pPr eaLnBrk="1" hangingPunct="1">
                <a:defRPr/>
              </a:pPr>
              <a:t>1</a:t>
            </a:fld>
            <a:endParaRPr lang="tr-TR" altLang="tr-TR" sz="1400">
              <a:solidFill>
                <a:srgbClr val="FFFFFF"/>
              </a:solidFill>
              <a:effectLst>
                <a:outerShdw blurRad="38100" dist="38100" dir="2700000" algn="tl">
                  <a:srgbClr val="010199"/>
                </a:outerShdw>
              </a:effectLst>
              <a:latin typeface="Arial" panose="020B0604020202020204" pitchFamily="34" charset="0"/>
            </a:endParaRPr>
          </a:p>
        </p:txBody>
      </p:sp>
      <p:sp>
        <p:nvSpPr>
          <p:cNvPr id="356355" name="Rectangle 3"/>
          <p:cNvSpPr>
            <a:spLocks noGrp="1" noChangeArrowheads="1"/>
          </p:cNvSpPr>
          <p:nvPr>
            <p:ph type="body" idx="1"/>
          </p:nvPr>
        </p:nvSpPr>
        <p:spPr>
          <a:xfrm>
            <a:off x="501162" y="454270"/>
            <a:ext cx="8944708" cy="5029200"/>
          </a:xfrm>
        </p:spPr>
        <p:txBody>
          <a:bodyPr/>
          <a:lstStyle/>
          <a:p>
            <a:pPr algn="just" eaLnBrk="1" hangingPunct="1">
              <a:lnSpc>
                <a:spcPct val="150000"/>
              </a:lnSpc>
              <a:buFontTx/>
              <a:buNone/>
              <a:defRPr/>
            </a:pPr>
            <a:r>
              <a:rPr lang="tr-TR" sz="3600" dirty="0" smtClean="0">
                <a:solidFill>
                  <a:srgbClr val="FF0000"/>
                </a:solidFill>
              </a:rPr>
              <a:t>Katı Atık Sorunu </a:t>
            </a:r>
          </a:p>
          <a:p>
            <a:pPr algn="just" eaLnBrk="1" hangingPunct="1">
              <a:lnSpc>
                <a:spcPct val="150000"/>
              </a:lnSpc>
              <a:buFontTx/>
              <a:buNone/>
              <a:defRPr/>
            </a:pPr>
            <a:r>
              <a:rPr lang="tr-TR" sz="3600" dirty="0" smtClean="0"/>
              <a:t>Evsel </a:t>
            </a:r>
            <a:r>
              <a:rPr lang="tr-TR" sz="3600" dirty="0"/>
              <a:t>katı atıkların ve zararlı atık kapsamına girmeyen arıtma çamurları katı atık depo alanlarında depolanabilir. Ancak bu amaçla inşa edilen depolara insan ve çevre sağlığını korumak amacıyla;</a:t>
            </a:r>
          </a:p>
          <a:p>
            <a:pPr algn="just" eaLnBrk="1" hangingPunct="1">
              <a:lnSpc>
                <a:spcPct val="150000"/>
              </a:lnSpc>
              <a:buFontTx/>
              <a:buNone/>
              <a:defRPr/>
            </a:pPr>
            <a:endParaRPr lang="tr-TR" sz="3600" dirty="0"/>
          </a:p>
        </p:txBody>
      </p:sp>
    </p:spTree>
    <p:extLst>
      <p:ext uri="{BB962C8B-B14F-4D97-AF65-F5344CB8AC3E}">
        <p14:creationId xmlns:p14="http://schemas.microsoft.com/office/powerpoint/2010/main" val="819034373"/>
      </p:ext>
    </p:extLst>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61616"/>
        </a:solidFill>
        <a:effectLst/>
      </p:bgPr>
    </p:bg>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CE808E71-3281-4533-84BD-0B60360AE8DD}" type="slidenum">
              <a:rPr lang="tr-TR" altLang="tr-TR" sz="1400">
                <a:solidFill>
                  <a:srgbClr val="FFFFFF"/>
                </a:solidFill>
                <a:latin typeface="Arial" panose="020B0604020202020204" pitchFamily="34" charset="0"/>
              </a:rPr>
              <a:pPr eaLnBrk="1" hangingPunct="1">
                <a:defRPr/>
              </a:pPr>
              <a:t>10</a:t>
            </a:fld>
            <a:endParaRPr lang="tr-TR" altLang="tr-TR" sz="1400">
              <a:solidFill>
                <a:srgbClr val="FFFFFF"/>
              </a:solidFill>
              <a:latin typeface="Arial" panose="020B0604020202020204" pitchFamily="34" charset="0"/>
            </a:endParaRPr>
          </a:p>
        </p:txBody>
      </p:sp>
      <p:sp>
        <p:nvSpPr>
          <p:cNvPr id="314371" name="Rectangle 3"/>
          <p:cNvSpPr>
            <a:spLocks noGrp="1" noChangeArrowheads="1"/>
          </p:cNvSpPr>
          <p:nvPr>
            <p:ph type="body" idx="1"/>
          </p:nvPr>
        </p:nvSpPr>
        <p:spPr>
          <a:xfrm>
            <a:off x="1981200" y="685800"/>
            <a:ext cx="8229600" cy="5334000"/>
          </a:xfrm>
        </p:spPr>
        <p:txBody>
          <a:bodyPr/>
          <a:lstStyle/>
          <a:p>
            <a:pPr algn="ctr" eaLnBrk="1" hangingPunct="1">
              <a:lnSpc>
                <a:spcPct val="90000"/>
              </a:lnSpc>
              <a:buFontTx/>
              <a:buNone/>
              <a:defRPr/>
            </a:pPr>
            <a:r>
              <a:rPr lang="tr-TR" sz="2400" b="1"/>
              <a:t> Rio Konferansı </a:t>
            </a:r>
            <a:endParaRPr lang="tr-TR" sz="2400"/>
          </a:p>
          <a:p>
            <a:pPr eaLnBrk="1" hangingPunct="1">
              <a:lnSpc>
                <a:spcPct val="90000"/>
              </a:lnSpc>
              <a:buFontTx/>
              <a:buNone/>
              <a:defRPr/>
            </a:pPr>
            <a:r>
              <a:rPr lang="tr-TR" sz="2400"/>
              <a:t>   Bruntlant Raporunda ortaya atılan gerçekler Birleşmiş Milletlerin desteğini almış ve küresel sorunlara küresel çözüm arayışı yaklaşımı ile uluslararası bir konferans hazırlığına girilmiştir. </a:t>
            </a:r>
          </a:p>
          <a:p>
            <a:pPr eaLnBrk="1" hangingPunct="1">
              <a:lnSpc>
                <a:spcPct val="90000"/>
              </a:lnSpc>
              <a:buFontTx/>
              <a:buNone/>
              <a:defRPr/>
            </a:pPr>
            <a:endParaRPr lang="tr-TR" sz="2400"/>
          </a:p>
          <a:p>
            <a:pPr eaLnBrk="1" hangingPunct="1">
              <a:lnSpc>
                <a:spcPct val="90000"/>
              </a:lnSpc>
              <a:buFontTx/>
              <a:buNone/>
              <a:defRPr/>
            </a:pPr>
            <a:r>
              <a:rPr lang="tr-TR" sz="2400"/>
              <a:t>   1972 yılında Stockholm’de dünyanın ilk çevre konferansı olarak düzenlenmiş olan “Birleşmiş Milletler İnsan ve Çevre Konferansı”ndan 20 yıl sonra, ikinci büyük küresel konferans olan Birleşmiş Milletler Çevre ve Kalkınma Konferansı (UNCED) “3-14 Haziran 1992 tarihleri arasında Brezilya’nın Rio de Janeiro kentinde gerçekleştirilmiştir. Konferansa, 178 ülkeden 12000 delege katılmış olup, ülkeleri hükümet ya da devlet başkanları temsil etmiştir.</a:t>
            </a:r>
          </a:p>
        </p:txBody>
      </p:sp>
    </p:spTree>
    <p:extLst>
      <p:ext uri="{BB962C8B-B14F-4D97-AF65-F5344CB8AC3E}">
        <p14:creationId xmlns:p14="http://schemas.microsoft.com/office/powerpoint/2010/main" val="574361810"/>
      </p:ext>
    </p:extLst>
  </p:cSld>
  <p:clrMapOvr>
    <a:masterClrMapping/>
  </p:clrMapOvr>
  <p:transition>
    <p:zoom/>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C5FB4891-2E9C-46FE-99EC-BD9E6BAED904}" type="slidenum">
              <a:rPr lang="tr-TR" altLang="tr-TR" sz="1400">
                <a:solidFill>
                  <a:srgbClr val="FFFFFF"/>
                </a:solidFill>
                <a:effectLst>
                  <a:outerShdw blurRad="38100" dist="38100" dir="2700000" algn="tl">
                    <a:srgbClr val="010199"/>
                  </a:outerShdw>
                </a:effectLst>
                <a:latin typeface="Arial" panose="020B0604020202020204" pitchFamily="34" charset="0"/>
              </a:rPr>
              <a:pPr eaLnBrk="1" hangingPunct="1">
                <a:defRPr/>
              </a:pPr>
              <a:t>11</a:t>
            </a:fld>
            <a:endParaRPr lang="tr-TR" altLang="tr-TR" sz="1400">
              <a:solidFill>
                <a:srgbClr val="FFFFFF"/>
              </a:solidFill>
              <a:effectLst>
                <a:outerShdw blurRad="38100" dist="38100" dir="2700000" algn="tl">
                  <a:srgbClr val="010199"/>
                </a:outerShdw>
              </a:effectLst>
              <a:latin typeface="Arial" panose="020B0604020202020204" pitchFamily="34" charset="0"/>
            </a:endParaRPr>
          </a:p>
        </p:txBody>
      </p:sp>
      <p:sp>
        <p:nvSpPr>
          <p:cNvPr id="315395" name="Rectangle 3"/>
          <p:cNvSpPr>
            <a:spLocks noGrp="1" noChangeArrowheads="1"/>
          </p:cNvSpPr>
          <p:nvPr>
            <p:ph type="body" idx="1"/>
          </p:nvPr>
        </p:nvSpPr>
        <p:spPr>
          <a:xfrm>
            <a:off x="1981200" y="990600"/>
            <a:ext cx="8229600" cy="5029200"/>
          </a:xfrm>
        </p:spPr>
        <p:txBody>
          <a:bodyPr/>
          <a:lstStyle/>
          <a:p>
            <a:pPr marL="609600" indent="-609600" eaLnBrk="1" hangingPunct="1">
              <a:buNone/>
              <a:defRPr/>
            </a:pPr>
            <a:r>
              <a:rPr lang="tr-TR" smtClean="0"/>
              <a:t>Konferans sonucunda ortaya çıkan belgeler aşağıda sıralanmıştır.</a:t>
            </a:r>
            <a:endParaRPr lang="tr-TR" i="1" smtClean="0"/>
          </a:p>
          <a:p>
            <a:pPr marL="609600" indent="-609600" eaLnBrk="1" hangingPunct="1">
              <a:defRPr/>
            </a:pPr>
            <a:r>
              <a:rPr lang="tr-TR" i="1" smtClean="0"/>
              <a:t>RIO DEKLERASYONU</a:t>
            </a:r>
            <a:r>
              <a:rPr lang="tr-TR" smtClean="0"/>
              <a:t> </a:t>
            </a:r>
          </a:p>
          <a:p>
            <a:pPr marL="609600" indent="-609600" eaLnBrk="1" hangingPunct="1">
              <a:defRPr/>
            </a:pPr>
            <a:r>
              <a:rPr lang="tr-TR" i="1" smtClean="0"/>
              <a:t>GÜNDEM 21</a:t>
            </a:r>
          </a:p>
          <a:p>
            <a:pPr marL="609600" indent="-609600" eaLnBrk="1" hangingPunct="1">
              <a:defRPr/>
            </a:pPr>
            <a:r>
              <a:rPr lang="tr-TR" i="1" smtClean="0"/>
              <a:t>BİYOLOJİK ÇEŞİTLİLİK SÖZLEŞMESİ</a:t>
            </a:r>
          </a:p>
          <a:p>
            <a:pPr marL="609600" indent="-609600" eaLnBrk="1" hangingPunct="1">
              <a:defRPr/>
            </a:pPr>
            <a:r>
              <a:rPr lang="tr-TR" i="1" smtClean="0"/>
              <a:t>İKLİM DEĞİŞİKLİĞİ SÖZLEŞMESİ</a:t>
            </a:r>
          </a:p>
        </p:txBody>
      </p:sp>
    </p:spTree>
    <p:extLst>
      <p:ext uri="{BB962C8B-B14F-4D97-AF65-F5344CB8AC3E}">
        <p14:creationId xmlns:p14="http://schemas.microsoft.com/office/powerpoint/2010/main" val="1985341758"/>
      </p:ext>
    </p:extLst>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405F7A1E-B6E4-49A0-B6D6-EDAB61427684}" type="slidenum">
              <a:rPr lang="tr-TR" altLang="tr-TR" sz="1400">
                <a:solidFill>
                  <a:srgbClr val="FFFFFF"/>
                </a:solidFill>
                <a:effectLst>
                  <a:outerShdw blurRad="38100" dist="38100" dir="2700000" algn="tl">
                    <a:srgbClr val="010199"/>
                  </a:outerShdw>
                </a:effectLst>
                <a:latin typeface="Arial" panose="020B0604020202020204" pitchFamily="34" charset="0"/>
              </a:rPr>
              <a:pPr eaLnBrk="1" hangingPunct="1">
                <a:defRPr/>
              </a:pPr>
              <a:t>2</a:t>
            </a:fld>
            <a:endParaRPr lang="tr-TR" altLang="tr-TR" sz="1400">
              <a:solidFill>
                <a:srgbClr val="FFFFFF"/>
              </a:solidFill>
              <a:effectLst>
                <a:outerShdw blurRad="38100" dist="38100" dir="2700000" algn="tl">
                  <a:srgbClr val="010199"/>
                </a:outerShdw>
              </a:effectLst>
              <a:latin typeface="Arial" panose="020B0604020202020204" pitchFamily="34" charset="0"/>
            </a:endParaRPr>
          </a:p>
        </p:txBody>
      </p:sp>
      <p:sp>
        <p:nvSpPr>
          <p:cNvPr id="306179" name="Rectangle 3"/>
          <p:cNvSpPr>
            <a:spLocks noGrp="1" noChangeArrowheads="1"/>
          </p:cNvSpPr>
          <p:nvPr>
            <p:ph type="body" idx="1"/>
          </p:nvPr>
        </p:nvSpPr>
        <p:spPr>
          <a:xfrm>
            <a:off x="1981200" y="990600"/>
            <a:ext cx="8229600" cy="5029200"/>
          </a:xfrm>
        </p:spPr>
        <p:txBody>
          <a:bodyPr/>
          <a:lstStyle/>
          <a:p>
            <a:pPr marL="609600" indent="-609600" eaLnBrk="1" hangingPunct="1">
              <a:defRPr/>
            </a:pPr>
            <a:r>
              <a:rPr lang="tr-TR" smtClean="0"/>
              <a:t>Sıvıların ve sıvı atıkların</a:t>
            </a:r>
          </a:p>
          <a:p>
            <a:pPr marL="609600" indent="-609600" eaLnBrk="1" hangingPunct="1">
              <a:defRPr/>
            </a:pPr>
            <a:r>
              <a:rPr lang="tr-TR" smtClean="0"/>
              <a:t>Hastane ve klinik atıkların</a:t>
            </a:r>
          </a:p>
          <a:p>
            <a:pPr marL="609600" indent="-609600" eaLnBrk="1" hangingPunct="1">
              <a:defRPr/>
            </a:pPr>
            <a:r>
              <a:rPr lang="tr-TR" smtClean="0"/>
              <a:t>Radyoaktif atıkların</a:t>
            </a:r>
          </a:p>
          <a:p>
            <a:pPr marL="609600" indent="-609600" eaLnBrk="1" hangingPunct="1">
              <a:defRPr/>
            </a:pPr>
            <a:r>
              <a:rPr lang="tr-TR" smtClean="0"/>
              <a:t>Suyu alınmamış arıtma çamurlarının </a:t>
            </a:r>
          </a:p>
          <a:p>
            <a:pPr marL="609600" indent="-609600" eaLnBrk="1" hangingPunct="1">
              <a:defRPr/>
            </a:pPr>
            <a:r>
              <a:rPr lang="tr-TR" smtClean="0"/>
              <a:t>Hayvan kadavralarının</a:t>
            </a:r>
          </a:p>
          <a:p>
            <a:pPr marL="609600" indent="-609600" eaLnBrk="1" hangingPunct="1">
              <a:defRPr/>
            </a:pPr>
            <a:r>
              <a:rPr lang="tr-TR" smtClean="0"/>
              <a:t>Diğer bazı tehlikeli atık sınıfına giren katı atıkların depolanması sakıncalı kabul edilmiş ve yasaklanmıştır.</a:t>
            </a:r>
          </a:p>
        </p:txBody>
      </p:sp>
    </p:spTree>
    <p:extLst>
      <p:ext uri="{BB962C8B-B14F-4D97-AF65-F5344CB8AC3E}">
        <p14:creationId xmlns:p14="http://schemas.microsoft.com/office/powerpoint/2010/main" val="3443003686"/>
      </p:ext>
    </p:extLst>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1C0F81C7-F94A-4393-99B3-1CC1E30F986E}" type="slidenum">
              <a:rPr lang="tr-TR" altLang="tr-TR" sz="1400">
                <a:solidFill>
                  <a:srgbClr val="FFFFFF"/>
                </a:solidFill>
                <a:effectLst>
                  <a:outerShdw blurRad="38100" dist="38100" dir="2700000" algn="tl">
                    <a:srgbClr val="010199"/>
                  </a:outerShdw>
                </a:effectLst>
                <a:latin typeface="Arial" panose="020B0604020202020204" pitchFamily="34" charset="0"/>
              </a:rPr>
              <a:pPr eaLnBrk="1" hangingPunct="1">
                <a:defRPr/>
              </a:pPr>
              <a:t>3</a:t>
            </a:fld>
            <a:endParaRPr lang="tr-TR" altLang="tr-TR" sz="1400">
              <a:solidFill>
                <a:srgbClr val="FFFFFF"/>
              </a:solidFill>
              <a:effectLst>
                <a:outerShdw blurRad="38100" dist="38100" dir="2700000" algn="tl">
                  <a:srgbClr val="010199"/>
                </a:outerShdw>
              </a:effectLst>
              <a:latin typeface="Arial" panose="020B0604020202020204" pitchFamily="34" charset="0"/>
            </a:endParaRPr>
          </a:p>
        </p:txBody>
      </p:sp>
      <p:sp>
        <p:nvSpPr>
          <p:cNvPr id="307203" name="Rectangle 3"/>
          <p:cNvSpPr>
            <a:spLocks noGrp="1" noChangeArrowheads="1"/>
          </p:cNvSpPr>
          <p:nvPr>
            <p:ph type="body" idx="1"/>
          </p:nvPr>
        </p:nvSpPr>
        <p:spPr>
          <a:xfrm>
            <a:off x="1981200" y="1295400"/>
            <a:ext cx="8229600" cy="5181600"/>
          </a:xfrm>
        </p:spPr>
        <p:txBody>
          <a:bodyPr/>
          <a:lstStyle/>
          <a:p>
            <a:pPr eaLnBrk="1" hangingPunct="1">
              <a:buFontTx/>
              <a:buNone/>
              <a:defRPr/>
            </a:pPr>
            <a:r>
              <a:rPr lang="tr-TR" smtClean="0"/>
              <a:t>c) </a:t>
            </a:r>
            <a:r>
              <a:rPr lang="tr-TR" b="1" i="1" smtClean="0"/>
              <a:t>Yakma:</a:t>
            </a:r>
            <a:r>
              <a:rPr lang="tr-TR" smtClean="0"/>
              <a:t> Kompost yapımına uygun olmayan ve başka bir amaçla değerlendirilmeyen atıklar, yakılarak yok edilmelidir. Yakma işlemi yerleşim alanlarından uzak ve yakma işlemi için özel olarak ayrılmış bir yerde, özellikle ağaçlardan uzak ve canlılara zarar vermeyecek bir alanda yapılmalıdır.</a:t>
            </a:r>
          </a:p>
        </p:txBody>
      </p:sp>
    </p:spTree>
    <p:extLst>
      <p:ext uri="{BB962C8B-B14F-4D97-AF65-F5344CB8AC3E}">
        <p14:creationId xmlns:p14="http://schemas.microsoft.com/office/powerpoint/2010/main" val="2426142756"/>
      </p:ext>
    </p:extLst>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E5077031-82A7-4195-ACCA-2F8A038F6FE8}" type="slidenum">
              <a:rPr lang="tr-TR" altLang="tr-TR" sz="1400">
                <a:solidFill>
                  <a:srgbClr val="FFFFFF"/>
                </a:solidFill>
                <a:effectLst>
                  <a:outerShdw blurRad="38100" dist="38100" dir="2700000" algn="tl">
                    <a:srgbClr val="010199"/>
                  </a:outerShdw>
                </a:effectLst>
                <a:latin typeface="Arial" panose="020B0604020202020204" pitchFamily="34" charset="0"/>
              </a:rPr>
              <a:pPr eaLnBrk="1" hangingPunct="1">
                <a:defRPr/>
              </a:pPr>
              <a:t>4</a:t>
            </a:fld>
            <a:endParaRPr lang="tr-TR" altLang="tr-TR" sz="1400">
              <a:solidFill>
                <a:srgbClr val="FFFFFF"/>
              </a:solidFill>
              <a:effectLst>
                <a:outerShdw blurRad="38100" dist="38100" dir="2700000" algn="tl">
                  <a:srgbClr val="010199"/>
                </a:outerShdw>
              </a:effectLst>
              <a:latin typeface="Arial" panose="020B0604020202020204" pitchFamily="34" charset="0"/>
            </a:endParaRPr>
          </a:p>
        </p:txBody>
      </p:sp>
      <p:sp>
        <p:nvSpPr>
          <p:cNvPr id="308227" name="Rectangle 3"/>
          <p:cNvSpPr>
            <a:spLocks noGrp="1" noChangeArrowheads="1"/>
          </p:cNvSpPr>
          <p:nvPr>
            <p:ph type="body" idx="1"/>
          </p:nvPr>
        </p:nvSpPr>
        <p:spPr>
          <a:xfrm>
            <a:off x="1981200" y="685800"/>
            <a:ext cx="8229600" cy="5334000"/>
          </a:xfrm>
        </p:spPr>
        <p:txBody>
          <a:bodyPr/>
          <a:lstStyle/>
          <a:p>
            <a:pPr eaLnBrk="1" hangingPunct="1">
              <a:buFontTx/>
              <a:buNone/>
              <a:defRPr/>
            </a:pPr>
            <a:r>
              <a:rPr lang="tr-TR" smtClean="0"/>
              <a:t>d) </a:t>
            </a:r>
            <a:r>
              <a:rPr lang="tr-TR" b="1" i="1" smtClean="0"/>
              <a:t>Kompost yapımı:</a:t>
            </a:r>
            <a:r>
              <a:rPr lang="tr-TR" smtClean="0"/>
              <a:t> Katı atık sorununun çözümündeki en akılcı yol çöpleri, yabancı maddeleri olabildiğince ayıklandıktan sonra, belli yığınlar halinde, yeterli nem ve havalandırma ile fermente ederek, çürüyerek gübreye dönüştürmek, geriye kalan ve kompost yapımında kullanılmayacak olan cam, teneke gibi kalıntıları ise tekrar sanayiye geri kazandırmaktadır.</a:t>
            </a:r>
          </a:p>
        </p:txBody>
      </p:sp>
    </p:spTree>
    <p:extLst>
      <p:ext uri="{BB962C8B-B14F-4D97-AF65-F5344CB8AC3E}">
        <p14:creationId xmlns:p14="http://schemas.microsoft.com/office/powerpoint/2010/main" val="3574763110"/>
      </p:ext>
    </p:extLst>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688689E3-FC59-4738-A06F-992C680EA662}" type="slidenum">
              <a:rPr lang="tr-TR" altLang="tr-TR" sz="1400">
                <a:solidFill>
                  <a:srgbClr val="FFFFFF"/>
                </a:solidFill>
                <a:effectLst>
                  <a:outerShdw blurRad="38100" dist="38100" dir="2700000" algn="tl">
                    <a:srgbClr val="010199"/>
                  </a:outerShdw>
                </a:effectLst>
                <a:latin typeface="Arial" panose="020B0604020202020204" pitchFamily="34" charset="0"/>
              </a:rPr>
              <a:pPr eaLnBrk="1" hangingPunct="1">
                <a:defRPr/>
              </a:pPr>
              <a:t>5</a:t>
            </a:fld>
            <a:endParaRPr lang="tr-TR" altLang="tr-TR" sz="1400">
              <a:solidFill>
                <a:srgbClr val="FFFFFF"/>
              </a:solidFill>
              <a:effectLst>
                <a:outerShdw blurRad="38100" dist="38100" dir="2700000" algn="tl">
                  <a:srgbClr val="010199"/>
                </a:outerShdw>
              </a:effectLst>
              <a:latin typeface="Arial" panose="020B0604020202020204" pitchFamily="34" charset="0"/>
            </a:endParaRPr>
          </a:p>
        </p:txBody>
      </p:sp>
      <p:sp>
        <p:nvSpPr>
          <p:cNvPr id="309251" name="Rectangle 3"/>
          <p:cNvSpPr>
            <a:spLocks noGrp="1" noChangeArrowheads="1"/>
          </p:cNvSpPr>
          <p:nvPr>
            <p:ph type="body" idx="1"/>
          </p:nvPr>
        </p:nvSpPr>
        <p:spPr>
          <a:xfrm>
            <a:off x="1981200" y="685800"/>
            <a:ext cx="8229600" cy="5334000"/>
          </a:xfrm>
        </p:spPr>
        <p:txBody>
          <a:bodyPr/>
          <a:lstStyle/>
          <a:p>
            <a:pPr eaLnBrk="1" hangingPunct="1">
              <a:buFontTx/>
              <a:buNone/>
              <a:defRPr/>
            </a:pPr>
            <a:r>
              <a:rPr lang="tr-TR" sz="2800" b="1" i="1"/>
              <a:t>e) Hastane ve benzeri kuruluşlarda katı atıklar için alınacak özel önlemler:</a:t>
            </a:r>
            <a:r>
              <a:rPr lang="tr-TR" sz="2800"/>
              <a:t> Hastane ve benzeri kuruluşlarda, diğer kuruluşlardan ve kentsel yaşamdan ileri gelen çöplere benzer katı atıklar dışında farklı özelliklere sahip, patojen mikroorganizma içeren maddeler, organ parçaları, şırınga vs. gibi tıbbi atıklar da ortaya çıkmaktadır. Bu nedenle, tıbbi atıkların ev çöplerine benzer şekilde katı atıklarla karıştırılmaması, onlarla bir arada toplanıp taşınmaması, özel bir şekilde işlem görmesi gerekmektedir.</a:t>
            </a:r>
          </a:p>
        </p:txBody>
      </p:sp>
    </p:spTree>
    <p:extLst>
      <p:ext uri="{BB962C8B-B14F-4D97-AF65-F5344CB8AC3E}">
        <p14:creationId xmlns:p14="http://schemas.microsoft.com/office/powerpoint/2010/main" val="1036603221"/>
      </p:ext>
    </p:extLst>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ABAEBC06-87F2-4F6D-BA4C-FB45D16F95F3}" type="slidenum">
              <a:rPr lang="tr-TR" altLang="tr-TR" sz="1400">
                <a:solidFill>
                  <a:srgbClr val="FFFFFF"/>
                </a:solidFill>
                <a:effectLst>
                  <a:outerShdw blurRad="38100" dist="38100" dir="2700000" algn="tl">
                    <a:srgbClr val="010199"/>
                  </a:outerShdw>
                </a:effectLst>
                <a:latin typeface="Arial" panose="020B0604020202020204" pitchFamily="34" charset="0"/>
              </a:rPr>
              <a:pPr eaLnBrk="1" hangingPunct="1">
                <a:defRPr/>
              </a:pPr>
              <a:t>6</a:t>
            </a:fld>
            <a:endParaRPr lang="tr-TR" altLang="tr-TR" sz="1400">
              <a:solidFill>
                <a:srgbClr val="FFFFFF"/>
              </a:solidFill>
              <a:effectLst>
                <a:outerShdw blurRad="38100" dist="38100" dir="2700000" algn="tl">
                  <a:srgbClr val="010199"/>
                </a:outerShdw>
              </a:effectLst>
              <a:latin typeface="Arial" panose="020B0604020202020204" pitchFamily="34" charset="0"/>
            </a:endParaRPr>
          </a:p>
        </p:txBody>
      </p:sp>
      <p:sp>
        <p:nvSpPr>
          <p:cNvPr id="310275" name="Rectangle 3"/>
          <p:cNvSpPr>
            <a:spLocks noGrp="1" noChangeArrowheads="1"/>
          </p:cNvSpPr>
          <p:nvPr>
            <p:ph type="body" idx="1"/>
          </p:nvPr>
        </p:nvSpPr>
        <p:spPr>
          <a:xfrm>
            <a:off x="2133600" y="533400"/>
            <a:ext cx="8229600" cy="5638800"/>
          </a:xfrm>
        </p:spPr>
        <p:txBody>
          <a:bodyPr/>
          <a:lstStyle/>
          <a:p>
            <a:pPr eaLnBrk="1" hangingPunct="1">
              <a:buFontTx/>
              <a:buNone/>
              <a:defRPr/>
            </a:pPr>
            <a:r>
              <a:rPr lang="tr-TR" smtClean="0"/>
              <a:t>   </a:t>
            </a:r>
            <a:r>
              <a:rPr lang="tr-TR" sz="2800"/>
              <a:t>Son yıllarda bütün dünyada “Katı Atık Yönetimi” çalışmaları çerçevesinde ortaya konulan yaklaşım;</a:t>
            </a:r>
          </a:p>
          <a:p>
            <a:pPr eaLnBrk="1" hangingPunct="1">
              <a:buFontTx/>
              <a:buNone/>
              <a:defRPr/>
            </a:pPr>
            <a:endParaRPr lang="tr-TR" sz="2800"/>
          </a:p>
          <a:p>
            <a:pPr eaLnBrk="1" hangingPunct="1">
              <a:defRPr/>
            </a:pPr>
            <a:r>
              <a:rPr lang="tr-TR" smtClean="0"/>
              <a:t>Üretilen atık miktarının azaltılması</a:t>
            </a:r>
            <a:endParaRPr lang="en-AU" smtClean="0"/>
          </a:p>
          <a:p>
            <a:pPr eaLnBrk="1" hangingPunct="1">
              <a:defRPr/>
            </a:pPr>
            <a:r>
              <a:rPr lang="tr-TR" smtClean="0"/>
              <a:t>Tekrar kullanılabilir ürünlerin seçilmesi</a:t>
            </a:r>
            <a:endParaRPr lang="en-AU" smtClean="0"/>
          </a:p>
          <a:p>
            <a:pPr eaLnBrk="1" hangingPunct="1">
              <a:defRPr/>
            </a:pPr>
            <a:r>
              <a:rPr lang="tr-TR" smtClean="0"/>
              <a:t>Üretilen atıkların geri kazanımı</a:t>
            </a:r>
            <a:endParaRPr lang="en-AU" smtClean="0"/>
          </a:p>
          <a:p>
            <a:pPr eaLnBrk="1" hangingPunct="1">
              <a:defRPr/>
            </a:pPr>
            <a:r>
              <a:rPr lang="tr-TR" smtClean="0"/>
              <a:t>Atıkların çevreye zarar vermeden bertaraf edilmesi şeklinde özetlenebilir.</a:t>
            </a:r>
          </a:p>
          <a:p>
            <a:pPr eaLnBrk="1" hangingPunct="1">
              <a:defRPr/>
            </a:pPr>
            <a:endParaRPr lang="tr-TR" smtClean="0"/>
          </a:p>
        </p:txBody>
      </p:sp>
    </p:spTree>
    <p:extLst>
      <p:ext uri="{BB962C8B-B14F-4D97-AF65-F5344CB8AC3E}">
        <p14:creationId xmlns:p14="http://schemas.microsoft.com/office/powerpoint/2010/main" val="3740385307"/>
      </p:ext>
    </p:extLst>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A56CA21C-3FCC-4BD6-B27B-864A4195F501}" type="slidenum">
              <a:rPr lang="tr-TR" altLang="tr-TR" sz="1400">
                <a:solidFill>
                  <a:srgbClr val="FFFFFF"/>
                </a:solidFill>
                <a:effectLst>
                  <a:outerShdw blurRad="38100" dist="38100" dir="2700000" algn="tl">
                    <a:srgbClr val="010199"/>
                  </a:outerShdw>
                </a:effectLst>
                <a:latin typeface="Arial" panose="020B0604020202020204" pitchFamily="34" charset="0"/>
              </a:rPr>
              <a:pPr eaLnBrk="1" hangingPunct="1">
                <a:defRPr/>
              </a:pPr>
              <a:t>7</a:t>
            </a:fld>
            <a:endParaRPr lang="tr-TR" altLang="tr-TR" sz="1400">
              <a:solidFill>
                <a:srgbClr val="FFFFFF"/>
              </a:solidFill>
              <a:effectLst>
                <a:outerShdw blurRad="38100" dist="38100" dir="2700000" algn="tl">
                  <a:srgbClr val="010199"/>
                </a:outerShdw>
              </a:effectLst>
              <a:latin typeface="Arial" panose="020B0604020202020204" pitchFamily="34" charset="0"/>
            </a:endParaRPr>
          </a:p>
        </p:txBody>
      </p:sp>
      <p:sp>
        <p:nvSpPr>
          <p:cNvPr id="311298" name="Rectangle 2"/>
          <p:cNvSpPr>
            <a:spLocks noGrp="1" noChangeArrowheads="1"/>
          </p:cNvSpPr>
          <p:nvPr>
            <p:ph type="title"/>
          </p:nvPr>
        </p:nvSpPr>
        <p:spPr>
          <a:xfrm>
            <a:off x="1981200" y="304800"/>
            <a:ext cx="8229600" cy="1143000"/>
          </a:xfrm>
        </p:spPr>
        <p:txBody>
          <a:bodyPr/>
          <a:lstStyle/>
          <a:p>
            <a:pPr eaLnBrk="1" hangingPunct="1">
              <a:defRPr/>
            </a:pPr>
            <a:r>
              <a:rPr lang="tr-TR" sz="2800" b="1"/>
              <a:t/>
            </a:r>
            <a:br>
              <a:rPr lang="tr-TR" sz="2800" b="1"/>
            </a:br>
            <a:r>
              <a:rPr lang="tr-TR" sz="2800" b="1"/>
              <a:t/>
            </a:r>
            <a:br>
              <a:rPr lang="tr-TR" sz="2800" b="1"/>
            </a:br>
            <a:r>
              <a:rPr lang="tr-TR" sz="2400" b="1">
                <a:latin typeface="Comic Sans MS" pitchFamily="66" charset="0"/>
              </a:rPr>
              <a:t>ÇEVRE SORUNLARINA KÜRE VE ÜLKE ÖLÇEĞİNDE ÇÖZÜM ARAYIŞLARI</a:t>
            </a:r>
            <a:r>
              <a:rPr lang="tr-TR" sz="3200" b="1"/>
              <a:t/>
            </a:r>
            <a:br>
              <a:rPr lang="tr-TR" sz="3200" b="1"/>
            </a:br>
            <a:endParaRPr lang="tr-TR" sz="3200"/>
          </a:p>
        </p:txBody>
      </p:sp>
      <p:sp>
        <p:nvSpPr>
          <p:cNvPr id="311299" name="Rectangle 3"/>
          <p:cNvSpPr>
            <a:spLocks noGrp="1" noChangeArrowheads="1"/>
          </p:cNvSpPr>
          <p:nvPr>
            <p:ph type="body" idx="1"/>
          </p:nvPr>
        </p:nvSpPr>
        <p:spPr>
          <a:xfrm>
            <a:off x="1905000" y="1752600"/>
            <a:ext cx="8229600" cy="4114800"/>
          </a:xfrm>
        </p:spPr>
        <p:txBody>
          <a:bodyPr/>
          <a:lstStyle/>
          <a:p>
            <a:pPr eaLnBrk="1" hangingPunct="1">
              <a:lnSpc>
                <a:spcPct val="80000"/>
              </a:lnSpc>
              <a:buFontTx/>
              <a:buNone/>
              <a:defRPr/>
            </a:pPr>
            <a:r>
              <a:rPr lang="tr-TR" sz="2800"/>
              <a:t>Stockholm konferansı</a:t>
            </a:r>
          </a:p>
          <a:p>
            <a:pPr eaLnBrk="1" hangingPunct="1">
              <a:lnSpc>
                <a:spcPct val="80000"/>
              </a:lnSpc>
              <a:buFontTx/>
              <a:buNone/>
              <a:defRPr/>
            </a:pPr>
            <a:r>
              <a:rPr lang="tr-TR" sz="2800"/>
              <a:t>    Birleşmiş Milletler “İnsan ve Çevre” konferansı 1972 yılında Stockholm’de yapılmış ve çevre korumada uluslararası işbirliğine yönelik 26 madde benimsenmiştir. Bu maddelerden ilki “İnsan onuruna yaraşır sağlıklı bir çevrede özgür, eşitlik içinde yeterli yaşam koşullarına sahip olmak insanoğlunun temel hakkıdır. İnsan, içinde yaşadığı çevreyi hem şimdiki hem de gelecekteki kuşaklar için korumak ve geliştirmekle yükümlüdür.” şeklindedir.</a:t>
            </a:r>
          </a:p>
        </p:txBody>
      </p:sp>
    </p:spTree>
    <p:extLst>
      <p:ext uri="{BB962C8B-B14F-4D97-AF65-F5344CB8AC3E}">
        <p14:creationId xmlns:p14="http://schemas.microsoft.com/office/powerpoint/2010/main" val="1057978266"/>
      </p:ext>
    </p:extLst>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6AB3CA8C-C760-4915-B940-65AF0F23D570}" type="slidenum">
              <a:rPr lang="tr-TR" altLang="tr-TR" sz="1400">
                <a:solidFill>
                  <a:srgbClr val="FFFFFF"/>
                </a:solidFill>
                <a:effectLst>
                  <a:outerShdw blurRad="38100" dist="38100" dir="2700000" algn="tl">
                    <a:srgbClr val="010199"/>
                  </a:outerShdw>
                </a:effectLst>
                <a:latin typeface="Arial" panose="020B0604020202020204" pitchFamily="34" charset="0"/>
              </a:rPr>
              <a:pPr eaLnBrk="1" hangingPunct="1">
                <a:defRPr/>
              </a:pPr>
              <a:t>8</a:t>
            </a:fld>
            <a:endParaRPr lang="tr-TR" altLang="tr-TR" sz="1400">
              <a:solidFill>
                <a:srgbClr val="FFFFFF"/>
              </a:solidFill>
              <a:effectLst>
                <a:outerShdw blurRad="38100" dist="38100" dir="2700000" algn="tl">
                  <a:srgbClr val="010199"/>
                </a:outerShdw>
              </a:effectLst>
              <a:latin typeface="Arial" panose="020B0604020202020204" pitchFamily="34" charset="0"/>
            </a:endParaRPr>
          </a:p>
        </p:txBody>
      </p:sp>
      <p:sp>
        <p:nvSpPr>
          <p:cNvPr id="312323" name="Rectangle 3"/>
          <p:cNvSpPr>
            <a:spLocks noGrp="1" noChangeArrowheads="1"/>
          </p:cNvSpPr>
          <p:nvPr>
            <p:ph type="body" idx="1"/>
          </p:nvPr>
        </p:nvSpPr>
        <p:spPr>
          <a:xfrm>
            <a:off x="1828800" y="1143000"/>
            <a:ext cx="8229600" cy="4876800"/>
          </a:xfrm>
        </p:spPr>
        <p:txBody>
          <a:bodyPr/>
          <a:lstStyle/>
          <a:p>
            <a:pPr eaLnBrk="1" hangingPunct="1">
              <a:defRPr/>
            </a:pPr>
            <a:r>
              <a:rPr lang="tr-TR" smtClean="0"/>
              <a:t>Konferans sonunda yayınlanan “İnsan ve Çevresi Deklarasyonu” doğrultusunda, Birleşmiş Milletler Çevre Programı (UNEP-United Nations Environmental Program) kurulmuş ve Konferans’ın başlama tarihi olan 5 Haziran, Dünya Çevre Günü olarak kabul edilmiştir.</a:t>
            </a:r>
          </a:p>
        </p:txBody>
      </p:sp>
    </p:spTree>
    <p:extLst>
      <p:ext uri="{BB962C8B-B14F-4D97-AF65-F5344CB8AC3E}">
        <p14:creationId xmlns:p14="http://schemas.microsoft.com/office/powerpoint/2010/main" val="493228402"/>
      </p:ext>
    </p:extLst>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5" name="5 Slayt Numarası Yer Tutucusu"/>
          <p:cNvSpPr>
            <a:spLocks noGrp="1"/>
          </p:cNvSpPr>
          <p:nvPr>
            <p:ph type="sldNum" sz="quarter" idx="12"/>
          </p:nvPr>
        </p:nvSpPr>
        <p:spPr/>
        <p:txBody>
          <a:bodyPr/>
          <a:lstStyle>
            <a:lvl1pPr eaLnBrk="0" hangingPunct="0">
              <a:defRPr sz="3600">
                <a:solidFill>
                  <a:schemeClr val="tx1"/>
                </a:solidFill>
                <a:latin typeface="Comic Sans MS" panose="030F0702030302020204" pitchFamily="66" charset="0"/>
              </a:defRPr>
            </a:lvl1pPr>
            <a:lvl2pPr marL="742950" indent="-285750" eaLnBrk="0" hangingPunct="0">
              <a:defRPr sz="3600">
                <a:solidFill>
                  <a:schemeClr val="tx1"/>
                </a:solidFill>
                <a:latin typeface="Comic Sans MS" panose="030F0702030302020204" pitchFamily="66" charset="0"/>
              </a:defRPr>
            </a:lvl2pPr>
            <a:lvl3pPr marL="1143000" indent="-228600" eaLnBrk="0" hangingPunct="0">
              <a:defRPr sz="3600">
                <a:solidFill>
                  <a:schemeClr val="tx1"/>
                </a:solidFill>
                <a:latin typeface="Comic Sans MS" panose="030F0702030302020204" pitchFamily="66" charset="0"/>
              </a:defRPr>
            </a:lvl3pPr>
            <a:lvl4pPr marL="1600200" indent="-228600" eaLnBrk="0" hangingPunct="0">
              <a:defRPr sz="3600">
                <a:solidFill>
                  <a:schemeClr val="tx1"/>
                </a:solidFill>
                <a:latin typeface="Comic Sans MS" panose="030F0702030302020204" pitchFamily="66" charset="0"/>
              </a:defRPr>
            </a:lvl4pPr>
            <a:lvl5pPr marL="2057400" indent="-228600" eaLnBrk="0" hangingPunct="0">
              <a:defRPr sz="3600">
                <a:solidFill>
                  <a:schemeClr val="tx1"/>
                </a:solidFill>
                <a:latin typeface="Comic Sans MS" panose="030F0702030302020204" pitchFamily="66" charset="0"/>
              </a:defRPr>
            </a:lvl5pPr>
            <a:lvl6pPr marL="2514600" indent="-228600" eaLnBrk="0" fontAlgn="base" hangingPunct="0">
              <a:spcBef>
                <a:spcPct val="0"/>
              </a:spcBef>
              <a:spcAft>
                <a:spcPct val="0"/>
              </a:spcAft>
              <a:defRPr sz="3600">
                <a:solidFill>
                  <a:schemeClr val="tx1"/>
                </a:solidFill>
                <a:latin typeface="Comic Sans MS" panose="030F0702030302020204" pitchFamily="66" charset="0"/>
              </a:defRPr>
            </a:lvl6pPr>
            <a:lvl7pPr marL="2971800" indent="-228600" eaLnBrk="0" fontAlgn="base" hangingPunct="0">
              <a:spcBef>
                <a:spcPct val="0"/>
              </a:spcBef>
              <a:spcAft>
                <a:spcPct val="0"/>
              </a:spcAft>
              <a:defRPr sz="3600">
                <a:solidFill>
                  <a:schemeClr val="tx1"/>
                </a:solidFill>
                <a:latin typeface="Comic Sans MS" panose="030F0702030302020204" pitchFamily="66" charset="0"/>
              </a:defRPr>
            </a:lvl7pPr>
            <a:lvl8pPr marL="3429000" indent="-228600" eaLnBrk="0" fontAlgn="base" hangingPunct="0">
              <a:spcBef>
                <a:spcPct val="0"/>
              </a:spcBef>
              <a:spcAft>
                <a:spcPct val="0"/>
              </a:spcAft>
              <a:defRPr sz="3600">
                <a:solidFill>
                  <a:schemeClr val="tx1"/>
                </a:solidFill>
                <a:latin typeface="Comic Sans MS" panose="030F0702030302020204" pitchFamily="66" charset="0"/>
              </a:defRPr>
            </a:lvl8pPr>
            <a:lvl9pPr marL="3886200" indent="-228600" eaLnBrk="0" fontAlgn="base" hangingPunct="0">
              <a:spcBef>
                <a:spcPct val="0"/>
              </a:spcBef>
              <a:spcAft>
                <a:spcPct val="0"/>
              </a:spcAft>
              <a:defRPr sz="3600">
                <a:solidFill>
                  <a:schemeClr val="tx1"/>
                </a:solidFill>
                <a:latin typeface="Comic Sans MS" panose="030F0702030302020204" pitchFamily="66" charset="0"/>
              </a:defRPr>
            </a:lvl9pPr>
          </a:lstStyle>
          <a:p>
            <a:pPr eaLnBrk="1" hangingPunct="1">
              <a:defRPr/>
            </a:pPr>
            <a:fld id="{84CB4E34-08AB-4717-B43D-1FA18BFCB131}" type="slidenum">
              <a:rPr lang="tr-TR" altLang="tr-TR" sz="1400">
                <a:solidFill>
                  <a:srgbClr val="FFFFFF"/>
                </a:solidFill>
                <a:effectLst>
                  <a:outerShdw blurRad="38100" dist="38100" dir="2700000" algn="tl">
                    <a:srgbClr val="010199"/>
                  </a:outerShdw>
                </a:effectLst>
                <a:latin typeface="Arial" panose="020B0604020202020204" pitchFamily="34" charset="0"/>
              </a:rPr>
              <a:pPr eaLnBrk="1" hangingPunct="1">
                <a:defRPr/>
              </a:pPr>
              <a:t>9</a:t>
            </a:fld>
            <a:endParaRPr lang="tr-TR" altLang="tr-TR" sz="1400">
              <a:solidFill>
                <a:srgbClr val="FFFFFF"/>
              </a:solidFill>
              <a:effectLst>
                <a:outerShdw blurRad="38100" dist="38100" dir="2700000" algn="tl">
                  <a:srgbClr val="010199"/>
                </a:outerShdw>
              </a:effectLst>
              <a:latin typeface="Arial" panose="020B0604020202020204" pitchFamily="34" charset="0"/>
            </a:endParaRPr>
          </a:p>
        </p:txBody>
      </p:sp>
      <p:sp>
        <p:nvSpPr>
          <p:cNvPr id="313347" name="Rectangle 3"/>
          <p:cNvSpPr>
            <a:spLocks noGrp="1" noChangeArrowheads="1"/>
          </p:cNvSpPr>
          <p:nvPr>
            <p:ph type="body" idx="1"/>
          </p:nvPr>
        </p:nvSpPr>
        <p:spPr>
          <a:xfrm>
            <a:off x="1981200" y="914400"/>
            <a:ext cx="8229600" cy="5105400"/>
          </a:xfrm>
        </p:spPr>
        <p:txBody>
          <a:bodyPr/>
          <a:lstStyle/>
          <a:p>
            <a:pPr algn="ctr" eaLnBrk="1" hangingPunct="1">
              <a:lnSpc>
                <a:spcPct val="80000"/>
              </a:lnSpc>
              <a:buFontTx/>
              <a:buNone/>
              <a:defRPr/>
            </a:pPr>
            <a:r>
              <a:rPr lang="tr-TR" sz="2800" b="1"/>
              <a:t> Ortak Geleceğimiz ve Sürdürülebilir Kalkınma Kavramları</a:t>
            </a:r>
          </a:p>
          <a:p>
            <a:pPr eaLnBrk="1" hangingPunct="1">
              <a:lnSpc>
                <a:spcPct val="80000"/>
              </a:lnSpc>
              <a:buFontTx/>
              <a:buNone/>
              <a:defRPr/>
            </a:pPr>
            <a:endParaRPr lang="tr-TR" sz="2800"/>
          </a:p>
          <a:p>
            <a:pPr eaLnBrk="1" hangingPunct="1">
              <a:lnSpc>
                <a:spcPct val="80000"/>
              </a:lnSpc>
              <a:buFontTx/>
              <a:buNone/>
              <a:defRPr/>
            </a:pPr>
            <a:r>
              <a:rPr lang="tr-TR" sz="2800"/>
              <a:t>   Özellikle 1980’li yılların ikinci yarısında Birleşmiş Milletler Çevre Programı’nın (UNEP) çevre konularına ilişkin çalışmaları, giderek artan uluslararası bir etki yaratmıştır. UNEP, protokoller ve sözleşmeler ile doğa koruma çalışmalarını geliştirme yolunda önemli adımlar atılmıştır. Ancak, gerçekleştirilen çalışmaların, hedeflenen sonuçlara ulaşmadaki yetersizliği 1987 yılında yayınlanan Bruntlant Raporu’nda (Ortak Geleceğimiz Raporu olarak ta bilinen) ele alınmıştır.</a:t>
            </a:r>
          </a:p>
        </p:txBody>
      </p:sp>
    </p:spTree>
    <p:extLst>
      <p:ext uri="{BB962C8B-B14F-4D97-AF65-F5344CB8AC3E}">
        <p14:creationId xmlns:p14="http://schemas.microsoft.com/office/powerpoint/2010/main" val="45609216"/>
      </p:ext>
    </p:extLst>
  </p:cSld>
  <p:clrMapOvr>
    <a:masterClrMapping/>
  </p:clrMapOvr>
  <p:transition>
    <p:zoom/>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kyanus">
  <a:themeElements>
    <a:clrScheme name="Okyanus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kyanus">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kyanus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kyanus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kyanus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kyanus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kyanus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kyanus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kyanus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kyanus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598</Words>
  <Application>Microsoft Office PowerPoint</Application>
  <PresentationFormat>Geniş ekran</PresentationFormat>
  <Paragraphs>55</Paragraphs>
  <Slides>11</Slides>
  <Notes>11</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11</vt:i4>
      </vt:variant>
    </vt:vector>
  </HeadingPairs>
  <TitlesOfParts>
    <vt:vector size="19" baseType="lpstr">
      <vt:lpstr>Arial</vt:lpstr>
      <vt:lpstr>Calibri</vt:lpstr>
      <vt:lpstr>Calibri Light</vt:lpstr>
      <vt:lpstr>Comic Sans MS</vt:lpstr>
      <vt:lpstr>Tahoma</vt:lpstr>
      <vt:lpstr>Wingdings</vt:lpstr>
      <vt:lpstr>Office Teması</vt:lpstr>
      <vt:lpstr>Okyanus</vt:lpstr>
      <vt:lpstr>PowerPoint Sunusu</vt:lpstr>
      <vt:lpstr>PowerPoint Sunusu</vt:lpstr>
      <vt:lpstr>PowerPoint Sunusu</vt:lpstr>
      <vt:lpstr>PowerPoint Sunusu</vt:lpstr>
      <vt:lpstr>PowerPoint Sunusu</vt:lpstr>
      <vt:lpstr>PowerPoint Sunusu</vt:lpstr>
      <vt:lpstr>  ÇEVRE SORUNLARINA KÜRE VE ÜLKE ÖLÇEĞİNDE ÇÖZÜM ARAYIŞLARI </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TCALİSKAN</cp:lastModifiedBy>
  <cp:revision>2</cp:revision>
  <dcterms:created xsi:type="dcterms:W3CDTF">2020-01-21T20:10:31Z</dcterms:created>
  <dcterms:modified xsi:type="dcterms:W3CDTF">2020-01-23T11:05:07Z</dcterms:modified>
</cp:coreProperties>
</file>