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8" r:id="rId4"/>
    <p:sldId id="258" r:id="rId5"/>
    <p:sldId id="259" r:id="rId6"/>
    <p:sldId id="269" r:id="rId7"/>
    <p:sldId id="260" r:id="rId8"/>
    <p:sldId id="270" r:id="rId9"/>
    <p:sldId id="261" r:id="rId10"/>
    <p:sldId id="271" r:id="rId11"/>
    <p:sldId id="262" r:id="rId12"/>
    <p:sldId id="274" r:id="rId13"/>
    <p:sldId id="263" r:id="rId14"/>
    <p:sldId id="264" r:id="rId15"/>
    <p:sldId id="272" r:id="rId16"/>
    <p:sldId id="267" r:id="rId17"/>
    <p:sldId id="273" r:id="rId18"/>
    <p:sldId id="265" r:id="rId19"/>
    <p:sldId id="266"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4660"/>
  </p:normalViewPr>
  <p:slideViewPr>
    <p:cSldViewPr snapToGrid="0">
      <p:cViewPr varScale="1">
        <p:scale>
          <a:sx n="119" d="100"/>
          <a:sy n="119" d="100"/>
        </p:scale>
        <p:origin x="11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75F25-A469-4806-9FAF-CAE9F87D1EF6}"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tr-TR"/>
        </a:p>
      </dgm:t>
    </dgm:pt>
    <dgm:pt modelId="{2F47CB82-67B3-4546-BD5A-4BFEE9CB90B6}">
      <dgm:prSet/>
      <dgm:spPr/>
      <dgm:t>
        <a:bodyPr/>
        <a:lstStyle/>
        <a:p>
          <a:r>
            <a:rPr lang="tr-TR" b="1" dirty="0" err="1">
              <a:solidFill>
                <a:schemeClr val="bg1"/>
              </a:solidFill>
            </a:rPr>
            <a:t>Osteosarkom</a:t>
          </a:r>
          <a:endParaRPr lang="tr-TR" b="1" i="0" u="none" strike="noStrike" cap="none" baseline="0" noProof="0" dirty="0" err="1">
            <a:solidFill>
              <a:srgbClr val="010000"/>
            </a:solidFill>
            <a:latin typeface="Trebuchet MS"/>
          </a:endParaRPr>
        </a:p>
      </dgm:t>
    </dgm:pt>
    <dgm:pt modelId="{E9AEDB25-7498-4E0E-9CD0-6CA8373C3FDC}" type="parTrans" cxnId="{F8C4C94C-6AA4-4624-94B6-E6149688B60D}">
      <dgm:prSet/>
      <dgm:spPr/>
      <dgm:t>
        <a:bodyPr/>
        <a:lstStyle/>
        <a:p>
          <a:endParaRPr lang="tr-TR"/>
        </a:p>
      </dgm:t>
    </dgm:pt>
    <dgm:pt modelId="{F2F64D7E-1C6D-46FE-AA00-6B70A87AE4BF}" type="sibTrans" cxnId="{F8C4C94C-6AA4-4624-94B6-E6149688B60D}">
      <dgm:prSet/>
      <dgm:spPr/>
      <dgm:t>
        <a:bodyPr/>
        <a:lstStyle/>
        <a:p>
          <a:endParaRPr lang="tr-TR"/>
        </a:p>
      </dgm:t>
    </dgm:pt>
    <dgm:pt modelId="{7D065426-F1A9-48E8-BB4B-1C49A5F30DC3}">
      <dgm:prSet/>
      <dgm:spPr/>
      <dgm:t>
        <a:bodyPr/>
        <a:lstStyle/>
        <a:p>
          <a:r>
            <a:rPr lang="tr-TR" b="1" dirty="0" err="1">
              <a:solidFill>
                <a:schemeClr val="bg1"/>
              </a:solidFill>
            </a:rPr>
            <a:t>Kondrosarkom</a:t>
          </a:r>
          <a:endParaRPr lang="tr-TR" b="1" dirty="0">
            <a:solidFill>
              <a:schemeClr val="bg1"/>
            </a:solidFill>
          </a:endParaRPr>
        </a:p>
      </dgm:t>
    </dgm:pt>
    <dgm:pt modelId="{1E12EB60-E354-49CA-8FC9-9C0291E67631}" type="parTrans" cxnId="{7C9ADE90-285A-42FE-9BBC-FC1C3529B9CE}">
      <dgm:prSet/>
      <dgm:spPr/>
      <dgm:t>
        <a:bodyPr/>
        <a:lstStyle/>
        <a:p>
          <a:endParaRPr lang="tr-TR"/>
        </a:p>
      </dgm:t>
    </dgm:pt>
    <dgm:pt modelId="{FAFD9CF6-0A85-4D36-850C-FB7E34A8E83E}" type="sibTrans" cxnId="{7C9ADE90-285A-42FE-9BBC-FC1C3529B9CE}">
      <dgm:prSet/>
      <dgm:spPr/>
      <dgm:t>
        <a:bodyPr/>
        <a:lstStyle/>
        <a:p>
          <a:endParaRPr lang="tr-TR"/>
        </a:p>
      </dgm:t>
    </dgm:pt>
    <dgm:pt modelId="{7CA09320-2D18-49D1-96A0-C8714A77CB59}">
      <dgm:prSet/>
      <dgm:spPr/>
      <dgm:t>
        <a:bodyPr/>
        <a:lstStyle/>
        <a:p>
          <a:r>
            <a:rPr lang="tr-TR" b="1" dirty="0" err="1">
              <a:solidFill>
                <a:schemeClr val="bg1"/>
              </a:solidFill>
            </a:rPr>
            <a:t>Ewing</a:t>
          </a:r>
          <a:r>
            <a:rPr lang="tr-TR" b="1" dirty="0">
              <a:solidFill>
                <a:schemeClr val="bg1"/>
              </a:solidFill>
            </a:rPr>
            <a:t> Sarkomu</a:t>
          </a:r>
        </a:p>
      </dgm:t>
    </dgm:pt>
    <dgm:pt modelId="{525D2F01-C456-4E33-BD1B-421211D6A36A}" type="parTrans" cxnId="{5FDC12E9-EB08-4713-8E32-83E2B932A7DF}">
      <dgm:prSet/>
      <dgm:spPr/>
      <dgm:t>
        <a:bodyPr/>
        <a:lstStyle/>
        <a:p>
          <a:endParaRPr lang="tr-TR"/>
        </a:p>
      </dgm:t>
    </dgm:pt>
    <dgm:pt modelId="{58CD5E5F-351A-4EAC-A662-B84C5DF7277C}" type="sibTrans" cxnId="{5FDC12E9-EB08-4713-8E32-83E2B932A7DF}">
      <dgm:prSet/>
      <dgm:spPr/>
      <dgm:t>
        <a:bodyPr/>
        <a:lstStyle/>
        <a:p>
          <a:endParaRPr lang="tr-TR"/>
        </a:p>
      </dgm:t>
    </dgm:pt>
    <dgm:pt modelId="{5AE6C0E5-62D6-4BC8-80D5-1F8829BF7C51}" type="pres">
      <dgm:prSet presAssocID="{C3875F25-A469-4806-9FAF-CAE9F87D1EF6}" presName="outerComposite" presStyleCnt="0">
        <dgm:presLayoutVars>
          <dgm:chMax val="5"/>
          <dgm:dir/>
          <dgm:resizeHandles val="exact"/>
        </dgm:presLayoutVars>
      </dgm:prSet>
      <dgm:spPr/>
    </dgm:pt>
    <dgm:pt modelId="{C0122DB3-999C-4E39-B642-0C4454F5398D}" type="pres">
      <dgm:prSet presAssocID="{C3875F25-A469-4806-9FAF-CAE9F87D1EF6}" presName="dummyMaxCanvas" presStyleCnt="0">
        <dgm:presLayoutVars/>
      </dgm:prSet>
      <dgm:spPr/>
    </dgm:pt>
    <dgm:pt modelId="{F65F5B1C-6385-423D-BD0C-C1373A999729}" type="pres">
      <dgm:prSet presAssocID="{C3875F25-A469-4806-9FAF-CAE9F87D1EF6}" presName="ThreeNodes_1" presStyleLbl="node1" presStyleIdx="0" presStyleCnt="3">
        <dgm:presLayoutVars>
          <dgm:bulletEnabled val="1"/>
        </dgm:presLayoutVars>
      </dgm:prSet>
      <dgm:spPr/>
    </dgm:pt>
    <dgm:pt modelId="{82A7AFEC-30DB-46B8-8E14-C528F26F046C}" type="pres">
      <dgm:prSet presAssocID="{C3875F25-A469-4806-9FAF-CAE9F87D1EF6}" presName="ThreeNodes_2" presStyleLbl="node1" presStyleIdx="1" presStyleCnt="3">
        <dgm:presLayoutVars>
          <dgm:bulletEnabled val="1"/>
        </dgm:presLayoutVars>
      </dgm:prSet>
      <dgm:spPr/>
    </dgm:pt>
    <dgm:pt modelId="{3B92D1A9-6D94-40DD-819D-B98139F7A051}" type="pres">
      <dgm:prSet presAssocID="{C3875F25-A469-4806-9FAF-CAE9F87D1EF6}" presName="ThreeNodes_3" presStyleLbl="node1" presStyleIdx="2" presStyleCnt="3">
        <dgm:presLayoutVars>
          <dgm:bulletEnabled val="1"/>
        </dgm:presLayoutVars>
      </dgm:prSet>
      <dgm:spPr/>
    </dgm:pt>
    <dgm:pt modelId="{1DCD96DF-4C06-40A9-9D48-26CCFFEF6B1F}" type="pres">
      <dgm:prSet presAssocID="{C3875F25-A469-4806-9FAF-CAE9F87D1EF6}" presName="ThreeConn_1-2" presStyleLbl="fgAccFollowNode1" presStyleIdx="0" presStyleCnt="2">
        <dgm:presLayoutVars>
          <dgm:bulletEnabled val="1"/>
        </dgm:presLayoutVars>
      </dgm:prSet>
      <dgm:spPr/>
    </dgm:pt>
    <dgm:pt modelId="{68E0B673-E815-431D-9969-EA3B2A630619}" type="pres">
      <dgm:prSet presAssocID="{C3875F25-A469-4806-9FAF-CAE9F87D1EF6}" presName="ThreeConn_2-3" presStyleLbl="fgAccFollowNode1" presStyleIdx="1" presStyleCnt="2">
        <dgm:presLayoutVars>
          <dgm:bulletEnabled val="1"/>
        </dgm:presLayoutVars>
      </dgm:prSet>
      <dgm:spPr/>
    </dgm:pt>
    <dgm:pt modelId="{6445C613-69DC-4A9A-899D-7D637B7A8453}" type="pres">
      <dgm:prSet presAssocID="{C3875F25-A469-4806-9FAF-CAE9F87D1EF6}" presName="ThreeNodes_1_text" presStyleLbl="node1" presStyleIdx="2" presStyleCnt="3">
        <dgm:presLayoutVars>
          <dgm:bulletEnabled val="1"/>
        </dgm:presLayoutVars>
      </dgm:prSet>
      <dgm:spPr/>
    </dgm:pt>
    <dgm:pt modelId="{8AADAC62-9571-4307-AD5A-78E4C486DF36}" type="pres">
      <dgm:prSet presAssocID="{C3875F25-A469-4806-9FAF-CAE9F87D1EF6}" presName="ThreeNodes_2_text" presStyleLbl="node1" presStyleIdx="2" presStyleCnt="3">
        <dgm:presLayoutVars>
          <dgm:bulletEnabled val="1"/>
        </dgm:presLayoutVars>
      </dgm:prSet>
      <dgm:spPr/>
    </dgm:pt>
    <dgm:pt modelId="{73906E2B-BE5E-4DA9-8EEA-7FB56AAF2D09}" type="pres">
      <dgm:prSet presAssocID="{C3875F25-A469-4806-9FAF-CAE9F87D1EF6}" presName="ThreeNodes_3_text" presStyleLbl="node1" presStyleIdx="2" presStyleCnt="3">
        <dgm:presLayoutVars>
          <dgm:bulletEnabled val="1"/>
        </dgm:presLayoutVars>
      </dgm:prSet>
      <dgm:spPr/>
    </dgm:pt>
  </dgm:ptLst>
  <dgm:cxnLst>
    <dgm:cxn modelId="{6294B402-A8E6-4E15-B0B5-AC9A7F8A4A29}" type="presOf" srcId="{7D065426-F1A9-48E8-BB4B-1C49A5F30DC3}" destId="{8AADAC62-9571-4307-AD5A-78E4C486DF36}" srcOrd="1" destOrd="0" presId="urn:microsoft.com/office/officeart/2005/8/layout/vProcess5"/>
    <dgm:cxn modelId="{CB0D2213-5B18-4F3E-84AA-A991C7101244}" type="presOf" srcId="{2F47CB82-67B3-4546-BD5A-4BFEE9CB90B6}" destId="{6445C613-69DC-4A9A-899D-7D637B7A8453}" srcOrd="1" destOrd="0" presId="urn:microsoft.com/office/officeart/2005/8/layout/vProcess5"/>
    <dgm:cxn modelId="{A2FB1F69-D8F2-4A08-9E22-34C9BA4ECF51}" type="presOf" srcId="{7D065426-F1A9-48E8-BB4B-1C49A5F30DC3}" destId="{82A7AFEC-30DB-46B8-8E14-C528F26F046C}" srcOrd="0" destOrd="0" presId="urn:microsoft.com/office/officeart/2005/8/layout/vProcess5"/>
    <dgm:cxn modelId="{73A2AE69-A75E-4A66-AE72-5A4C0DFEB191}" type="presOf" srcId="{C3875F25-A469-4806-9FAF-CAE9F87D1EF6}" destId="{5AE6C0E5-62D6-4BC8-80D5-1F8829BF7C51}" srcOrd="0" destOrd="0" presId="urn:microsoft.com/office/officeart/2005/8/layout/vProcess5"/>
    <dgm:cxn modelId="{F8C4C94C-6AA4-4624-94B6-E6149688B60D}" srcId="{C3875F25-A469-4806-9FAF-CAE9F87D1EF6}" destId="{2F47CB82-67B3-4546-BD5A-4BFEE9CB90B6}" srcOrd="0" destOrd="0" parTransId="{E9AEDB25-7498-4E0E-9CD0-6CA8373C3FDC}" sibTransId="{F2F64D7E-1C6D-46FE-AA00-6B70A87AE4BF}"/>
    <dgm:cxn modelId="{0B5C074F-80C9-4DEA-9AFE-9E00E6039A66}" type="presOf" srcId="{7CA09320-2D18-49D1-96A0-C8714A77CB59}" destId="{73906E2B-BE5E-4DA9-8EEA-7FB56AAF2D09}" srcOrd="1" destOrd="0" presId="urn:microsoft.com/office/officeart/2005/8/layout/vProcess5"/>
    <dgm:cxn modelId="{12B2C159-98D4-4B54-8C66-51CE1BF0D69E}" type="presOf" srcId="{F2F64D7E-1C6D-46FE-AA00-6B70A87AE4BF}" destId="{1DCD96DF-4C06-40A9-9D48-26CCFFEF6B1F}" srcOrd="0" destOrd="0" presId="urn:microsoft.com/office/officeart/2005/8/layout/vProcess5"/>
    <dgm:cxn modelId="{7C9ADE90-285A-42FE-9BBC-FC1C3529B9CE}" srcId="{C3875F25-A469-4806-9FAF-CAE9F87D1EF6}" destId="{7D065426-F1A9-48E8-BB4B-1C49A5F30DC3}" srcOrd="1" destOrd="0" parTransId="{1E12EB60-E354-49CA-8FC9-9C0291E67631}" sibTransId="{FAFD9CF6-0A85-4D36-850C-FB7E34A8E83E}"/>
    <dgm:cxn modelId="{A430E19A-B749-4EE4-9D53-C99B118FC26E}" type="presOf" srcId="{7CA09320-2D18-49D1-96A0-C8714A77CB59}" destId="{3B92D1A9-6D94-40DD-819D-B98139F7A051}" srcOrd="0" destOrd="0" presId="urn:microsoft.com/office/officeart/2005/8/layout/vProcess5"/>
    <dgm:cxn modelId="{9B1D1ECC-3CE9-4DBF-A4D3-B4E7B45E2AC7}" type="presOf" srcId="{2F47CB82-67B3-4546-BD5A-4BFEE9CB90B6}" destId="{F65F5B1C-6385-423D-BD0C-C1373A999729}" srcOrd="0" destOrd="0" presId="urn:microsoft.com/office/officeart/2005/8/layout/vProcess5"/>
    <dgm:cxn modelId="{5FDC12E9-EB08-4713-8E32-83E2B932A7DF}" srcId="{C3875F25-A469-4806-9FAF-CAE9F87D1EF6}" destId="{7CA09320-2D18-49D1-96A0-C8714A77CB59}" srcOrd="2" destOrd="0" parTransId="{525D2F01-C456-4E33-BD1B-421211D6A36A}" sibTransId="{58CD5E5F-351A-4EAC-A662-B84C5DF7277C}"/>
    <dgm:cxn modelId="{93A58BEE-8E6E-415D-92A2-A21D5320028D}" type="presOf" srcId="{FAFD9CF6-0A85-4D36-850C-FB7E34A8E83E}" destId="{68E0B673-E815-431D-9969-EA3B2A630619}" srcOrd="0" destOrd="0" presId="urn:microsoft.com/office/officeart/2005/8/layout/vProcess5"/>
    <dgm:cxn modelId="{1633556A-CDCC-4F10-9722-03A9D8C7D186}" type="presParOf" srcId="{5AE6C0E5-62D6-4BC8-80D5-1F8829BF7C51}" destId="{C0122DB3-999C-4E39-B642-0C4454F5398D}" srcOrd="0" destOrd="0" presId="urn:microsoft.com/office/officeart/2005/8/layout/vProcess5"/>
    <dgm:cxn modelId="{190ED485-4435-47BE-A2F2-0B9A748726EC}" type="presParOf" srcId="{5AE6C0E5-62D6-4BC8-80D5-1F8829BF7C51}" destId="{F65F5B1C-6385-423D-BD0C-C1373A999729}" srcOrd="1" destOrd="0" presId="urn:microsoft.com/office/officeart/2005/8/layout/vProcess5"/>
    <dgm:cxn modelId="{784011A5-54AB-468A-8343-6C2B137B4074}" type="presParOf" srcId="{5AE6C0E5-62D6-4BC8-80D5-1F8829BF7C51}" destId="{82A7AFEC-30DB-46B8-8E14-C528F26F046C}" srcOrd="2" destOrd="0" presId="urn:microsoft.com/office/officeart/2005/8/layout/vProcess5"/>
    <dgm:cxn modelId="{412DE8D9-8079-4F7A-B81A-2EF51642DFC0}" type="presParOf" srcId="{5AE6C0E5-62D6-4BC8-80D5-1F8829BF7C51}" destId="{3B92D1A9-6D94-40DD-819D-B98139F7A051}" srcOrd="3" destOrd="0" presId="urn:microsoft.com/office/officeart/2005/8/layout/vProcess5"/>
    <dgm:cxn modelId="{AA09756A-2034-4B65-ABD9-74B4E14CB6FA}" type="presParOf" srcId="{5AE6C0E5-62D6-4BC8-80D5-1F8829BF7C51}" destId="{1DCD96DF-4C06-40A9-9D48-26CCFFEF6B1F}" srcOrd="4" destOrd="0" presId="urn:microsoft.com/office/officeart/2005/8/layout/vProcess5"/>
    <dgm:cxn modelId="{AEB77FA2-3488-4BE3-AF98-689F84F15EA4}" type="presParOf" srcId="{5AE6C0E5-62D6-4BC8-80D5-1F8829BF7C51}" destId="{68E0B673-E815-431D-9969-EA3B2A630619}" srcOrd="5" destOrd="0" presId="urn:microsoft.com/office/officeart/2005/8/layout/vProcess5"/>
    <dgm:cxn modelId="{B24B6A07-DB1A-4985-9941-D4E60685B7C6}" type="presParOf" srcId="{5AE6C0E5-62D6-4BC8-80D5-1F8829BF7C51}" destId="{6445C613-69DC-4A9A-899D-7D637B7A8453}" srcOrd="6" destOrd="0" presId="urn:microsoft.com/office/officeart/2005/8/layout/vProcess5"/>
    <dgm:cxn modelId="{1C998A21-F346-41DD-9772-CCF3F92674D7}" type="presParOf" srcId="{5AE6C0E5-62D6-4BC8-80D5-1F8829BF7C51}" destId="{8AADAC62-9571-4307-AD5A-78E4C486DF36}" srcOrd="7" destOrd="0" presId="urn:microsoft.com/office/officeart/2005/8/layout/vProcess5"/>
    <dgm:cxn modelId="{A82134F4-5F66-46EF-BB91-5FCCCE427193}" type="presParOf" srcId="{5AE6C0E5-62D6-4BC8-80D5-1F8829BF7C51}" destId="{73906E2B-BE5E-4DA9-8EEA-7FB56AAF2D0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5EFCFA-32E6-4469-B329-CDC84B4B3919}" type="doc">
      <dgm:prSet loTypeId="urn:microsoft.com/office/officeart/2018/layout/CircleProcess" loCatId="simpleprocesssa" qsTypeId="urn:microsoft.com/office/officeart/2005/8/quickstyle/simple1" qsCatId="simple" csTypeId="urn:microsoft.com/office/officeart/2005/8/colors/accent1_2" csCatId="accent1"/>
      <dgm:spPr/>
      <dgm:t>
        <a:bodyPr/>
        <a:lstStyle/>
        <a:p>
          <a:endParaRPr lang="tr-TR"/>
        </a:p>
      </dgm:t>
    </dgm:pt>
    <dgm:pt modelId="{0A43206C-C086-489D-B589-18B81C90FD6C}">
      <dgm:prSet/>
      <dgm:spPr/>
      <dgm:t>
        <a:bodyPr/>
        <a:lstStyle/>
        <a:p>
          <a:r>
            <a:rPr lang="tr-TR" b="1" dirty="0"/>
            <a:t>Kemik ağrısı</a:t>
          </a:r>
          <a:endParaRPr lang="tr-TR" b="1" i="0" u="none" strike="noStrike" cap="none" baseline="0" noProof="0" dirty="0">
            <a:solidFill>
              <a:srgbClr val="010000"/>
            </a:solidFill>
            <a:latin typeface="Trebuchet MS"/>
          </a:endParaRPr>
        </a:p>
      </dgm:t>
    </dgm:pt>
    <dgm:pt modelId="{D53BE8BD-71F9-413C-B17B-C03208B64F7B}" type="parTrans" cxnId="{A19A3292-3807-49C1-A0E2-28649DC0A7F8}">
      <dgm:prSet/>
      <dgm:spPr/>
      <dgm:t>
        <a:bodyPr/>
        <a:lstStyle/>
        <a:p>
          <a:endParaRPr lang="tr-TR"/>
        </a:p>
      </dgm:t>
    </dgm:pt>
    <dgm:pt modelId="{9638B6E3-921A-41CB-AD5C-41F944C5CC1F}" type="sibTrans" cxnId="{A19A3292-3807-49C1-A0E2-28649DC0A7F8}">
      <dgm:prSet/>
      <dgm:spPr/>
      <dgm:t>
        <a:bodyPr/>
        <a:lstStyle/>
        <a:p>
          <a:endParaRPr lang="tr-TR"/>
        </a:p>
      </dgm:t>
    </dgm:pt>
    <dgm:pt modelId="{8B121C21-E26E-4B19-BAD3-C0CEEE149F3C}">
      <dgm:prSet/>
      <dgm:spPr/>
      <dgm:t>
        <a:bodyPr/>
        <a:lstStyle/>
        <a:p>
          <a:r>
            <a:rPr lang="tr-TR" b="1" dirty="0"/>
            <a:t>Etkilenen bölgeye yakın şişlik ve hassasiyet</a:t>
          </a:r>
        </a:p>
      </dgm:t>
    </dgm:pt>
    <dgm:pt modelId="{AA9DC567-C90D-4FBE-9EF1-8F9927DB34BC}" type="parTrans" cxnId="{ACAADF77-0854-4067-8706-06F611A2B00E}">
      <dgm:prSet/>
      <dgm:spPr/>
      <dgm:t>
        <a:bodyPr/>
        <a:lstStyle/>
        <a:p>
          <a:endParaRPr lang="tr-TR"/>
        </a:p>
      </dgm:t>
    </dgm:pt>
    <dgm:pt modelId="{B0B082C3-895B-4FBE-99B6-AEEA1BD9A038}" type="sibTrans" cxnId="{ACAADF77-0854-4067-8706-06F611A2B00E}">
      <dgm:prSet/>
      <dgm:spPr/>
      <dgm:t>
        <a:bodyPr/>
        <a:lstStyle/>
        <a:p>
          <a:endParaRPr lang="tr-TR"/>
        </a:p>
      </dgm:t>
    </dgm:pt>
    <dgm:pt modelId="{E10DB21C-25C5-484A-9EEF-B99D1FD99BE6}">
      <dgm:prSet/>
      <dgm:spPr/>
      <dgm:t>
        <a:bodyPr/>
        <a:lstStyle/>
        <a:p>
          <a:r>
            <a:rPr lang="tr-TR" b="1" dirty="0"/>
            <a:t>Bilinen bir nedeni olmayan kırık kemik</a:t>
          </a:r>
        </a:p>
      </dgm:t>
    </dgm:pt>
    <dgm:pt modelId="{825A8E8F-A8D9-4E9C-ABCD-1DBC556A0BF9}" type="parTrans" cxnId="{EEAE7FA4-7547-47B7-B510-270485A07189}">
      <dgm:prSet/>
      <dgm:spPr/>
      <dgm:t>
        <a:bodyPr/>
        <a:lstStyle/>
        <a:p>
          <a:endParaRPr lang="tr-TR"/>
        </a:p>
      </dgm:t>
    </dgm:pt>
    <dgm:pt modelId="{C23D7FF9-0342-4361-89AA-0E56685C1B03}" type="sibTrans" cxnId="{EEAE7FA4-7547-47B7-B510-270485A07189}">
      <dgm:prSet/>
      <dgm:spPr/>
      <dgm:t>
        <a:bodyPr/>
        <a:lstStyle/>
        <a:p>
          <a:endParaRPr lang="tr-TR"/>
        </a:p>
      </dgm:t>
    </dgm:pt>
    <dgm:pt modelId="{8A505AC2-DC12-498A-ADF8-73CEE16E88C3}">
      <dgm:prSet/>
      <dgm:spPr/>
      <dgm:t>
        <a:bodyPr/>
        <a:lstStyle/>
        <a:p>
          <a:r>
            <a:rPr lang="tr-TR" b="1" dirty="0"/>
            <a:t>Açıklanamayan yorgunluk</a:t>
          </a:r>
        </a:p>
      </dgm:t>
    </dgm:pt>
    <dgm:pt modelId="{6B5C1C78-A45A-40C4-92BB-FAD66ADC0D9A}" type="parTrans" cxnId="{F2EB8894-F99E-4588-805D-6F8811E82CC0}">
      <dgm:prSet/>
      <dgm:spPr/>
      <dgm:t>
        <a:bodyPr/>
        <a:lstStyle/>
        <a:p>
          <a:endParaRPr lang="tr-TR"/>
        </a:p>
      </dgm:t>
    </dgm:pt>
    <dgm:pt modelId="{2F4551B9-840D-4671-A766-7F034130BA94}" type="sibTrans" cxnId="{F2EB8894-F99E-4588-805D-6F8811E82CC0}">
      <dgm:prSet/>
      <dgm:spPr/>
      <dgm:t>
        <a:bodyPr/>
        <a:lstStyle/>
        <a:p>
          <a:endParaRPr lang="tr-TR"/>
        </a:p>
      </dgm:t>
    </dgm:pt>
    <dgm:pt modelId="{A7F22F0A-0479-4945-AE5F-A21C3B08BAFD}">
      <dgm:prSet/>
      <dgm:spPr/>
      <dgm:t>
        <a:bodyPr/>
        <a:lstStyle/>
        <a:p>
          <a:r>
            <a:rPr lang="tr-TR" b="1" dirty="0"/>
            <a:t>İstenmeyen kilo kaybı</a:t>
          </a:r>
        </a:p>
      </dgm:t>
    </dgm:pt>
    <dgm:pt modelId="{78B64380-2006-4F08-89D1-830F66F61379}" type="parTrans" cxnId="{186298E0-0249-4172-889E-E9179F0C58EB}">
      <dgm:prSet/>
      <dgm:spPr/>
      <dgm:t>
        <a:bodyPr/>
        <a:lstStyle/>
        <a:p>
          <a:endParaRPr lang="tr-TR"/>
        </a:p>
      </dgm:t>
    </dgm:pt>
    <dgm:pt modelId="{C3DB1141-9D56-4B12-8539-31509E3AB423}" type="sibTrans" cxnId="{186298E0-0249-4172-889E-E9179F0C58EB}">
      <dgm:prSet/>
      <dgm:spPr/>
      <dgm:t>
        <a:bodyPr/>
        <a:lstStyle/>
        <a:p>
          <a:endParaRPr lang="tr-TR"/>
        </a:p>
      </dgm:t>
    </dgm:pt>
    <dgm:pt modelId="{713D37ED-AB32-4A13-B5F3-C1309661AC4A}">
      <dgm:prSet/>
      <dgm:spPr/>
      <dgm:t>
        <a:bodyPr/>
        <a:lstStyle/>
        <a:p>
          <a:r>
            <a:rPr lang="tr-TR" b="1" dirty="0"/>
            <a:t>Kemik ağrınıza iştahsızlık, halsizlik, ateş, aksama ve döküntü gibi diğer belirtiler de eşlik ediyorsa.</a:t>
          </a:r>
        </a:p>
      </dgm:t>
    </dgm:pt>
    <dgm:pt modelId="{019E0046-B0C6-4C0E-9E4F-E88FED3DF54B}" type="parTrans" cxnId="{97FEB39B-8D17-4491-85B3-2A32DB046219}">
      <dgm:prSet/>
      <dgm:spPr/>
      <dgm:t>
        <a:bodyPr/>
        <a:lstStyle/>
        <a:p>
          <a:endParaRPr lang="tr-TR"/>
        </a:p>
      </dgm:t>
    </dgm:pt>
    <dgm:pt modelId="{623D199B-7A6E-4917-AB21-111F16EC4A64}" type="sibTrans" cxnId="{97FEB39B-8D17-4491-85B3-2A32DB046219}">
      <dgm:prSet/>
      <dgm:spPr/>
      <dgm:t>
        <a:bodyPr/>
        <a:lstStyle/>
        <a:p>
          <a:endParaRPr lang="tr-TR"/>
        </a:p>
      </dgm:t>
    </dgm:pt>
    <dgm:pt modelId="{8FE19F2F-0C1A-4BD7-8FC6-F5F315FEF6EB}" type="pres">
      <dgm:prSet presAssocID="{6D5EFCFA-32E6-4469-B329-CDC84B4B3919}" presName="Name0" presStyleCnt="0">
        <dgm:presLayoutVars>
          <dgm:chMax val="11"/>
          <dgm:chPref val="11"/>
          <dgm:dir/>
          <dgm:resizeHandles/>
        </dgm:presLayoutVars>
      </dgm:prSet>
      <dgm:spPr/>
    </dgm:pt>
    <dgm:pt modelId="{128660A8-C50E-45A4-AAAD-F9DCB7509C8C}" type="pres">
      <dgm:prSet presAssocID="{713D37ED-AB32-4A13-B5F3-C1309661AC4A}" presName="Accent6" presStyleCnt="0"/>
      <dgm:spPr/>
    </dgm:pt>
    <dgm:pt modelId="{175EC15C-3B7C-403E-9B81-97496E6F9FC8}" type="pres">
      <dgm:prSet presAssocID="{713D37ED-AB32-4A13-B5F3-C1309661AC4A}" presName="Accent" presStyleLbl="node1" presStyleIdx="0" presStyleCnt="12"/>
      <dgm:spPr/>
    </dgm:pt>
    <dgm:pt modelId="{468EB378-423C-42C7-B9F2-E2882F6D4404}" type="pres">
      <dgm:prSet presAssocID="{713D37ED-AB32-4A13-B5F3-C1309661AC4A}" presName="ParentBackground6" presStyleCnt="0"/>
      <dgm:spPr/>
    </dgm:pt>
    <dgm:pt modelId="{3A43CB57-7335-4FCC-BADA-B21377883962}" type="pres">
      <dgm:prSet presAssocID="{713D37ED-AB32-4A13-B5F3-C1309661AC4A}" presName="ParentBackground" presStyleLbl="node1" presStyleIdx="1" presStyleCnt="12"/>
      <dgm:spPr/>
    </dgm:pt>
    <dgm:pt modelId="{4887A9AB-505C-4B4F-91B6-D935718166FF}" type="pres">
      <dgm:prSet presAssocID="{713D37ED-AB32-4A13-B5F3-C1309661AC4A}" presName="Parent6" presStyleLbl="fgAcc0" presStyleIdx="0" presStyleCnt="0">
        <dgm:presLayoutVars>
          <dgm:chMax val="1"/>
          <dgm:chPref val="1"/>
          <dgm:bulletEnabled val="1"/>
        </dgm:presLayoutVars>
      </dgm:prSet>
      <dgm:spPr/>
    </dgm:pt>
    <dgm:pt modelId="{90410FB3-158F-4004-856F-E7B2AD2622E8}" type="pres">
      <dgm:prSet presAssocID="{A7F22F0A-0479-4945-AE5F-A21C3B08BAFD}" presName="Accent5" presStyleCnt="0"/>
      <dgm:spPr/>
    </dgm:pt>
    <dgm:pt modelId="{7FC77242-9F8E-4CF7-993D-F7A88EAE4E3F}" type="pres">
      <dgm:prSet presAssocID="{A7F22F0A-0479-4945-AE5F-A21C3B08BAFD}" presName="Accent" presStyleLbl="node1" presStyleIdx="2" presStyleCnt="12"/>
      <dgm:spPr/>
    </dgm:pt>
    <dgm:pt modelId="{9131F2FA-CFBD-477A-8739-7F9DD9BEA843}" type="pres">
      <dgm:prSet presAssocID="{A7F22F0A-0479-4945-AE5F-A21C3B08BAFD}" presName="ParentBackground5" presStyleCnt="0"/>
      <dgm:spPr/>
    </dgm:pt>
    <dgm:pt modelId="{A7BFFBA9-8325-4382-B38D-70A230C3C299}" type="pres">
      <dgm:prSet presAssocID="{A7F22F0A-0479-4945-AE5F-A21C3B08BAFD}" presName="ParentBackground" presStyleLbl="node1" presStyleIdx="3" presStyleCnt="12"/>
      <dgm:spPr/>
    </dgm:pt>
    <dgm:pt modelId="{9F812586-10E6-4FCB-BAA2-45F778834DB1}" type="pres">
      <dgm:prSet presAssocID="{A7F22F0A-0479-4945-AE5F-A21C3B08BAFD}" presName="Parent5" presStyleLbl="fgAcc0" presStyleIdx="0" presStyleCnt="0">
        <dgm:presLayoutVars>
          <dgm:chMax val="1"/>
          <dgm:chPref val="1"/>
          <dgm:bulletEnabled val="1"/>
        </dgm:presLayoutVars>
      </dgm:prSet>
      <dgm:spPr/>
    </dgm:pt>
    <dgm:pt modelId="{514D260F-69F0-4FA5-864B-316DFE3BC067}" type="pres">
      <dgm:prSet presAssocID="{8A505AC2-DC12-498A-ADF8-73CEE16E88C3}" presName="Accent4" presStyleCnt="0"/>
      <dgm:spPr/>
    </dgm:pt>
    <dgm:pt modelId="{38FB6570-0ECF-4AB6-925F-E48B498AEB56}" type="pres">
      <dgm:prSet presAssocID="{8A505AC2-DC12-498A-ADF8-73CEE16E88C3}" presName="Accent" presStyleLbl="node1" presStyleIdx="4" presStyleCnt="12"/>
      <dgm:spPr/>
    </dgm:pt>
    <dgm:pt modelId="{2A3B9BCE-8348-4A5F-B94F-5325E4A97164}" type="pres">
      <dgm:prSet presAssocID="{8A505AC2-DC12-498A-ADF8-73CEE16E88C3}" presName="ParentBackground4" presStyleCnt="0"/>
      <dgm:spPr/>
    </dgm:pt>
    <dgm:pt modelId="{BE93D562-7BAC-41E4-BF06-9B31E9AE6FD0}" type="pres">
      <dgm:prSet presAssocID="{8A505AC2-DC12-498A-ADF8-73CEE16E88C3}" presName="ParentBackground" presStyleLbl="node1" presStyleIdx="5" presStyleCnt="12"/>
      <dgm:spPr/>
    </dgm:pt>
    <dgm:pt modelId="{92818D5B-607D-4A81-BD74-A426E9486FBF}" type="pres">
      <dgm:prSet presAssocID="{8A505AC2-DC12-498A-ADF8-73CEE16E88C3}" presName="Parent4" presStyleLbl="fgAcc0" presStyleIdx="0" presStyleCnt="0">
        <dgm:presLayoutVars>
          <dgm:chMax val="1"/>
          <dgm:chPref val="1"/>
          <dgm:bulletEnabled val="1"/>
        </dgm:presLayoutVars>
      </dgm:prSet>
      <dgm:spPr/>
    </dgm:pt>
    <dgm:pt modelId="{48A9F683-8830-43AA-921B-D4E4D65A0516}" type="pres">
      <dgm:prSet presAssocID="{E10DB21C-25C5-484A-9EEF-B99D1FD99BE6}" presName="Accent3" presStyleCnt="0"/>
      <dgm:spPr/>
    </dgm:pt>
    <dgm:pt modelId="{5270D443-6B1C-46F8-A887-6BBB8AD65C33}" type="pres">
      <dgm:prSet presAssocID="{E10DB21C-25C5-484A-9EEF-B99D1FD99BE6}" presName="Accent" presStyleLbl="node1" presStyleIdx="6" presStyleCnt="12"/>
      <dgm:spPr/>
    </dgm:pt>
    <dgm:pt modelId="{08F14F9D-C934-4B76-82E7-40AA8A64E357}" type="pres">
      <dgm:prSet presAssocID="{E10DB21C-25C5-484A-9EEF-B99D1FD99BE6}" presName="ParentBackground3" presStyleCnt="0"/>
      <dgm:spPr/>
    </dgm:pt>
    <dgm:pt modelId="{B0EDDCE3-785A-4383-87A3-85A83505B419}" type="pres">
      <dgm:prSet presAssocID="{E10DB21C-25C5-484A-9EEF-B99D1FD99BE6}" presName="ParentBackground" presStyleLbl="node1" presStyleIdx="7" presStyleCnt="12"/>
      <dgm:spPr/>
    </dgm:pt>
    <dgm:pt modelId="{AB18428D-336C-45CD-8023-370DE5F0FF75}" type="pres">
      <dgm:prSet presAssocID="{E10DB21C-25C5-484A-9EEF-B99D1FD99BE6}" presName="Parent3" presStyleLbl="fgAcc0" presStyleIdx="0" presStyleCnt="0">
        <dgm:presLayoutVars>
          <dgm:chMax val="1"/>
          <dgm:chPref val="1"/>
          <dgm:bulletEnabled val="1"/>
        </dgm:presLayoutVars>
      </dgm:prSet>
      <dgm:spPr/>
    </dgm:pt>
    <dgm:pt modelId="{F1A2421C-7EF8-4696-84A8-81CDC32777EC}" type="pres">
      <dgm:prSet presAssocID="{8B121C21-E26E-4B19-BAD3-C0CEEE149F3C}" presName="Accent2" presStyleCnt="0"/>
      <dgm:spPr/>
    </dgm:pt>
    <dgm:pt modelId="{DF7494F9-12AC-4D11-9900-6538B0093490}" type="pres">
      <dgm:prSet presAssocID="{8B121C21-E26E-4B19-BAD3-C0CEEE149F3C}" presName="Accent" presStyleLbl="node1" presStyleIdx="8" presStyleCnt="12"/>
      <dgm:spPr/>
    </dgm:pt>
    <dgm:pt modelId="{247D8FB5-BBB8-4705-B048-C4CA74CAEEA2}" type="pres">
      <dgm:prSet presAssocID="{8B121C21-E26E-4B19-BAD3-C0CEEE149F3C}" presName="ParentBackground2" presStyleCnt="0"/>
      <dgm:spPr/>
    </dgm:pt>
    <dgm:pt modelId="{016D96BA-0878-4ED2-B33A-9BE8DFE00932}" type="pres">
      <dgm:prSet presAssocID="{8B121C21-E26E-4B19-BAD3-C0CEEE149F3C}" presName="ParentBackground" presStyleLbl="node1" presStyleIdx="9" presStyleCnt="12"/>
      <dgm:spPr/>
    </dgm:pt>
    <dgm:pt modelId="{A25F9EE9-8D63-4649-9028-EC8ACFCC16B8}" type="pres">
      <dgm:prSet presAssocID="{8B121C21-E26E-4B19-BAD3-C0CEEE149F3C}" presName="Parent2" presStyleLbl="fgAcc0" presStyleIdx="0" presStyleCnt="0">
        <dgm:presLayoutVars>
          <dgm:chMax val="1"/>
          <dgm:chPref val="1"/>
          <dgm:bulletEnabled val="1"/>
        </dgm:presLayoutVars>
      </dgm:prSet>
      <dgm:spPr/>
    </dgm:pt>
    <dgm:pt modelId="{B00C998A-FB03-4E79-B7D8-0339E9C93AF1}" type="pres">
      <dgm:prSet presAssocID="{0A43206C-C086-489D-B589-18B81C90FD6C}" presName="Accent1" presStyleCnt="0"/>
      <dgm:spPr/>
    </dgm:pt>
    <dgm:pt modelId="{E3CE75F6-8969-4E66-A88F-492941482F4D}" type="pres">
      <dgm:prSet presAssocID="{0A43206C-C086-489D-B589-18B81C90FD6C}" presName="Accent" presStyleLbl="node1" presStyleIdx="10" presStyleCnt="12"/>
      <dgm:spPr/>
    </dgm:pt>
    <dgm:pt modelId="{1C077B6A-043F-4790-9FCD-E351CD9FE083}" type="pres">
      <dgm:prSet presAssocID="{0A43206C-C086-489D-B589-18B81C90FD6C}" presName="ParentBackground1" presStyleCnt="0"/>
      <dgm:spPr/>
    </dgm:pt>
    <dgm:pt modelId="{E8526D73-84AA-48DC-BAD2-FCD0242AA57B}" type="pres">
      <dgm:prSet presAssocID="{0A43206C-C086-489D-B589-18B81C90FD6C}" presName="ParentBackground" presStyleLbl="node1" presStyleIdx="11" presStyleCnt="12"/>
      <dgm:spPr/>
    </dgm:pt>
    <dgm:pt modelId="{9535C036-225F-460F-AEA3-3454A13BFC2F}" type="pres">
      <dgm:prSet presAssocID="{0A43206C-C086-489D-B589-18B81C90FD6C}" presName="Parent1" presStyleLbl="fgAcc0" presStyleIdx="0" presStyleCnt="0">
        <dgm:presLayoutVars>
          <dgm:chMax val="1"/>
          <dgm:chPref val="1"/>
          <dgm:bulletEnabled val="1"/>
        </dgm:presLayoutVars>
      </dgm:prSet>
      <dgm:spPr/>
    </dgm:pt>
  </dgm:ptLst>
  <dgm:cxnLst>
    <dgm:cxn modelId="{9ADFAA09-9918-4C2E-922B-6673166D63E9}" type="presOf" srcId="{8B121C21-E26E-4B19-BAD3-C0CEEE149F3C}" destId="{016D96BA-0878-4ED2-B33A-9BE8DFE00932}" srcOrd="0" destOrd="0" presId="urn:microsoft.com/office/officeart/2018/layout/CircleProcess"/>
    <dgm:cxn modelId="{81F76B0B-EA43-4292-95FA-138151856D8D}" type="presOf" srcId="{713D37ED-AB32-4A13-B5F3-C1309661AC4A}" destId="{4887A9AB-505C-4B4F-91B6-D935718166FF}" srcOrd="1" destOrd="0" presId="urn:microsoft.com/office/officeart/2018/layout/CircleProcess"/>
    <dgm:cxn modelId="{D5DEDF18-0DC3-4B1A-B047-199971F1228A}" type="presOf" srcId="{713D37ED-AB32-4A13-B5F3-C1309661AC4A}" destId="{3A43CB57-7335-4FCC-BADA-B21377883962}" srcOrd="0" destOrd="0" presId="urn:microsoft.com/office/officeart/2018/layout/CircleProcess"/>
    <dgm:cxn modelId="{E1DD7C1E-2CD9-4796-B63C-2278E6563E6E}" type="presOf" srcId="{A7F22F0A-0479-4945-AE5F-A21C3B08BAFD}" destId="{A7BFFBA9-8325-4382-B38D-70A230C3C299}" srcOrd="0" destOrd="0" presId="urn:microsoft.com/office/officeart/2018/layout/CircleProcess"/>
    <dgm:cxn modelId="{71F0095B-18FE-45ED-A0E9-ECC5F7816E7F}" type="presOf" srcId="{E10DB21C-25C5-484A-9EEF-B99D1FD99BE6}" destId="{B0EDDCE3-785A-4383-87A3-85A83505B419}" srcOrd="0" destOrd="0" presId="urn:microsoft.com/office/officeart/2018/layout/CircleProcess"/>
    <dgm:cxn modelId="{923A6F60-D679-47EC-92FF-A56EB5073DEE}" type="presOf" srcId="{A7F22F0A-0479-4945-AE5F-A21C3B08BAFD}" destId="{9F812586-10E6-4FCB-BAA2-45F778834DB1}" srcOrd="1" destOrd="0" presId="urn:microsoft.com/office/officeart/2018/layout/CircleProcess"/>
    <dgm:cxn modelId="{9638B16C-0991-4366-B767-E2FCF7B88BAE}" type="presOf" srcId="{E10DB21C-25C5-484A-9EEF-B99D1FD99BE6}" destId="{AB18428D-336C-45CD-8023-370DE5F0FF75}" srcOrd="1" destOrd="0" presId="urn:microsoft.com/office/officeart/2018/layout/CircleProcess"/>
    <dgm:cxn modelId="{ACAADF77-0854-4067-8706-06F611A2B00E}" srcId="{6D5EFCFA-32E6-4469-B329-CDC84B4B3919}" destId="{8B121C21-E26E-4B19-BAD3-C0CEEE149F3C}" srcOrd="1" destOrd="0" parTransId="{AA9DC567-C90D-4FBE-9EF1-8F9927DB34BC}" sibTransId="{B0B082C3-895B-4FBE-99B6-AEEA1BD9A038}"/>
    <dgm:cxn modelId="{5148818D-1781-4699-A05F-EBD6179A9DDE}" type="presOf" srcId="{6D5EFCFA-32E6-4469-B329-CDC84B4B3919}" destId="{8FE19F2F-0C1A-4BD7-8FC6-F5F315FEF6EB}" srcOrd="0" destOrd="0" presId="urn:microsoft.com/office/officeart/2018/layout/CircleProcess"/>
    <dgm:cxn modelId="{A19A3292-3807-49C1-A0E2-28649DC0A7F8}" srcId="{6D5EFCFA-32E6-4469-B329-CDC84B4B3919}" destId="{0A43206C-C086-489D-B589-18B81C90FD6C}" srcOrd="0" destOrd="0" parTransId="{D53BE8BD-71F9-413C-B17B-C03208B64F7B}" sibTransId="{9638B6E3-921A-41CB-AD5C-41F944C5CC1F}"/>
    <dgm:cxn modelId="{F2EB8894-F99E-4588-805D-6F8811E82CC0}" srcId="{6D5EFCFA-32E6-4469-B329-CDC84B4B3919}" destId="{8A505AC2-DC12-498A-ADF8-73CEE16E88C3}" srcOrd="3" destOrd="0" parTransId="{6B5C1C78-A45A-40C4-92BB-FAD66ADC0D9A}" sibTransId="{2F4551B9-840D-4671-A766-7F034130BA94}"/>
    <dgm:cxn modelId="{EED1A995-C8F9-466A-BF9B-146C67376ACC}" type="presOf" srcId="{0A43206C-C086-489D-B589-18B81C90FD6C}" destId="{E8526D73-84AA-48DC-BAD2-FCD0242AA57B}" srcOrd="0" destOrd="0" presId="urn:microsoft.com/office/officeart/2018/layout/CircleProcess"/>
    <dgm:cxn modelId="{97FEB39B-8D17-4491-85B3-2A32DB046219}" srcId="{6D5EFCFA-32E6-4469-B329-CDC84B4B3919}" destId="{713D37ED-AB32-4A13-B5F3-C1309661AC4A}" srcOrd="5" destOrd="0" parTransId="{019E0046-B0C6-4C0E-9E4F-E88FED3DF54B}" sibTransId="{623D199B-7A6E-4917-AB21-111F16EC4A64}"/>
    <dgm:cxn modelId="{18C36CA4-D7B1-42DF-9809-8B2F1654AA94}" type="presOf" srcId="{8A505AC2-DC12-498A-ADF8-73CEE16E88C3}" destId="{BE93D562-7BAC-41E4-BF06-9B31E9AE6FD0}" srcOrd="0" destOrd="0" presId="urn:microsoft.com/office/officeart/2018/layout/CircleProcess"/>
    <dgm:cxn modelId="{EEAE7FA4-7547-47B7-B510-270485A07189}" srcId="{6D5EFCFA-32E6-4469-B329-CDC84B4B3919}" destId="{E10DB21C-25C5-484A-9EEF-B99D1FD99BE6}" srcOrd="2" destOrd="0" parTransId="{825A8E8F-A8D9-4E9C-ABCD-1DBC556A0BF9}" sibTransId="{C23D7FF9-0342-4361-89AA-0E56685C1B03}"/>
    <dgm:cxn modelId="{A3F0F6B4-2E55-49BA-80DE-C5A754BFCFA4}" type="presOf" srcId="{8B121C21-E26E-4B19-BAD3-C0CEEE149F3C}" destId="{A25F9EE9-8D63-4649-9028-EC8ACFCC16B8}" srcOrd="1" destOrd="0" presId="urn:microsoft.com/office/officeart/2018/layout/CircleProcess"/>
    <dgm:cxn modelId="{E2714BCF-BDA1-4E64-8D08-0909EB7CF82F}" type="presOf" srcId="{0A43206C-C086-489D-B589-18B81C90FD6C}" destId="{9535C036-225F-460F-AEA3-3454A13BFC2F}" srcOrd="1" destOrd="0" presId="urn:microsoft.com/office/officeart/2018/layout/CircleProcess"/>
    <dgm:cxn modelId="{B1EF90D1-2276-4EA3-8DBC-F28882C5E7C2}" type="presOf" srcId="{8A505AC2-DC12-498A-ADF8-73CEE16E88C3}" destId="{92818D5B-607D-4A81-BD74-A426E9486FBF}" srcOrd="1" destOrd="0" presId="urn:microsoft.com/office/officeart/2018/layout/CircleProcess"/>
    <dgm:cxn modelId="{186298E0-0249-4172-889E-E9179F0C58EB}" srcId="{6D5EFCFA-32E6-4469-B329-CDC84B4B3919}" destId="{A7F22F0A-0479-4945-AE5F-A21C3B08BAFD}" srcOrd="4" destOrd="0" parTransId="{78B64380-2006-4F08-89D1-830F66F61379}" sibTransId="{C3DB1141-9D56-4B12-8539-31509E3AB423}"/>
    <dgm:cxn modelId="{4961EC6F-86F9-461E-8B66-8583E048926E}" type="presParOf" srcId="{8FE19F2F-0C1A-4BD7-8FC6-F5F315FEF6EB}" destId="{128660A8-C50E-45A4-AAAD-F9DCB7509C8C}" srcOrd="0" destOrd="0" presId="urn:microsoft.com/office/officeart/2018/layout/CircleProcess"/>
    <dgm:cxn modelId="{39A92DAF-3C36-48D8-B789-0843C0E68928}" type="presParOf" srcId="{128660A8-C50E-45A4-AAAD-F9DCB7509C8C}" destId="{175EC15C-3B7C-403E-9B81-97496E6F9FC8}" srcOrd="0" destOrd="0" presId="urn:microsoft.com/office/officeart/2018/layout/CircleProcess"/>
    <dgm:cxn modelId="{1A5EE4EB-14F2-4FE6-B553-6B404664A452}" type="presParOf" srcId="{8FE19F2F-0C1A-4BD7-8FC6-F5F315FEF6EB}" destId="{468EB378-423C-42C7-B9F2-E2882F6D4404}" srcOrd="1" destOrd="0" presId="urn:microsoft.com/office/officeart/2018/layout/CircleProcess"/>
    <dgm:cxn modelId="{D9EFA86F-5E4E-467B-8952-F9C3A37C9719}" type="presParOf" srcId="{468EB378-423C-42C7-B9F2-E2882F6D4404}" destId="{3A43CB57-7335-4FCC-BADA-B21377883962}" srcOrd="0" destOrd="0" presId="urn:microsoft.com/office/officeart/2018/layout/CircleProcess"/>
    <dgm:cxn modelId="{F540B562-9705-4CFD-9666-FA510D222AC9}" type="presParOf" srcId="{8FE19F2F-0C1A-4BD7-8FC6-F5F315FEF6EB}" destId="{4887A9AB-505C-4B4F-91B6-D935718166FF}" srcOrd="2" destOrd="0" presId="urn:microsoft.com/office/officeart/2018/layout/CircleProcess"/>
    <dgm:cxn modelId="{E1F0BDDE-9A6B-4492-9692-59B1EC6AD08F}" type="presParOf" srcId="{8FE19F2F-0C1A-4BD7-8FC6-F5F315FEF6EB}" destId="{90410FB3-158F-4004-856F-E7B2AD2622E8}" srcOrd="3" destOrd="0" presId="urn:microsoft.com/office/officeart/2018/layout/CircleProcess"/>
    <dgm:cxn modelId="{4E249315-75AF-4688-AB3C-C1BD9678D64C}" type="presParOf" srcId="{90410FB3-158F-4004-856F-E7B2AD2622E8}" destId="{7FC77242-9F8E-4CF7-993D-F7A88EAE4E3F}" srcOrd="0" destOrd="0" presId="urn:microsoft.com/office/officeart/2018/layout/CircleProcess"/>
    <dgm:cxn modelId="{D907D357-C69A-4C34-945F-5EFD92E0C482}" type="presParOf" srcId="{8FE19F2F-0C1A-4BD7-8FC6-F5F315FEF6EB}" destId="{9131F2FA-CFBD-477A-8739-7F9DD9BEA843}" srcOrd="4" destOrd="0" presId="urn:microsoft.com/office/officeart/2018/layout/CircleProcess"/>
    <dgm:cxn modelId="{C52EE8D8-D961-4563-A1A4-70C9D3715F82}" type="presParOf" srcId="{9131F2FA-CFBD-477A-8739-7F9DD9BEA843}" destId="{A7BFFBA9-8325-4382-B38D-70A230C3C299}" srcOrd="0" destOrd="0" presId="urn:microsoft.com/office/officeart/2018/layout/CircleProcess"/>
    <dgm:cxn modelId="{35A514ED-A5E7-4A77-BFEB-1DF5067CA5D9}" type="presParOf" srcId="{8FE19F2F-0C1A-4BD7-8FC6-F5F315FEF6EB}" destId="{9F812586-10E6-4FCB-BAA2-45F778834DB1}" srcOrd="5" destOrd="0" presId="urn:microsoft.com/office/officeart/2018/layout/CircleProcess"/>
    <dgm:cxn modelId="{BFA1471B-FF93-4597-832F-8B79692F3DD5}" type="presParOf" srcId="{8FE19F2F-0C1A-4BD7-8FC6-F5F315FEF6EB}" destId="{514D260F-69F0-4FA5-864B-316DFE3BC067}" srcOrd="6" destOrd="0" presId="urn:microsoft.com/office/officeart/2018/layout/CircleProcess"/>
    <dgm:cxn modelId="{F4CD40CA-BC8A-4864-A847-2C98F19E66DE}" type="presParOf" srcId="{514D260F-69F0-4FA5-864B-316DFE3BC067}" destId="{38FB6570-0ECF-4AB6-925F-E48B498AEB56}" srcOrd="0" destOrd="0" presId="urn:microsoft.com/office/officeart/2018/layout/CircleProcess"/>
    <dgm:cxn modelId="{E7E6B8C9-AF6C-4845-9425-5A296469EC80}" type="presParOf" srcId="{8FE19F2F-0C1A-4BD7-8FC6-F5F315FEF6EB}" destId="{2A3B9BCE-8348-4A5F-B94F-5325E4A97164}" srcOrd="7" destOrd="0" presId="urn:microsoft.com/office/officeart/2018/layout/CircleProcess"/>
    <dgm:cxn modelId="{934798E9-BE03-43FF-A6FF-BD09A53DC17D}" type="presParOf" srcId="{2A3B9BCE-8348-4A5F-B94F-5325E4A97164}" destId="{BE93D562-7BAC-41E4-BF06-9B31E9AE6FD0}" srcOrd="0" destOrd="0" presId="urn:microsoft.com/office/officeart/2018/layout/CircleProcess"/>
    <dgm:cxn modelId="{EDED8CD4-899A-4327-9CDA-067A73C33547}" type="presParOf" srcId="{8FE19F2F-0C1A-4BD7-8FC6-F5F315FEF6EB}" destId="{92818D5B-607D-4A81-BD74-A426E9486FBF}" srcOrd="8" destOrd="0" presId="urn:microsoft.com/office/officeart/2018/layout/CircleProcess"/>
    <dgm:cxn modelId="{AE377CFC-095F-4994-BA3C-A98DCDC4CCC1}" type="presParOf" srcId="{8FE19F2F-0C1A-4BD7-8FC6-F5F315FEF6EB}" destId="{48A9F683-8830-43AA-921B-D4E4D65A0516}" srcOrd="9" destOrd="0" presId="urn:microsoft.com/office/officeart/2018/layout/CircleProcess"/>
    <dgm:cxn modelId="{3D948068-D4BD-4BF5-88EF-48F5183D0E87}" type="presParOf" srcId="{48A9F683-8830-43AA-921B-D4E4D65A0516}" destId="{5270D443-6B1C-46F8-A887-6BBB8AD65C33}" srcOrd="0" destOrd="0" presId="urn:microsoft.com/office/officeart/2018/layout/CircleProcess"/>
    <dgm:cxn modelId="{BA8D33F1-A220-43D2-ACE0-CABCCFE26C26}" type="presParOf" srcId="{8FE19F2F-0C1A-4BD7-8FC6-F5F315FEF6EB}" destId="{08F14F9D-C934-4B76-82E7-40AA8A64E357}" srcOrd="10" destOrd="0" presId="urn:microsoft.com/office/officeart/2018/layout/CircleProcess"/>
    <dgm:cxn modelId="{BB0C339F-FDE9-4A80-B1CE-654E4E904FEF}" type="presParOf" srcId="{08F14F9D-C934-4B76-82E7-40AA8A64E357}" destId="{B0EDDCE3-785A-4383-87A3-85A83505B419}" srcOrd="0" destOrd="0" presId="urn:microsoft.com/office/officeart/2018/layout/CircleProcess"/>
    <dgm:cxn modelId="{9B7EF157-ADC0-4EFF-9439-FB31267AEE64}" type="presParOf" srcId="{8FE19F2F-0C1A-4BD7-8FC6-F5F315FEF6EB}" destId="{AB18428D-336C-45CD-8023-370DE5F0FF75}" srcOrd="11" destOrd="0" presId="urn:microsoft.com/office/officeart/2018/layout/CircleProcess"/>
    <dgm:cxn modelId="{31947666-0B8B-4BE8-AEB2-1147F4D2243B}" type="presParOf" srcId="{8FE19F2F-0C1A-4BD7-8FC6-F5F315FEF6EB}" destId="{F1A2421C-7EF8-4696-84A8-81CDC32777EC}" srcOrd="12" destOrd="0" presId="urn:microsoft.com/office/officeart/2018/layout/CircleProcess"/>
    <dgm:cxn modelId="{4F7D6D6F-B98A-46DE-B441-0D9A79CD5118}" type="presParOf" srcId="{F1A2421C-7EF8-4696-84A8-81CDC32777EC}" destId="{DF7494F9-12AC-4D11-9900-6538B0093490}" srcOrd="0" destOrd="0" presId="urn:microsoft.com/office/officeart/2018/layout/CircleProcess"/>
    <dgm:cxn modelId="{1F505CF5-203A-4317-9F4A-81453D8D291F}" type="presParOf" srcId="{8FE19F2F-0C1A-4BD7-8FC6-F5F315FEF6EB}" destId="{247D8FB5-BBB8-4705-B048-C4CA74CAEEA2}" srcOrd="13" destOrd="0" presId="urn:microsoft.com/office/officeart/2018/layout/CircleProcess"/>
    <dgm:cxn modelId="{D365E999-23FA-4C4E-AFDE-1D34437AD67F}" type="presParOf" srcId="{247D8FB5-BBB8-4705-B048-C4CA74CAEEA2}" destId="{016D96BA-0878-4ED2-B33A-9BE8DFE00932}" srcOrd="0" destOrd="0" presId="urn:microsoft.com/office/officeart/2018/layout/CircleProcess"/>
    <dgm:cxn modelId="{DBF4BE81-A5C1-44CA-96AF-F5F0CA6A50A1}" type="presParOf" srcId="{8FE19F2F-0C1A-4BD7-8FC6-F5F315FEF6EB}" destId="{A25F9EE9-8D63-4649-9028-EC8ACFCC16B8}" srcOrd="14" destOrd="0" presId="urn:microsoft.com/office/officeart/2018/layout/CircleProcess"/>
    <dgm:cxn modelId="{EF40344F-3664-4D5E-B83D-66D477AE361A}" type="presParOf" srcId="{8FE19F2F-0C1A-4BD7-8FC6-F5F315FEF6EB}" destId="{B00C998A-FB03-4E79-B7D8-0339E9C93AF1}" srcOrd="15" destOrd="0" presId="urn:microsoft.com/office/officeart/2018/layout/CircleProcess"/>
    <dgm:cxn modelId="{97A779B9-6E79-4503-ABA0-0CECD53F8D80}" type="presParOf" srcId="{B00C998A-FB03-4E79-B7D8-0339E9C93AF1}" destId="{E3CE75F6-8969-4E66-A88F-492941482F4D}" srcOrd="0" destOrd="0" presId="urn:microsoft.com/office/officeart/2018/layout/CircleProcess"/>
    <dgm:cxn modelId="{E6CE860A-7391-4492-9952-AD3466077C08}" type="presParOf" srcId="{8FE19F2F-0C1A-4BD7-8FC6-F5F315FEF6EB}" destId="{1C077B6A-043F-4790-9FCD-E351CD9FE083}" srcOrd="16" destOrd="0" presId="urn:microsoft.com/office/officeart/2018/layout/CircleProcess"/>
    <dgm:cxn modelId="{DCD85A57-5B12-4670-BC51-7CFC6A6835E5}" type="presParOf" srcId="{1C077B6A-043F-4790-9FCD-E351CD9FE083}" destId="{E8526D73-84AA-48DC-BAD2-FCD0242AA57B}" srcOrd="0" destOrd="0" presId="urn:microsoft.com/office/officeart/2018/layout/CircleProcess"/>
    <dgm:cxn modelId="{39FFBFA5-AAB2-4E4F-AE5B-7690B718558A}" type="presParOf" srcId="{8FE19F2F-0C1A-4BD7-8FC6-F5F315FEF6EB}" destId="{9535C036-225F-460F-AEA3-3454A13BFC2F}" srcOrd="17" destOrd="0" presId="urn:microsoft.com/office/officeart/2018/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C10B31-D9F2-4BB5-8C22-CA71D0EBF76C}" type="doc">
      <dgm:prSet loTypeId="urn:microsoft.com/office/officeart/2005/8/layout/hierarchy1" loCatId="hierarchy" qsTypeId="urn:microsoft.com/office/officeart/2005/8/quickstyle/simple2" qsCatId="simple" csTypeId="urn:microsoft.com/office/officeart/2005/8/colors/accent2_2" csCatId="accent2"/>
      <dgm:spPr/>
      <dgm:t>
        <a:bodyPr/>
        <a:lstStyle/>
        <a:p>
          <a:endParaRPr lang="tr-TR"/>
        </a:p>
      </dgm:t>
    </dgm:pt>
    <dgm:pt modelId="{1A5C0E06-9851-420C-A2D0-1AC8E2067AA0}">
      <dgm:prSet/>
      <dgm:spPr/>
      <dgm:t>
        <a:bodyPr/>
        <a:lstStyle/>
        <a:p>
          <a:pPr rtl="0"/>
          <a:r>
            <a:rPr lang="tr-TR" b="1" dirty="0"/>
            <a:t>Kemik kanserine neyin yol açtığı belli </a:t>
          </a:r>
          <a:r>
            <a:rPr lang="tr-TR" b="1" dirty="0">
              <a:latin typeface="Trebuchet MS" panose="020B0603020202020204"/>
            </a:rPr>
            <a:t>değildir</a:t>
          </a:r>
          <a:r>
            <a:rPr lang="tr-TR" b="1" dirty="0"/>
            <a:t>, ancak doktorlar aşağıdakileri de içeren bazı faktörlerin artmış riskle ilişkili olduğunu </a:t>
          </a:r>
          <a:r>
            <a:rPr lang="tr-TR" b="1" dirty="0">
              <a:latin typeface="Trebuchet MS" panose="020B0603020202020204"/>
            </a:rPr>
            <a:t>belirlemiştir</a:t>
          </a:r>
          <a:r>
            <a:rPr lang="tr-TR" b="1" dirty="0">
              <a:solidFill>
                <a:srgbClr val="010000"/>
              </a:solidFill>
              <a:latin typeface="Trebuchet MS"/>
            </a:rPr>
            <a:t>. Bunlar:</a:t>
          </a:r>
          <a:endParaRPr lang="tr-TR" b="1" i="0" u="none" strike="noStrike" cap="none" baseline="0" noProof="0" dirty="0">
            <a:solidFill>
              <a:srgbClr val="010000"/>
            </a:solidFill>
            <a:latin typeface="Trebuchet MS"/>
          </a:endParaRPr>
        </a:p>
      </dgm:t>
    </dgm:pt>
    <dgm:pt modelId="{83C0DB71-6519-4D03-BFEB-DF72BEDADACB}" type="parTrans" cxnId="{F2C4DB4F-D5C4-4CA6-832C-D420B91B5618}">
      <dgm:prSet/>
      <dgm:spPr/>
      <dgm:t>
        <a:bodyPr/>
        <a:lstStyle/>
        <a:p>
          <a:endParaRPr lang="tr-TR"/>
        </a:p>
      </dgm:t>
    </dgm:pt>
    <dgm:pt modelId="{415BDF3D-86FA-4B7F-9D84-97672E7F8AC6}" type="sibTrans" cxnId="{F2C4DB4F-D5C4-4CA6-832C-D420B91B5618}">
      <dgm:prSet/>
      <dgm:spPr/>
      <dgm:t>
        <a:bodyPr/>
        <a:lstStyle/>
        <a:p>
          <a:endParaRPr lang="tr-TR"/>
        </a:p>
      </dgm:t>
    </dgm:pt>
    <dgm:pt modelId="{1E3EBC86-1D8C-4213-999B-0A1C62DF6AD9}">
      <dgm:prSet/>
      <dgm:spPr/>
      <dgm:t>
        <a:bodyPr/>
        <a:lstStyle/>
        <a:p>
          <a:r>
            <a:rPr lang="tr-TR" b="1" dirty="0"/>
            <a:t>Kalıtsal genetik sendromlar</a:t>
          </a:r>
          <a:r>
            <a:rPr lang="tr-TR" b="1" dirty="0">
              <a:latin typeface="Trebuchet MS" panose="020B0603020202020204"/>
            </a:rPr>
            <a:t>:</a:t>
          </a:r>
          <a:r>
            <a:rPr lang="tr-TR" b="1" dirty="0"/>
            <a:t> Ailelerden geçen bazı nadir genetik sendromlar, </a:t>
          </a:r>
          <a:r>
            <a:rPr lang="tr-TR" b="1" dirty="0" err="1"/>
            <a:t>Li-Fraumeni</a:t>
          </a:r>
          <a:r>
            <a:rPr lang="tr-TR" b="1" dirty="0"/>
            <a:t> sendromu ve kalıtsal </a:t>
          </a:r>
          <a:r>
            <a:rPr lang="tr-TR" b="1" dirty="0" err="1"/>
            <a:t>retinoblastom</a:t>
          </a:r>
          <a:r>
            <a:rPr lang="tr-TR" b="1" dirty="0"/>
            <a:t> dahil olmak üzere kemik kanseri riskini arttırır.</a:t>
          </a:r>
        </a:p>
      </dgm:t>
    </dgm:pt>
    <dgm:pt modelId="{08EF9C9C-ABED-494D-8B7A-E67E29241A23}" type="parTrans" cxnId="{016DC80B-D5BD-4B93-90A5-F12B0497F933}">
      <dgm:prSet/>
      <dgm:spPr/>
      <dgm:t>
        <a:bodyPr/>
        <a:lstStyle/>
        <a:p>
          <a:endParaRPr lang="tr-TR"/>
        </a:p>
      </dgm:t>
    </dgm:pt>
    <dgm:pt modelId="{2DE8B12B-AF38-40FB-B17F-A37B81EBDF20}" type="sibTrans" cxnId="{016DC80B-D5BD-4B93-90A5-F12B0497F933}">
      <dgm:prSet/>
      <dgm:spPr/>
      <dgm:t>
        <a:bodyPr/>
        <a:lstStyle/>
        <a:p>
          <a:endParaRPr lang="tr-TR"/>
        </a:p>
      </dgm:t>
    </dgm:pt>
    <dgm:pt modelId="{FBA55C14-C61B-494D-A6A5-F1A53ED7D989}">
      <dgm:prSet/>
      <dgm:spPr/>
      <dgm:t>
        <a:bodyPr/>
        <a:lstStyle/>
        <a:p>
          <a:r>
            <a:rPr lang="tr-TR" b="1" dirty="0" err="1"/>
            <a:t>Paget</a:t>
          </a:r>
          <a:r>
            <a:rPr lang="tr-TR" b="1" dirty="0"/>
            <a:t> kemik hastalığı</a:t>
          </a:r>
          <a:r>
            <a:rPr lang="tr-TR" b="1" dirty="0">
              <a:latin typeface="Trebuchet MS" panose="020B0603020202020204"/>
            </a:rPr>
            <a:t>:</a:t>
          </a:r>
          <a:r>
            <a:rPr lang="tr-TR" b="1" dirty="0"/>
            <a:t> Yaşlı yetişkinlerde en sık görülen </a:t>
          </a:r>
          <a:r>
            <a:rPr lang="tr-TR" b="1" dirty="0" err="1"/>
            <a:t>Paget</a:t>
          </a:r>
          <a:r>
            <a:rPr lang="tr-TR" b="1" dirty="0"/>
            <a:t> kemik hastalığı, daha sonra gelişen kemik kanseri riskini artırabilir.</a:t>
          </a:r>
        </a:p>
      </dgm:t>
    </dgm:pt>
    <dgm:pt modelId="{8602092C-BA46-4309-BC29-BDF97365E131}" type="parTrans" cxnId="{31693E6E-646C-4D69-BD28-C7B168FA749C}">
      <dgm:prSet/>
      <dgm:spPr/>
      <dgm:t>
        <a:bodyPr/>
        <a:lstStyle/>
        <a:p>
          <a:endParaRPr lang="tr-TR"/>
        </a:p>
      </dgm:t>
    </dgm:pt>
    <dgm:pt modelId="{E442D2B6-6F60-4BCF-A2A9-E73AB4EFE0EB}" type="sibTrans" cxnId="{31693E6E-646C-4D69-BD28-C7B168FA749C}">
      <dgm:prSet/>
      <dgm:spPr/>
      <dgm:t>
        <a:bodyPr/>
        <a:lstStyle/>
        <a:p>
          <a:endParaRPr lang="tr-TR"/>
        </a:p>
      </dgm:t>
    </dgm:pt>
    <dgm:pt modelId="{912E4021-1875-47E4-A79C-3FB0320C1D07}">
      <dgm:prSet/>
      <dgm:spPr/>
      <dgm:t>
        <a:bodyPr/>
        <a:lstStyle/>
        <a:p>
          <a:pPr rtl="0"/>
          <a:r>
            <a:rPr lang="tr-TR" b="1" dirty="0"/>
            <a:t>Kanser için radyasyon </a:t>
          </a:r>
          <a:r>
            <a:rPr lang="tr-TR" b="1" dirty="0">
              <a:latin typeface="Trebuchet MS" panose="020B0603020202020204"/>
            </a:rPr>
            <a:t>tedavisi: Kanser</a:t>
          </a:r>
          <a:r>
            <a:rPr lang="tr-TR" b="1" dirty="0"/>
            <a:t> için radyasyon tedavisi sırasında verilenler gibi büyük radyasyon dozlarına maruz kalmak, gelecekte kemik kanseri riskini arttırır.</a:t>
          </a:r>
        </a:p>
      </dgm:t>
    </dgm:pt>
    <dgm:pt modelId="{93CDF631-5790-4136-BB7B-F86A230EA633}" type="parTrans" cxnId="{71DCFD94-AEF1-4F06-AC8F-256AADE8826F}">
      <dgm:prSet/>
      <dgm:spPr/>
      <dgm:t>
        <a:bodyPr/>
        <a:lstStyle/>
        <a:p>
          <a:endParaRPr lang="tr-TR"/>
        </a:p>
      </dgm:t>
    </dgm:pt>
    <dgm:pt modelId="{B6696D1B-AE2D-4CAB-AF27-BC6DD578F9B3}" type="sibTrans" cxnId="{71DCFD94-AEF1-4F06-AC8F-256AADE8826F}">
      <dgm:prSet/>
      <dgm:spPr/>
      <dgm:t>
        <a:bodyPr/>
        <a:lstStyle/>
        <a:p>
          <a:endParaRPr lang="tr-TR"/>
        </a:p>
      </dgm:t>
    </dgm:pt>
    <dgm:pt modelId="{559C867E-4EF2-4BAE-A7FF-4E12F6278695}" type="pres">
      <dgm:prSet presAssocID="{34C10B31-D9F2-4BB5-8C22-CA71D0EBF76C}" presName="hierChild1" presStyleCnt="0">
        <dgm:presLayoutVars>
          <dgm:chPref val="1"/>
          <dgm:dir/>
          <dgm:animOne val="branch"/>
          <dgm:animLvl val="lvl"/>
          <dgm:resizeHandles/>
        </dgm:presLayoutVars>
      </dgm:prSet>
      <dgm:spPr/>
    </dgm:pt>
    <dgm:pt modelId="{15F75950-FDDC-4B54-BEDF-2929C1D7EA1E}" type="pres">
      <dgm:prSet presAssocID="{1A5C0E06-9851-420C-A2D0-1AC8E2067AA0}" presName="hierRoot1" presStyleCnt="0"/>
      <dgm:spPr/>
    </dgm:pt>
    <dgm:pt modelId="{3C792840-A32B-4FC9-89FF-F58F43364D77}" type="pres">
      <dgm:prSet presAssocID="{1A5C0E06-9851-420C-A2D0-1AC8E2067AA0}" presName="composite" presStyleCnt="0"/>
      <dgm:spPr/>
    </dgm:pt>
    <dgm:pt modelId="{1D55ADC9-CBB5-4CFC-A9E0-5F1927E610D2}" type="pres">
      <dgm:prSet presAssocID="{1A5C0E06-9851-420C-A2D0-1AC8E2067AA0}" presName="background" presStyleLbl="node0" presStyleIdx="0" presStyleCnt="1"/>
      <dgm:spPr/>
    </dgm:pt>
    <dgm:pt modelId="{12586288-0621-4134-897A-8268768B9F8C}" type="pres">
      <dgm:prSet presAssocID="{1A5C0E06-9851-420C-A2D0-1AC8E2067AA0}" presName="text" presStyleLbl="fgAcc0" presStyleIdx="0" presStyleCnt="1">
        <dgm:presLayoutVars>
          <dgm:chPref val="3"/>
        </dgm:presLayoutVars>
      </dgm:prSet>
      <dgm:spPr/>
    </dgm:pt>
    <dgm:pt modelId="{2373BB3C-6C6B-465D-B76C-9381AEABA9A2}" type="pres">
      <dgm:prSet presAssocID="{1A5C0E06-9851-420C-A2D0-1AC8E2067AA0}" presName="hierChild2" presStyleCnt="0"/>
      <dgm:spPr/>
    </dgm:pt>
    <dgm:pt modelId="{65EF28B0-3533-4D24-B5EA-4416FCBC47EE}" type="pres">
      <dgm:prSet presAssocID="{08EF9C9C-ABED-494D-8B7A-E67E29241A23}" presName="Name10" presStyleLbl="parChTrans1D2" presStyleIdx="0" presStyleCnt="3"/>
      <dgm:spPr/>
    </dgm:pt>
    <dgm:pt modelId="{E6958A84-9271-4440-B384-42E36E3DDE46}" type="pres">
      <dgm:prSet presAssocID="{1E3EBC86-1D8C-4213-999B-0A1C62DF6AD9}" presName="hierRoot2" presStyleCnt="0"/>
      <dgm:spPr/>
    </dgm:pt>
    <dgm:pt modelId="{A2D89B63-604B-4449-9125-76D5777669B4}" type="pres">
      <dgm:prSet presAssocID="{1E3EBC86-1D8C-4213-999B-0A1C62DF6AD9}" presName="composite2" presStyleCnt="0"/>
      <dgm:spPr/>
    </dgm:pt>
    <dgm:pt modelId="{0E6552DD-2606-4590-AA87-08C5CAFE2EA1}" type="pres">
      <dgm:prSet presAssocID="{1E3EBC86-1D8C-4213-999B-0A1C62DF6AD9}" presName="background2" presStyleLbl="node2" presStyleIdx="0" presStyleCnt="3"/>
      <dgm:spPr/>
    </dgm:pt>
    <dgm:pt modelId="{AC2C4FD7-05DF-4123-B7E9-65B2CC38ED11}" type="pres">
      <dgm:prSet presAssocID="{1E3EBC86-1D8C-4213-999B-0A1C62DF6AD9}" presName="text2" presStyleLbl="fgAcc2" presStyleIdx="0" presStyleCnt="3">
        <dgm:presLayoutVars>
          <dgm:chPref val="3"/>
        </dgm:presLayoutVars>
      </dgm:prSet>
      <dgm:spPr/>
    </dgm:pt>
    <dgm:pt modelId="{1B54B81F-CAA7-4F23-A2B5-8CB3C9D753F3}" type="pres">
      <dgm:prSet presAssocID="{1E3EBC86-1D8C-4213-999B-0A1C62DF6AD9}" presName="hierChild3" presStyleCnt="0"/>
      <dgm:spPr/>
    </dgm:pt>
    <dgm:pt modelId="{91F30C44-676F-4B41-8168-7E81944EEF63}" type="pres">
      <dgm:prSet presAssocID="{8602092C-BA46-4309-BC29-BDF97365E131}" presName="Name10" presStyleLbl="parChTrans1D2" presStyleIdx="1" presStyleCnt="3"/>
      <dgm:spPr/>
    </dgm:pt>
    <dgm:pt modelId="{4F539D97-0919-432C-A430-21846130C0AF}" type="pres">
      <dgm:prSet presAssocID="{FBA55C14-C61B-494D-A6A5-F1A53ED7D989}" presName="hierRoot2" presStyleCnt="0"/>
      <dgm:spPr/>
    </dgm:pt>
    <dgm:pt modelId="{71C1D9CF-E700-4FD7-A6D1-3A206C4BBECC}" type="pres">
      <dgm:prSet presAssocID="{FBA55C14-C61B-494D-A6A5-F1A53ED7D989}" presName="composite2" presStyleCnt="0"/>
      <dgm:spPr/>
    </dgm:pt>
    <dgm:pt modelId="{7B25795B-7249-44C8-AB95-38E7F09E8B76}" type="pres">
      <dgm:prSet presAssocID="{FBA55C14-C61B-494D-A6A5-F1A53ED7D989}" presName="background2" presStyleLbl="node2" presStyleIdx="1" presStyleCnt="3"/>
      <dgm:spPr/>
    </dgm:pt>
    <dgm:pt modelId="{2678AF18-83B7-473D-8D98-B9A2A398FE45}" type="pres">
      <dgm:prSet presAssocID="{FBA55C14-C61B-494D-A6A5-F1A53ED7D989}" presName="text2" presStyleLbl="fgAcc2" presStyleIdx="1" presStyleCnt="3">
        <dgm:presLayoutVars>
          <dgm:chPref val="3"/>
        </dgm:presLayoutVars>
      </dgm:prSet>
      <dgm:spPr/>
    </dgm:pt>
    <dgm:pt modelId="{C63F7E99-1765-4F9C-A95C-99CDA3C4F1D7}" type="pres">
      <dgm:prSet presAssocID="{FBA55C14-C61B-494D-A6A5-F1A53ED7D989}" presName="hierChild3" presStyleCnt="0"/>
      <dgm:spPr/>
    </dgm:pt>
    <dgm:pt modelId="{544716B8-B1BD-4B3C-8FCB-942F5FBF974E}" type="pres">
      <dgm:prSet presAssocID="{93CDF631-5790-4136-BB7B-F86A230EA633}" presName="Name10" presStyleLbl="parChTrans1D2" presStyleIdx="2" presStyleCnt="3"/>
      <dgm:spPr/>
    </dgm:pt>
    <dgm:pt modelId="{EF5374A0-BE9C-4C3C-9B3F-1A9458CE84D4}" type="pres">
      <dgm:prSet presAssocID="{912E4021-1875-47E4-A79C-3FB0320C1D07}" presName="hierRoot2" presStyleCnt="0"/>
      <dgm:spPr/>
    </dgm:pt>
    <dgm:pt modelId="{A4D29545-D247-4D67-AC30-B258FE83CBFC}" type="pres">
      <dgm:prSet presAssocID="{912E4021-1875-47E4-A79C-3FB0320C1D07}" presName="composite2" presStyleCnt="0"/>
      <dgm:spPr/>
    </dgm:pt>
    <dgm:pt modelId="{E6ABD0AD-7FFD-47B7-8298-DFD050E5A252}" type="pres">
      <dgm:prSet presAssocID="{912E4021-1875-47E4-A79C-3FB0320C1D07}" presName="background2" presStyleLbl="node2" presStyleIdx="2" presStyleCnt="3"/>
      <dgm:spPr/>
    </dgm:pt>
    <dgm:pt modelId="{CD5FC4C3-FC23-49D2-9D6F-731F2EC44615}" type="pres">
      <dgm:prSet presAssocID="{912E4021-1875-47E4-A79C-3FB0320C1D07}" presName="text2" presStyleLbl="fgAcc2" presStyleIdx="2" presStyleCnt="3">
        <dgm:presLayoutVars>
          <dgm:chPref val="3"/>
        </dgm:presLayoutVars>
      </dgm:prSet>
      <dgm:spPr/>
    </dgm:pt>
    <dgm:pt modelId="{96CFD4F2-66B3-4406-9C21-21306CB4E05A}" type="pres">
      <dgm:prSet presAssocID="{912E4021-1875-47E4-A79C-3FB0320C1D07}" presName="hierChild3" presStyleCnt="0"/>
      <dgm:spPr/>
    </dgm:pt>
  </dgm:ptLst>
  <dgm:cxnLst>
    <dgm:cxn modelId="{016DC80B-D5BD-4B93-90A5-F12B0497F933}" srcId="{1A5C0E06-9851-420C-A2D0-1AC8E2067AA0}" destId="{1E3EBC86-1D8C-4213-999B-0A1C62DF6AD9}" srcOrd="0" destOrd="0" parTransId="{08EF9C9C-ABED-494D-8B7A-E67E29241A23}" sibTransId="{2DE8B12B-AF38-40FB-B17F-A37B81EBDF20}"/>
    <dgm:cxn modelId="{18141B61-27D1-4E49-804B-073DC4BE1F9D}" type="presOf" srcId="{93CDF631-5790-4136-BB7B-F86A230EA633}" destId="{544716B8-B1BD-4B3C-8FCB-942F5FBF974E}" srcOrd="0" destOrd="0" presId="urn:microsoft.com/office/officeart/2005/8/layout/hierarchy1"/>
    <dgm:cxn modelId="{6D682441-32B5-4600-97BD-3F450BBEFABB}" type="presOf" srcId="{34C10B31-D9F2-4BB5-8C22-CA71D0EBF76C}" destId="{559C867E-4EF2-4BAE-A7FF-4E12F6278695}" srcOrd="0" destOrd="0" presId="urn:microsoft.com/office/officeart/2005/8/layout/hierarchy1"/>
    <dgm:cxn modelId="{31693E6E-646C-4D69-BD28-C7B168FA749C}" srcId="{1A5C0E06-9851-420C-A2D0-1AC8E2067AA0}" destId="{FBA55C14-C61B-494D-A6A5-F1A53ED7D989}" srcOrd="1" destOrd="0" parTransId="{8602092C-BA46-4309-BC29-BDF97365E131}" sibTransId="{E442D2B6-6F60-4BCF-A2A9-E73AB4EFE0EB}"/>
    <dgm:cxn modelId="{F2C4DB4F-D5C4-4CA6-832C-D420B91B5618}" srcId="{34C10B31-D9F2-4BB5-8C22-CA71D0EBF76C}" destId="{1A5C0E06-9851-420C-A2D0-1AC8E2067AA0}" srcOrd="0" destOrd="0" parTransId="{83C0DB71-6519-4D03-BFEB-DF72BEDADACB}" sibTransId="{415BDF3D-86FA-4B7F-9D84-97672E7F8AC6}"/>
    <dgm:cxn modelId="{6AFB9150-5C84-466B-B5F7-0D51F7B1B8D7}" type="presOf" srcId="{8602092C-BA46-4309-BC29-BDF97365E131}" destId="{91F30C44-676F-4B41-8168-7E81944EEF63}" srcOrd="0" destOrd="0" presId="urn:microsoft.com/office/officeart/2005/8/layout/hierarchy1"/>
    <dgm:cxn modelId="{94C10382-4558-4DCA-B995-D8565F4233BE}" type="presOf" srcId="{FBA55C14-C61B-494D-A6A5-F1A53ED7D989}" destId="{2678AF18-83B7-473D-8D98-B9A2A398FE45}" srcOrd="0" destOrd="0" presId="urn:microsoft.com/office/officeart/2005/8/layout/hierarchy1"/>
    <dgm:cxn modelId="{71DCFD94-AEF1-4F06-AC8F-256AADE8826F}" srcId="{1A5C0E06-9851-420C-A2D0-1AC8E2067AA0}" destId="{912E4021-1875-47E4-A79C-3FB0320C1D07}" srcOrd="2" destOrd="0" parTransId="{93CDF631-5790-4136-BB7B-F86A230EA633}" sibTransId="{B6696D1B-AE2D-4CAB-AF27-BC6DD578F9B3}"/>
    <dgm:cxn modelId="{330B49A7-2199-429C-8D4D-F8C21BBC6287}" type="presOf" srcId="{08EF9C9C-ABED-494D-8B7A-E67E29241A23}" destId="{65EF28B0-3533-4D24-B5EA-4416FCBC47EE}" srcOrd="0" destOrd="0" presId="urn:microsoft.com/office/officeart/2005/8/layout/hierarchy1"/>
    <dgm:cxn modelId="{493EF6B7-B763-44D7-9628-A062B90DB1E9}" type="presOf" srcId="{912E4021-1875-47E4-A79C-3FB0320C1D07}" destId="{CD5FC4C3-FC23-49D2-9D6F-731F2EC44615}" srcOrd="0" destOrd="0" presId="urn:microsoft.com/office/officeart/2005/8/layout/hierarchy1"/>
    <dgm:cxn modelId="{CD5F13CE-78D7-4F48-9FAB-B2F6A741504B}" type="presOf" srcId="{1E3EBC86-1D8C-4213-999B-0A1C62DF6AD9}" destId="{AC2C4FD7-05DF-4123-B7E9-65B2CC38ED11}" srcOrd="0" destOrd="0" presId="urn:microsoft.com/office/officeart/2005/8/layout/hierarchy1"/>
    <dgm:cxn modelId="{9B3567E0-B246-423E-8918-AB995F4F582A}" type="presOf" srcId="{1A5C0E06-9851-420C-A2D0-1AC8E2067AA0}" destId="{12586288-0621-4134-897A-8268768B9F8C}" srcOrd="0" destOrd="0" presId="urn:microsoft.com/office/officeart/2005/8/layout/hierarchy1"/>
    <dgm:cxn modelId="{2484B319-6EB5-428C-9674-8D5F40EC1193}" type="presParOf" srcId="{559C867E-4EF2-4BAE-A7FF-4E12F6278695}" destId="{15F75950-FDDC-4B54-BEDF-2929C1D7EA1E}" srcOrd="0" destOrd="0" presId="urn:microsoft.com/office/officeart/2005/8/layout/hierarchy1"/>
    <dgm:cxn modelId="{D0D864D3-E07F-49C3-A9FC-A984159EA7D5}" type="presParOf" srcId="{15F75950-FDDC-4B54-BEDF-2929C1D7EA1E}" destId="{3C792840-A32B-4FC9-89FF-F58F43364D77}" srcOrd="0" destOrd="0" presId="urn:microsoft.com/office/officeart/2005/8/layout/hierarchy1"/>
    <dgm:cxn modelId="{631466BF-7F9A-4A9A-83B6-6BBFA501C8B6}" type="presParOf" srcId="{3C792840-A32B-4FC9-89FF-F58F43364D77}" destId="{1D55ADC9-CBB5-4CFC-A9E0-5F1927E610D2}" srcOrd="0" destOrd="0" presId="urn:microsoft.com/office/officeart/2005/8/layout/hierarchy1"/>
    <dgm:cxn modelId="{0C50CFD1-EF4D-44CE-8679-BC9A95D85C5B}" type="presParOf" srcId="{3C792840-A32B-4FC9-89FF-F58F43364D77}" destId="{12586288-0621-4134-897A-8268768B9F8C}" srcOrd="1" destOrd="0" presId="urn:microsoft.com/office/officeart/2005/8/layout/hierarchy1"/>
    <dgm:cxn modelId="{53EA97FE-8B84-41EF-84D4-D577FD809DCE}" type="presParOf" srcId="{15F75950-FDDC-4B54-BEDF-2929C1D7EA1E}" destId="{2373BB3C-6C6B-465D-B76C-9381AEABA9A2}" srcOrd="1" destOrd="0" presId="urn:microsoft.com/office/officeart/2005/8/layout/hierarchy1"/>
    <dgm:cxn modelId="{461BF454-2C98-423E-A2D3-C7A19F1A245D}" type="presParOf" srcId="{2373BB3C-6C6B-465D-B76C-9381AEABA9A2}" destId="{65EF28B0-3533-4D24-B5EA-4416FCBC47EE}" srcOrd="0" destOrd="0" presId="urn:microsoft.com/office/officeart/2005/8/layout/hierarchy1"/>
    <dgm:cxn modelId="{571EE49B-A9AB-4B51-8706-FA6CCE11ECCE}" type="presParOf" srcId="{2373BB3C-6C6B-465D-B76C-9381AEABA9A2}" destId="{E6958A84-9271-4440-B384-42E36E3DDE46}" srcOrd="1" destOrd="0" presId="urn:microsoft.com/office/officeart/2005/8/layout/hierarchy1"/>
    <dgm:cxn modelId="{59430AA8-821E-4204-B698-E7A09EE315C6}" type="presParOf" srcId="{E6958A84-9271-4440-B384-42E36E3DDE46}" destId="{A2D89B63-604B-4449-9125-76D5777669B4}" srcOrd="0" destOrd="0" presId="urn:microsoft.com/office/officeart/2005/8/layout/hierarchy1"/>
    <dgm:cxn modelId="{B5808C07-090D-45BF-BF3C-D2BD13B6F8EA}" type="presParOf" srcId="{A2D89B63-604B-4449-9125-76D5777669B4}" destId="{0E6552DD-2606-4590-AA87-08C5CAFE2EA1}" srcOrd="0" destOrd="0" presId="urn:microsoft.com/office/officeart/2005/8/layout/hierarchy1"/>
    <dgm:cxn modelId="{003157B6-B31F-4218-BC4C-89B58E739FF5}" type="presParOf" srcId="{A2D89B63-604B-4449-9125-76D5777669B4}" destId="{AC2C4FD7-05DF-4123-B7E9-65B2CC38ED11}" srcOrd="1" destOrd="0" presId="urn:microsoft.com/office/officeart/2005/8/layout/hierarchy1"/>
    <dgm:cxn modelId="{F5A7D270-8DDA-4556-BFD6-E6EA2AAFC671}" type="presParOf" srcId="{E6958A84-9271-4440-B384-42E36E3DDE46}" destId="{1B54B81F-CAA7-4F23-A2B5-8CB3C9D753F3}" srcOrd="1" destOrd="0" presId="urn:microsoft.com/office/officeart/2005/8/layout/hierarchy1"/>
    <dgm:cxn modelId="{D637B4F0-CBFA-49E9-9F3D-C3E1136DE243}" type="presParOf" srcId="{2373BB3C-6C6B-465D-B76C-9381AEABA9A2}" destId="{91F30C44-676F-4B41-8168-7E81944EEF63}" srcOrd="2" destOrd="0" presId="urn:microsoft.com/office/officeart/2005/8/layout/hierarchy1"/>
    <dgm:cxn modelId="{48225B6F-2E05-459F-B5EB-0BE2C8D70A18}" type="presParOf" srcId="{2373BB3C-6C6B-465D-B76C-9381AEABA9A2}" destId="{4F539D97-0919-432C-A430-21846130C0AF}" srcOrd="3" destOrd="0" presId="urn:microsoft.com/office/officeart/2005/8/layout/hierarchy1"/>
    <dgm:cxn modelId="{0CA75379-93C5-4E6B-A2E2-6E1E16AE984E}" type="presParOf" srcId="{4F539D97-0919-432C-A430-21846130C0AF}" destId="{71C1D9CF-E700-4FD7-A6D1-3A206C4BBECC}" srcOrd="0" destOrd="0" presId="urn:microsoft.com/office/officeart/2005/8/layout/hierarchy1"/>
    <dgm:cxn modelId="{4534C497-28DE-4D3B-9A1D-C41F333F82C7}" type="presParOf" srcId="{71C1D9CF-E700-4FD7-A6D1-3A206C4BBECC}" destId="{7B25795B-7249-44C8-AB95-38E7F09E8B76}" srcOrd="0" destOrd="0" presId="urn:microsoft.com/office/officeart/2005/8/layout/hierarchy1"/>
    <dgm:cxn modelId="{FDA3931C-D2C5-4463-AB43-84649C596070}" type="presParOf" srcId="{71C1D9CF-E700-4FD7-A6D1-3A206C4BBECC}" destId="{2678AF18-83B7-473D-8D98-B9A2A398FE45}" srcOrd="1" destOrd="0" presId="urn:microsoft.com/office/officeart/2005/8/layout/hierarchy1"/>
    <dgm:cxn modelId="{4D4988B3-9B3F-4820-A796-95A6A21898FB}" type="presParOf" srcId="{4F539D97-0919-432C-A430-21846130C0AF}" destId="{C63F7E99-1765-4F9C-A95C-99CDA3C4F1D7}" srcOrd="1" destOrd="0" presId="urn:microsoft.com/office/officeart/2005/8/layout/hierarchy1"/>
    <dgm:cxn modelId="{C31F81DA-92E2-463A-8BD9-D00F13EE7963}" type="presParOf" srcId="{2373BB3C-6C6B-465D-B76C-9381AEABA9A2}" destId="{544716B8-B1BD-4B3C-8FCB-942F5FBF974E}" srcOrd="4" destOrd="0" presId="urn:microsoft.com/office/officeart/2005/8/layout/hierarchy1"/>
    <dgm:cxn modelId="{3F89D2C7-A983-46A6-9CFC-F3D9CB6A4D55}" type="presParOf" srcId="{2373BB3C-6C6B-465D-B76C-9381AEABA9A2}" destId="{EF5374A0-BE9C-4C3C-9B3F-1A9458CE84D4}" srcOrd="5" destOrd="0" presId="urn:microsoft.com/office/officeart/2005/8/layout/hierarchy1"/>
    <dgm:cxn modelId="{4C31FFD4-24FC-4978-AB31-3C911D6FA736}" type="presParOf" srcId="{EF5374A0-BE9C-4C3C-9B3F-1A9458CE84D4}" destId="{A4D29545-D247-4D67-AC30-B258FE83CBFC}" srcOrd="0" destOrd="0" presId="urn:microsoft.com/office/officeart/2005/8/layout/hierarchy1"/>
    <dgm:cxn modelId="{432A00A5-1100-4FA9-8ED4-F34BDFD3F224}" type="presParOf" srcId="{A4D29545-D247-4D67-AC30-B258FE83CBFC}" destId="{E6ABD0AD-7FFD-47B7-8298-DFD050E5A252}" srcOrd="0" destOrd="0" presId="urn:microsoft.com/office/officeart/2005/8/layout/hierarchy1"/>
    <dgm:cxn modelId="{833A4E34-8AA1-43CF-877F-5DDDC5681064}" type="presParOf" srcId="{A4D29545-D247-4D67-AC30-B258FE83CBFC}" destId="{CD5FC4C3-FC23-49D2-9D6F-731F2EC44615}" srcOrd="1" destOrd="0" presId="urn:microsoft.com/office/officeart/2005/8/layout/hierarchy1"/>
    <dgm:cxn modelId="{FF0096DF-15C4-46D0-B17A-3EE87551DA80}" type="presParOf" srcId="{EF5374A0-BE9C-4C3C-9B3F-1A9458CE84D4}" destId="{96CFD4F2-66B3-4406-9C21-21306CB4E05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CB877F-A387-49EC-99AA-D66DE9922FBB}" type="doc">
      <dgm:prSet loTypeId="urn:microsoft.com/office/officeart/2005/8/layout/hierarchy1" loCatId="hierarchy" qsTypeId="urn:microsoft.com/office/officeart/2005/8/quickstyle/simple2" qsCatId="simple" csTypeId="urn:microsoft.com/office/officeart/2005/8/colors/accent2_2" csCatId="accent2"/>
      <dgm:spPr/>
      <dgm:t>
        <a:bodyPr/>
        <a:lstStyle/>
        <a:p>
          <a:endParaRPr lang="tr-TR"/>
        </a:p>
      </dgm:t>
    </dgm:pt>
    <dgm:pt modelId="{26F5248B-3C10-4FAE-970D-CCAB2A30086C}">
      <dgm:prSet phldr="0"/>
      <dgm:spPr/>
      <dgm:t>
        <a:bodyPr/>
        <a:lstStyle/>
        <a:p>
          <a:pPr rtl="0"/>
          <a:r>
            <a:rPr lang="tr-TR" b="1" i="0" u="none" strike="noStrike" cap="none" baseline="0" noProof="0" dirty="0">
              <a:solidFill>
                <a:srgbClr val="010000"/>
              </a:solidFill>
              <a:latin typeface="Trebuchet MS"/>
            </a:rPr>
            <a:t>Kadınlara oranla erkeklerde daha sık görülür.</a:t>
          </a:r>
        </a:p>
      </dgm:t>
    </dgm:pt>
    <dgm:pt modelId="{280F75E4-E92D-44AE-BEA8-8890AAFDCCD2}" type="parTrans" cxnId="{FCCCB29B-9092-45B5-A11E-C9DE83CD1351}">
      <dgm:prSet/>
      <dgm:spPr/>
      <dgm:t>
        <a:bodyPr/>
        <a:lstStyle/>
        <a:p>
          <a:endParaRPr lang="tr-TR"/>
        </a:p>
      </dgm:t>
    </dgm:pt>
    <dgm:pt modelId="{3AC94744-47D9-42F6-AC9B-F5352B3D80C9}" type="sibTrans" cxnId="{FCCCB29B-9092-45B5-A11E-C9DE83CD1351}">
      <dgm:prSet/>
      <dgm:spPr/>
      <dgm:t>
        <a:bodyPr/>
        <a:lstStyle/>
        <a:p>
          <a:endParaRPr lang="tr-TR"/>
        </a:p>
      </dgm:t>
    </dgm:pt>
    <dgm:pt modelId="{868CC177-2EBE-42A8-8409-2FF1B67125F9}">
      <dgm:prSet phldr="0"/>
      <dgm:spPr/>
      <dgm:t>
        <a:bodyPr/>
        <a:lstStyle/>
        <a:p>
          <a:pPr rtl="0"/>
          <a:r>
            <a:rPr lang="tr-TR" b="1" dirty="0">
              <a:latin typeface="Trebuchet MS" panose="020B0603020202020204"/>
            </a:rPr>
            <a:t>Uzun yetişkinlerde ve gençlerde kemiklerin hızlı gelişmesine bağlı olarak görülür.</a:t>
          </a:r>
          <a:endParaRPr lang="tr-TR" b="1" dirty="0"/>
        </a:p>
      </dgm:t>
    </dgm:pt>
    <dgm:pt modelId="{140D61E1-8367-4C72-BA0D-2B124FFC295E}" type="parTrans" cxnId="{FD89CF22-C7F0-439D-83B5-4E993447FEB2}">
      <dgm:prSet/>
      <dgm:spPr/>
      <dgm:t>
        <a:bodyPr/>
        <a:lstStyle/>
        <a:p>
          <a:endParaRPr lang="tr-TR"/>
        </a:p>
      </dgm:t>
    </dgm:pt>
    <dgm:pt modelId="{85E618BC-B00A-4D7D-B431-599CD7642914}" type="sibTrans" cxnId="{FD89CF22-C7F0-439D-83B5-4E993447FEB2}">
      <dgm:prSet/>
      <dgm:spPr/>
      <dgm:t>
        <a:bodyPr/>
        <a:lstStyle/>
        <a:p>
          <a:endParaRPr lang="tr-TR"/>
        </a:p>
      </dgm:t>
    </dgm:pt>
    <dgm:pt modelId="{3392E396-6EDC-47C2-BE2D-69297FD9F143}">
      <dgm:prSet phldr="0"/>
      <dgm:spPr/>
      <dgm:t>
        <a:bodyPr/>
        <a:lstStyle/>
        <a:p>
          <a:pPr rtl="0"/>
          <a:r>
            <a:rPr lang="tr-TR" b="1" dirty="0">
              <a:latin typeface="Trebuchet MS" panose="020B0603020202020204"/>
            </a:rPr>
            <a:t>İleri yaşlarda artan rahatsızlıklarda daha fazla görülür.</a:t>
          </a:r>
          <a:endParaRPr lang="tr-TR" b="1" dirty="0"/>
        </a:p>
      </dgm:t>
    </dgm:pt>
    <dgm:pt modelId="{53625827-2E8E-4DE9-84C3-4D0B1B88CD70}" type="parTrans" cxnId="{E461655C-EA0B-44C2-918A-F4613704A918}">
      <dgm:prSet/>
      <dgm:spPr/>
      <dgm:t>
        <a:bodyPr/>
        <a:lstStyle/>
        <a:p>
          <a:endParaRPr lang="tr-TR"/>
        </a:p>
      </dgm:t>
    </dgm:pt>
    <dgm:pt modelId="{5C6081A5-8AFC-4F75-A60D-0714A2DAA7EC}" type="sibTrans" cxnId="{E461655C-EA0B-44C2-918A-F4613704A918}">
      <dgm:prSet/>
      <dgm:spPr/>
      <dgm:t>
        <a:bodyPr/>
        <a:lstStyle/>
        <a:p>
          <a:endParaRPr lang="tr-TR"/>
        </a:p>
      </dgm:t>
    </dgm:pt>
    <dgm:pt modelId="{1770FD83-522E-4020-A416-0B963299F305}">
      <dgm:prSet phldr="0"/>
      <dgm:spPr/>
      <dgm:t>
        <a:bodyPr/>
        <a:lstStyle/>
        <a:p>
          <a:pPr rtl="0"/>
          <a:r>
            <a:rPr lang="tr-TR" b="1" dirty="0">
              <a:latin typeface="Trebuchet MS" panose="020B0603020202020204"/>
            </a:rPr>
            <a:t>Uzun süreli kemik hastalıkları nedeniyle görülebilir.</a:t>
          </a:r>
          <a:endParaRPr lang="tr-TR" b="1" dirty="0"/>
        </a:p>
      </dgm:t>
    </dgm:pt>
    <dgm:pt modelId="{18F3E432-5619-4B62-A70A-479773F2AF32}" type="parTrans" cxnId="{2191DA4F-B27C-40E1-9181-FA90BAA03E2C}">
      <dgm:prSet/>
      <dgm:spPr/>
      <dgm:t>
        <a:bodyPr/>
        <a:lstStyle/>
        <a:p>
          <a:endParaRPr lang="tr-TR"/>
        </a:p>
      </dgm:t>
    </dgm:pt>
    <dgm:pt modelId="{A75540D9-FAD0-45CB-8DC7-0A0525CF26C6}" type="sibTrans" cxnId="{2191DA4F-B27C-40E1-9181-FA90BAA03E2C}">
      <dgm:prSet/>
      <dgm:spPr/>
      <dgm:t>
        <a:bodyPr/>
        <a:lstStyle/>
        <a:p>
          <a:endParaRPr lang="tr-TR"/>
        </a:p>
      </dgm:t>
    </dgm:pt>
    <dgm:pt modelId="{D9273FE8-97F0-4D5D-9FCF-3862B73908BD}" type="pres">
      <dgm:prSet presAssocID="{24CB877F-A387-49EC-99AA-D66DE9922FBB}" presName="hierChild1" presStyleCnt="0">
        <dgm:presLayoutVars>
          <dgm:chPref val="1"/>
          <dgm:dir/>
          <dgm:animOne val="branch"/>
          <dgm:animLvl val="lvl"/>
          <dgm:resizeHandles/>
        </dgm:presLayoutVars>
      </dgm:prSet>
      <dgm:spPr/>
    </dgm:pt>
    <dgm:pt modelId="{7197351E-6081-4EB2-A365-D377CB160E72}" type="pres">
      <dgm:prSet presAssocID="{26F5248B-3C10-4FAE-970D-CCAB2A30086C}" presName="hierRoot1" presStyleCnt="0"/>
      <dgm:spPr/>
    </dgm:pt>
    <dgm:pt modelId="{0FEDCB2A-FFB4-40BB-B998-22431E58904C}" type="pres">
      <dgm:prSet presAssocID="{26F5248B-3C10-4FAE-970D-CCAB2A30086C}" presName="composite" presStyleCnt="0"/>
      <dgm:spPr/>
    </dgm:pt>
    <dgm:pt modelId="{4982551A-9737-406A-93CC-FF2EA600AA81}" type="pres">
      <dgm:prSet presAssocID="{26F5248B-3C10-4FAE-970D-CCAB2A30086C}" presName="background" presStyleLbl="node0" presStyleIdx="0" presStyleCnt="4"/>
      <dgm:spPr/>
    </dgm:pt>
    <dgm:pt modelId="{ED3B9488-9499-45B8-A3B6-29FEB76F6569}" type="pres">
      <dgm:prSet presAssocID="{26F5248B-3C10-4FAE-970D-CCAB2A30086C}" presName="text" presStyleLbl="fgAcc0" presStyleIdx="0" presStyleCnt="4">
        <dgm:presLayoutVars>
          <dgm:chPref val="3"/>
        </dgm:presLayoutVars>
      </dgm:prSet>
      <dgm:spPr/>
    </dgm:pt>
    <dgm:pt modelId="{9654E4FC-E80B-4B98-B8D7-03C15C0FD59D}" type="pres">
      <dgm:prSet presAssocID="{26F5248B-3C10-4FAE-970D-CCAB2A30086C}" presName="hierChild2" presStyleCnt="0"/>
      <dgm:spPr/>
    </dgm:pt>
    <dgm:pt modelId="{9C467C24-558A-4379-9234-2A7D8FAFD281}" type="pres">
      <dgm:prSet presAssocID="{868CC177-2EBE-42A8-8409-2FF1B67125F9}" presName="hierRoot1" presStyleCnt="0"/>
      <dgm:spPr/>
    </dgm:pt>
    <dgm:pt modelId="{604832C3-9510-438A-93E9-D52420C69133}" type="pres">
      <dgm:prSet presAssocID="{868CC177-2EBE-42A8-8409-2FF1B67125F9}" presName="composite" presStyleCnt="0"/>
      <dgm:spPr/>
    </dgm:pt>
    <dgm:pt modelId="{519E9BB8-D0ED-460C-A3B2-D240509C474D}" type="pres">
      <dgm:prSet presAssocID="{868CC177-2EBE-42A8-8409-2FF1B67125F9}" presName="background" presStyleLbl="node0" presStyleIdx="1" presStyleCnt="4"/>
      <dgm:spPr/>
    </dgm:pt>
    <dgm:pt modelId="{E81AF61B-823B-4E8B-BA75-998C53379FA1}" type="pres">
      <dgm:prSet presAssocID="{868CC177-2EBE-42A8-8409-2FF1B67125F9}" presName="text" presStyleLbl="fgAcc0" presStyleIdx="1" presStyleCnt="4">
        <dgm:presLayoutVars>
          <dgm:chPref val="3"/>
        </dgm:presLayoutVars>
      </dgm:prSet>
      <dgm:spPr/>
    </dgm:pt>
    <dgm:pt modelId="{E2A5F84B-AE93-411D-AB41-A71FCE323B77}" type="pres">
      <dgm:prSet presAssocID="{868CC177-2EBE-42A8-8409-2FF1B67125F9}" presName="hierChild2" presStyleCnt="0"/>
      <dgm:spPr/>
    </dgm:pt>
    <dgm:pt modelId="{F020AD59-1966-42D9-A9EB-12B455985FEF}" type="pres">
      <dgm:prSet presAssocID="{3392E396-6EDC-47C2-BE2D-69297FD9F143}" presName="hierRoot1" presStyleCnt="0"/>
      <dgm:spPr/>
    </dgm:pt>
    <dgm:pt modelId="{B877D81C-F6E0-4A9C-BE17-1322A3395FFD}" type="pres">
      <dgm:prSet presAssocID="{3392E396-6EDC-47C2-BE2D-69297FD9F143}" presName="composite" presStyleCnt="0"/>
      <dgm:spPr/>
    </dgm:pt>
    <dgm:pt modelId="{0E166EDF-7092-4ECF-9578-94150F082F76}" type="pres">
      <dgm:prSet presAssocID="{3392E396-6EDC-47C2-BE2D-69297FD9F143}" presName="background" presStyleLbl="node0" presStyleIdx="2" presStyleCnt="4"/>
      <dgm:spPr/>
    </dgm:pt>
    <dgm:pt modelId="{C2EEAE9F-15DC-4D38-9B5E-9F1100F33A93}" type="pres">
      <dgm:prSet presAssocID="{3392E396-6EDC-47C2-BE2D-69297FD9F143}" presName="text" presStyleLbl="fgAcc0" presStyleIdx="2" presStyleCnt="4">
        <dgm:presLayoutVars>
          <dgm:chPref val="3"/>
        </dgm:presLayoutVars>
      </dgm:prSet>
      <dgm:spPr/>
    </dgm:pt>
    <dgm:pt modelId="{84F4C308-A756-4CAF-9832-D29FD4D2350B}" type="pres">
      <dgm:prSet presAssocID="{3392E396-6EDC-47C2-BE2D-69297FD9F143}" presName="hierChild2" presStyleCnt="0"/>
      <dgm:spPr/>
    </dgm:pt>
    <dgm:pt modelId="{C819E031-282B-46F9-968B-820954EE6A57}" type="pres">
      <dgm:prSet presAssocID="{1770FD83-522E-4020-A416-0B963299F305}" presName="hierRoot1" presStyleCnt="0"/>
      <dgm:spPr/>
    </dgm:pt>
    <dgm:pt modelId="{4A7F6250-8E9E-4461-B929-AA2709E1CCA4}" type="pres">
      <dgm:prSet presAssocID="{1770FD83-522E-4020-A416-0B963299F305}" presName="composite" presStyleCnt="0"/>
      <dgm:spPr/>
    </dgm:pt>
    <dgm:pt modelId="{7FA7F02A-8CD7-4698-9A76-A49C0D00B4F8}" type="pres">
      <dgm:prSet presAssocID="{1770FD83-522E-4020-A416-0B963299F305}" presName="background" presStyleLbl="node0" presStyleIdx="3" presStyleCnt="4"/>
      <dgm:spPr/>
    </dgm:pt>
    <dgm:pt modelId="{0C6CB822-0ABB-45B4-B7FD-943F8811FE18}" type="pres">
      <dgm:prSet presAssocID="{1770FD83-522E-4020-A416-0B963299F305}" presName="text" presStyleLbl="fgAcc0" presStyleIdx="3" presStyleCnt="4">
        <dgm:presLayoutVars>
          <dgm:chPref val="3"/>
        </dgm:presLayoutVars>
      </dgm:prSet>
      <dgm:spPr/>
    </dgm:pt>
    <dgm:pt modelId="{B929491E-5A80-45BB-9FCB-E4A738368404}" type="pres">
      <dgm:prSet presAssocID="{1770FD83-522E-4020-A416-0B963299F305}" presName="hierChild2" presStyleCnt="0"/>
      <dgm:spPr/>
    </dgm:pt>
  </dgm:ptLst>
  <dgm:cxnLst>
    <dgm:cxn modelId="{52708F13-6706-4DEA-9EA7-BC60CF2F4E4A}" type="presOf" srcId="{24CB877F-A387-49EC-99AA-D66DE9922FBB}" destId="{D9273FE8-97F0-4D5D-9FCF-3862B73908BD}" srcOrd="0" destOrd="0" presId="urn:microsoft.com/office/officeart/2005/8/layout/hierarchy1"/>
    <dgm:cxn modelId="{FD89CF22-C7F0-439D-83B5-4E993447FEB2}" srcId="{24CB877F-A387-49EC-99AA-D66DE9922FBB}" destId="{868CC177-2EBE-42A8-8409-2FF1B67125F9}" srcOrd="1" destOrd="0" parTransId="{140D61E1-8367-4C72-BA0D-2B124FFC295E}" sibTransId="{85E618BC-B00A-4D7D-B431-599CD7642914}"/>
    <dgm:cxn modelId="{E461655C-EA0B-44C2-918A-F4613704A918}" srcId="{24CB877F-A387-49EC-99AA-D66DE9922FBB}" destId="{3392E396-6EDC-47C2-BE2D-69297FD9F143}" srcOrd="2" destOrd="0" parTransId="{53625827-2E8E-4DE9-84C3-4D0B1B88CD70}" sibTransId="{5C6081A5-8AFC-4F75-A60D-0714A2DAA7EC}"/>
    <dgm:cxn modelId="{C4A16146-6542-49C8-9384-03DDC8131051}" type="presOf" srcId="{26F5248B-3C10-4FAE-970D-CCAB2A30086C}" destId="{ED3B9488-9499-45B8-A3B6-29FEB76F6569}" srcOrd="0" destOrd="0" presId="urn:microsoft.com/office/officeart/2005/8/layout/hierarchy1"/>
    <dgm:cxn modelId="{D78F7A6F-E030-4BB9-8DF2-69D91D223341}" type="presOf" srcId="{868CC177-2EBE-42A8-8409-2FF1B67125F9}" destId="{E81AF61B-823B-4E8B-BA75-998C53379FA1}" srcOrd="0" destOrd="0" presId="urn:microsoft.com/office/officeart/2005/8/layout/hierarchy1"/>
    <dgm:cxn modelId="{2191DA4F-B27C-40E1-9181-FA90BAA03E2C}" srcId="{24CB877F-A387-49EC-99AA-D66DE9922FBB}" destId="{1770FD83-522E-4020-A416-0B963299F305}" srcOrd="3" destOrd="0" parTransId="{18F3E432-5619-4B62-A70A-479773F2AF32}" sibTransId="{A75540D9-FAD0-45CB-8DC7-0A0525CF26C6}"/>
    <dgm:cxn modelId="{E75F5177-4491-4204-97CF-6813FDE7B66C}" type="presOf" srcId="{3392E396-6EDC-47C2-BE2D-69297FD9F143}" destId="{C2EEAE9F-15DC-4D38-9B5E-9F1100F33A93}" srcOrd="0" destOrd="0" presId="urn:microsoft.com/office/officeart/2005/8/layout/hierarchy1"/>
    <dgm:cxn modelId="{FCCCB29B-9092-45B5-A11E-C9DE83CD1351}" srcId="{24CB877F-A387-49EC-99AA-D66DE9922FBB}" destId="{26F5248B-3C10-4FAE-970D-CCAB2A30086C}" srcOrd="0" destOrd="0" parTransId="{280F75E4-E92D-44AE-BEA8-8890AAFDCCD2}" sibTransId="{3AC94744-47D9-42F6-AC9B-F5352B3D80C9}"/>
    <dgm:cxn modelId="{98D620D2-7D5F-49EF-91AB-BCFC928A4086}" type="presOf" srcId="{1770FD83-522E-4020-A416-0B963299F305}" destId="{0C6CB822-0ABB-45B4-B7FD-943F8811FE18}" srcOrd="0" destOrd="0" presId="urn:microsoft.com/office/officeart/2005/8/layout/hierarchy1"/>
    <dgm:cxn modelId="{EDF4A360-A723-4E42-B847-F3549BEC4D83}" type="presParOf" srcId="{D9273FE8-97F0-4D5D-9FCF-3862B73908BD}" destId="{7197351E-6081-4EB2-A365-D377CB160E72}" srcOrd="0" destOrd="0" presId="urn:microsoft.com/office/officeart/2005/8/layout/hierarchy1"/>
    <dgm:cxn modelId="{BCEFB947-2601-4336-820A-9BD414AF87A2}" type="presParOf" srcId="{7197351E-6081-4EB2-A365-D377CB160E72}" destId="{0FEDCB2A-FFB4-40BB-B998-22431E58904C}" srcOrd="0" destOrd="0" presId="urn:microsoft.com/office/officeart/2005/8/layout/hierarchy1"/>
    <dgm:cxn modelId="{0EF9118D-11CC-42E2-8896-FB88D3F94CB3}" type="presParOf" srcId="{0FEDCB2A-FFB4-40BB-B998-22431E58904C}" destId="{4982551A-9737-406A-93CC-FF2EA600AA81}" srcOrd="0" destOrd="0" presId="urn:microsoft.com/office/officeart/2005/8/layout/hierarchy1"/>
    <dgm:cxn modelId="{335D5D73-9074-405E-9724-DBCE3534031E}" type="presParOf" srcId="{0FEDCB2A-FFB4-40BB-B998-22431E58904C}" destId="{ED3B9488-9499-45B8-A3B6-29FEB76F6569}" srcOrd="1" destOrd="0" presId="urn:microsoft.com/office/officeart/2005/8/layout/hierarchy1"/>
    <dgm:cxn modelId="{6AD17D38-A067-4E94-B675-AA6717985B19}" type="presParOf" srcId="{7197351E-6081-4EB2-A365-D377CB160E72}" destId="{9654E4FC-E80B-4B98-B8D7-03C15C0FD59D}" srcOrd="1" destOrd="0" presId="urn:microsoft.com/office/officeart/2005/8/layout/hierarchy1"/>
    <dgm:cxn modelId="{3698979A-1C5E-43E9-A3B8-F32E09D79703}" type="presParOf" srcId="{D9273FE8-97F0-4D5D-9FCF-3862B73908BD}" destId="{9C467C24-558A-4379-9234-2A7D8FAFD281}" srcOrd="1" destOrd="0" presId="urn:microsoft.com/office/officeart/2005/8/layout/hierarchy1"/>
    <dgm:cxn modelId="{9FD54174-3170-4B29-B968-470808779958}" type="presParOf" srcId="{9C467C24-558A-4379-9234-2A7D8FAFD281}" destId="{604832C3-9510-438A-93E9-D52420C69133}" srcOrd="0" destOrd="0" presId="urn:microsoft.com/office/officeart/2005/8/layout/hierarchy1"/>
    <dgm:cxn modelId="{B484E2CC-1A8D-43C9-A915-2A4AE3E4E6A6}" type="presParOf" srcId="{604832C3-9510-438A-93E9-D52420C69133}" destId="{519E9BB8-D0ED-460C-A3B2-D240509C474D}" srcOrd="0" destOrd="0" presId="urn:microsoft.com/office/officeart/2005/8/layout/hierarchy1"/>
    <dgm:cxn modelId="{B0A23552-3CF5-4B5F-97DB-758B789592F8}" type="presParOf" srcId="{604832C3-9510-438A-93E9-D52420C69133}" destId="{E81AF61B-823B-4E8B-BA75-998C53379FA1}" srcOrd="1" destOrd="0" presId="urn:microsoft.com/office/officeart/2005/8/layout/hierarchy1"/>
    <dgm:cxn modelId="{FEC4A1EB-A821-4446-B41B-637824F324F0}" type="presParOf" srcId="{9C467C24-558A-4379-9234-2A7D8FAFD281}" destId="{E2A5F84B-AE93-411D-AB41-A71FCE323B77}" srcOrd="1" destOrd="0" presId="urn:microsoft.com/office/officeart/2005/8/layout/hierarchy1"/>
    <dgm:cxn modelId="{EC7D24A2-7605-4A05-8F9C-849C82788C0F}" type="presParOf" srcId="{D9273FE8-97F0-4D5D-9FCF-3862B73908BD}" destId="{F020AD59-1966-42D9-A9EB-12B455985FEF}" srcOrd="2" destOrd="0" presId="urn:microsoft.com/office/officeart/2005/8/layout/hierarchy1"/>
    <dgm:cxn modelId="{F919BB40-E396-4B05-BA2B-66358D707CFF}" type="presParOf" srcId="{F020AD59-1966-42D9-A9EB-12B455985FEF}" destId="{B877D81C-F6E0-4A9C-BE17-1322A3395FFD}" srcOrd="0" destOrd="0" presId="urn:microsoft.com/office/officeart/2005/8/layout/hierarchy1"/>
    <dgm:cxn modelId="{4DDA6BD7-F476-4D8B-AEAA-0CD08D53C51B}" type="presParOf" srcId="{B877D81C-F6E0-4A9C-BE17-1322A3395FFD}" destId="{0E166EDF-7092-4ECF-9578-94150F082F76}" srcOrd="0" destOrd="0" presId="urn:microsoft.com/office/officeart/2005/8/layout/hierarchy1"/>
    <dgm:cxn modelId="{0820F52F-AD8B-4D38-8A99-6E0EF23585D5}" type="presParOf" srcId="{B877D81C-F6E0-4A9C-BE17-1322A3395FFD}" destId="{C2EEAE9F-15DC-4D38-9B5E-9F1100F33A93}" srcOrd="1" destOrd="0" presId="urn:microsoft.com/office/officeart/2005/8/layout/hierarchy1"/>
    <dgm:cxn modelId="{1A730BE1-33D2-4E19-8D66-85F3949750AD}" type="presParOf" srcId="{F020AD59-1966-42D9-A9EB-12B455985FEF}" destId="{84F4C308-A756-4CAF-9832-D29FD4D2350B}" srcOrd="1" destOrd="0" presId="urn:microsoft.com/office/officeart/2005/8/layout/hierarchy1"/>
    <dgm:cxn modelId="{B99A4D9C-EEAA-4A77-AD2A-A9925952AC28}" type="presParOf" srcId="{D9273FE8-97F0-4D5D-9FCF-3862B73908BD}" destId="{C819E031-282B-46F9-968B-820954EE6A57}" srcOrd="3" destOrd="0" presId="urn:microsoft.com/office/officeart/2005/8/layout/hierarchy1"/>
    <dgm:cxn modelId="{5B426C5E-F131-4B40-A361-27B2BE806E02}" type="presParOf" srcId="{C819E031-282B-46F9-968B-820954EE6A57}" destId="{4A7F6250-8E9E-4461-B929-AA2709E1CCA4}" srcOrd="0" destOrd="0" presId="urn:microsoft.com/office/officeart/2005/8/layout/hierarchy1"/>
    <dgm:cxn modelId="{0A3B97AB-9E2E-490E-84F8-D9561E1F8202}" type="presParOf" srcId="{4A7F6250-8E9E-4461-B929-AA2709E1CCA4}" destId="{7FA7F02A-8CD7-4698-9A76-A49C0D00B4F8}" srcOrd="0" destOrd="0" presId="urn:microsoft.com/office/officeart/2005/8/layout/hierarchy1"/>
    <dgm:cxn modelId="{7B4BC574-B59A-4E45-99C5-81A88131BD2A}" type="presParOf" srcId="{4A7F6250-8E9E-4461-B929-AA2709E1CCA4}" destId="{0C6CB822-0ABB-45B4-B7FD-943F8811FE18}" srcOrd="1" destOrd="0" presId="urn:microsoft.com/office/officeart/2005/8/layout/hierarchy1"/>
    <dgm:cxn modelId="{F2ED3F7F-B648-4818-A1CF-A1E357EEA93E}" type="presParOf" srcId="{C819E031-282B-46F9-968B-820954EE6A57}" destId="{B929491E-5A80-45BB-9FCB-E4A73836840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F5B1C-6385-423D-BD0C-C1373A999729}">
      <dsp:nvSpPr>
        <dsp:cNvPr id="0" name=""/>
        <dsp:cNvSpPr/>
      </dsp:nvSpPr>
      <dsp:spPr>
        <a:xfrm>
          <a:off x="0" y="0"/>
          <a:ext cx="8171781" cy="10797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tr-TR" sz="4800" b="1" kern="1200" dirty="0" err="1">
              <a:solidFill>
                <a:schemeClr val="bg1"/>
              </a:solidFill>
            </a:rPr>
            <a:t>Osteosarkom</a:t>
          </a:r>
          <a:endParaRPr lang="tr-TR" sz="4800" b="1" i="0" u="none" strike="noStrike" kern="1200" cap="none" baseline="0" noProof="0" dirty="0" err="1">
            <a:solidFill>
              <a:srgbClr val="010000"/>
            </a:solidFill>
            <a:latin typeface="Trebuchet MS"/>
          </a:endParaRPr>
        </a:p>
      </dsp:txBody>
      <dsp:txXfrm>
        <a:off x="31626" y="31626"/>
        <a:ext cx="7006599" cy="1016542"/>
      </dsp:txXfrm>
    </dsp:sp>
    <dsp:sp modelId="{82A7AFEC-30DB-46B8-8E14-C528F26F046C}">
      <dsp:nvSpPr>
        <dsp:cNvPr id="0" name=""/>
        <dsp:cNvSpPr/>
      </dsp:nvSpPr>
      <dsp:spPr>
        <a:xfrm>
          <a:off x="721039" y="1259760"/>
          <a:ext cx="8171781" cy="10797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tr-TR" sz="4800" b="1" kern="1200" dirty="0" err="1">
              <a:solidFill>
                <a:schemeClr val="bg1"/>
              </a:solidFill>
            </a:rPr>
            <a:t>Kondrosarkom</a:t>
          </a:r>
          <a:endParaRPr lang="tr-TR" sz="4800" b="1" kern="1200" dirty="0">
            <a:solidFill>
              <a:schemeClr val="bg1"/>
            </a:solidFill>
          </a:endParaRPr>
        </a:p>
      </dsp:txBody>
      <dsp:txXfrm>
        <a:off x="752665" y="1291386"/>
        <a:ext cx="6685623" cy="1016542"/>
      </dsp:txXfrm>
    </dsp:sp>
    <dsp:sp modelId="{3B92D1A9-6D94-40DD-819D-B98139F7A051}">
      <dsp:nvSpPr>
        <dsp:cNvPr id="0" name=""/>
        <dsp:cNvSpPr/>
      </dsp:nvSpPr>
      <dsp:spPr>
        <a:xfrm>
          <a:off x="1442079" y="2519521"/>
          <a:ext cx="8171781" cy="10797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tr-TR" sz="4800" b="1" kern="1200" dirty="0" err="1">
              <a:solidFill>
                <a:schemeClr val="bg1"/>
              </a:solidFill>
            </a:rPr>
            <a:t>Ewing</a:t>
          </a:r>
          <a:r>
            <a:rPr lang="tr-TR" sz="4800" b="1" kern="1200" dirty="0">
              <a:solidFill>
                <a:schemeClr val="bg1"/>
              </a:solidFill>
            </a:rPr>
            <a:t> Sarkomu</a:t>
          </a:r>
        </a:p>
      </dsp:txBody>
      <dsp:txXfrm>
        <a:off x="1473705" y="2551147"/>
        <a:ext cx="6685623" cy="1016542"/>
      </dsp:txXfrm>
    </dsp:sp>
    <dsp:sp modelId="{1DCD96DF-4C06-40A9-9D48-26CCFFEF6B1F}">
      <dsp:nvSpPr>
        <dsp:cNvPr id="0" name=""/>
        <dsp:cNvSpPr/>
      </dsp:nvSpPr>
      <dsp:spPr>
        <a:xfrm>
          <a:off x="7469915" y="818844"/>
          <a:ext cx="701866" cy="70186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tr-TR" sz="3300" kern="1200"/>
        </a:p>
      </dsp:txBody>
      <dsp:txXfrm>
        <a:off x="7627835" y="818844"/>
        <a:ext cx="386026" cy="528154"/>
      </dsp:txXfrm>
    </dsp:sp>
    <dsp:sp modelId="{68E0B673-E815-431D-9969-EA3B2A630619}">
      <dsp:nvSpPr>
        <dsp:cNvPr id="0" name=""/>
        <dsp:cNvSpPr/>
      </dsp:nvSpPr>
      <dsp:spPr>
        <a:xfrm>
          <a:off x="8190954" y="2071406"/>
          <a:ext cx="701866" cy="70186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tr-TR" sz="3300" kern="1200"/>
        </a:p>
      </dsp:txBody>
      <dsp:txXfrm>
        <a:off x="8348874" y="2071406"/>
        <a:ext cx="386026" cy="528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EC15C-3B7C-403E-9B81-97496E6F9FC8}">
      <dsp:nvSpPr>
        <dsp:cNvPr id="0" name=""/>
        <dsp:cNvSpPr/>
      </dsp:nvSpPr>
      <dsp:spPr>
        <a:xfrm>
          <a:off x="10718486" y="2805152"/>
          <a:ext cx="1975843" cy="19754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43CB57-7335-4FCC-BADA-B21377883962}">
      <dsp:nvSpPr>
        <dsp:cNvPr id="0" name=""/>
        <dsp:cNvSpPr/>
      </dsp:nvSpPr>
      <dsp:spPr>
        <a:xfrm>
          <a:off x="10785017" y="2871013"/>
          <a:ext cx="1844037" cy="18437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b="1" kern="1200" dirty="0"/>
            <a:t>Kemik ağrınıza iştahsızlık, halsizlik, ateş, aksama ve döküntü gibi diğer belirtiler de eşlik ediyorsa.</a:t>
          </a:r>
        </a:p>
      </dsp:txBody>
      <dsp:txXfrm>
        <a:off x="11048630" y="3134455"/>
        <a:ext cx="1316810" cy="1316863"/>
      </dsp:txXfrm>
    </dsp:sp>
    <dsp:sp modelId="{7FC77242-9F8E-4CF7-993D-F7A88EAE4E3F}">
      <dsp:nvSpPr>
        <dsp:cNvPr id="0" name=""/>
        <dsp:cNvSpPr/>
      </dsp:nvSpPr>
      <dsp:spPr>
        <a:xfrm rot="2700000">
          <a:off x="8677506" y="2804930"/>
          <a:ext cx="1975565" cy="197556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BFFBA9-8325-4382-B38D-70A230C3C299}">
      <dsp:nvSpPr>
        <dsp:cNvPr id="0" name=""/>
        <dsp:cNvSpPr/>
      </dsp:nvSpPr>
      <dsp:spPr>
        <a:xfrm>
          <a:off x="8743897" y="2871013"/>
          <a:ext cx="1844037" cy="18437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b="1" kern="1200" dirty="0"/>
            <a:t>İstenmeyen kilo kaybı</a:t>
          </a:r>
        </a:p>
      </dsp:txBody>
      <dsp:txXfrm>
        <a:off x="9007511" y="3134455"/>
        <a:ext cx="1316810" cy="1316863"/>
      </dsp:txXfrm>
    </dsp:sp>
    <dsp:sp modelId="{38FB6570-0ECF-4AB6-925F-E48B498AEB56}">
      <dsp:nvSpPr>
        <dsp:cNvPr id="0" name=""/>
        <dsp:cNvSpPr/>
      </dsp:nvSpPr>
      <dsp:spPr>
        <a:xfrm rot="2700000">
          <a:off x="6636386" y="2804930"/>
          <a:ext cx="1975565" cy="197556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93D562-7BAC-41E4-BF06-9B31E9AE6FD0}">
      <dsp:nvSpPr>
        <dsp:cNvPr id="0" name=""/>
        <dsp:cNvSpPr/>
      </dsp:nvSpPr>
      <dsp:spPr>
        <a:xfrm>
          <a:off x="6702778" y="2871013"/>
          <a:ext cx="1844037" cy="18437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b="1" kern="1200" dirty="0"/>
            <a:t>Açıklanamayan yorgunluk</a:t>
          </a:r>
        </a:p>
      </dsp:txBody>
      <dsp:txXfrm>
        <a:off x="6966391" y="3134455"/>
        <a:ext cx="1316810" cy="1316863"/>
      </dsp:txXfrm>
    </dsp:sp>
    <dsp:sp modelId="{5270D443-6B1C-46F8-A887-6BBB8AD65C33}">
      <dsp:nvSpPr>
        <dsp:cNvPr id="0" name=""/>
        <dsp:cNvSpPr/>
      </dsp:nvSpPr>
      <dsp:spPr>
        <a:xfrm rot="2700000">
          <a:off x="4595266" y="2804930"/>
          <a:ext cx="1975565" cy="197556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EDDCE3-785A-4383-87A3-85A83505B419}">
      <dsp:nvSpPr>
        <dsp:cNvPr id="0" name=""/>
        <dsp:cNvSpPr/>
      </dsp:nvSpPr>
      <dsp:spPr>
        <a:xfrm>
          <a:off x="4661658" y="2871013"/>
          <a:ext cx="1844037" cy="18437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b="1" kern="1200" dirty="0"/>
            <a:t>Bilinen bir nedeni olmayan kırık kemik</a:t>
          </a:r>
        </a:p>
      </dsp:txBody>
      <dsp:txXfrm>
        <a:off x="4924016" y="3134455"/>
        <a:ext cx="1316810" cy="1316863"/>
      </dsp:txXfrm>
    </dsp:sp>
    <dsp:sp modelId="{DF7494F9-12AC-4D11-9900-6538B0093490}">
      <dsp:nvSpPr>
        <dsp:cNvPr id="0" name=""/>
        <dsp:cNvSpPr/>
      </dsp:nvSpPr>
      <dsp:spPr>
        <a:xfrm rot="2700000">
          <a:off x="2554147" y="2804930"/>
          <a:ext cx="1975565" cy="197556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6D96BA-0878-4ED2-B33A-9BE8DFE00932}">
      <dsp:nvSpPr>
        <dsp:cNvPr id="0" name=""/>
        <dsp:cNvSpPr/>
      </dsp:nvSpPr>
      <dsp:spPr>
        <a:xfrm>
          <a:off x="2620539" y="2871013"/>
          <a:ext cx="1844037" cy="18437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b="1" kern="1200" dirty="0"/>
            <a:t>Etkilenen bölgeye yakın şişlik ve hassasiyet</a:t>
          </a:r>
        </a:p>
      </dsp:txBody>
      <dsp:txXfrm>
        <a:off x="2882897" y="3134455"/>
        <a:ext cx="1316810" cy="1316863"/>
      </dsp:txXfrm>
    </dsp:sp>
    <dsp:sp modelId="{E3CE75F6-8969-4E66-A88F-492941482F4D}">
      <dsp:nvSpPr>
        <dsp:cNvPr id="0" name=""/>
        <dsp:cNvSpPr/>
      </dsp:nvSpPr>
      <dsp:spPr>
        <a:xfrm rot="2700000">
          <a:off x="513027" y="2804930"/>
          <a:ext cx="1975565" cy="197556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526D73-84AA-48DC-BAD2-FCD0242AA57B}">
      <dsp:nvSpPr>
        <dsp:cNvPr id="0" name=""/>
        <dsp:cNvSpPr/>
      </dsp:nvSpPr>
      <dsp:spPr>
        <a:xfrm>
          <a:off x="578164" y="2871013"/>
          <a:ext cx="1844037" cy="18437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b="1" kern="1200" dirty="0"/>
            <a:t>Kemik ağrısı</a:t>
          </a:r>
          <a:endParaRPr lang="tr-TR" sz="1200" b="1" i="0" u="none" strike="noStrike" kern="1200" cap="none" baseline="0" noProof="0" dirty="0">
            <a:solidFill>
              <a:srgbClr val="010000"/>
            </a:solidFill>
            <a:latin typeface="Trebuchet MS"/>
          </a:endParaRPr>
        </a:p>
      </dsp:txBody>
      <dsp:txXfrm>
        <a:off x="841777" y="3134455"/>
        <a:ext cx="1316810" cy="13168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716B8-B1BD-4B3C-8FCB-942F5FBF974E}">
      <dsp:nvSpPr>
        <dsp:cNvPr id="0" name=""/>
        <dsp:cNvSpPr/>
      </dsp:nvSpPr>
      <dsp:spPr>
        <a:xfrm>
          <a:off x="4973641" y="1792889"/>
          <a:ext cx="3444350" cy="819598"/>
        </a:xfrm>
        <a:custGeom>
          <a:avLst/>
          <a:gdLst/>
          <a:ahLst/>
          <a:cxnLst/>
          <a:rect l="0" t="0" r="0" b="0"/>
          <a:pathLst>
            <a:path>
              <a:moveTo>
                <a:pt x="0" y="0"/>
              </a:moveTo>
              <a:lnTo>
                <a:pt x="0" y="558532"/>
              </a:lnTo>
              <a:lnTo>
                <a:pt x="3444350" y="558532"/>
              </a:lnTo>
              <a:lnTo>
                <a:pt x="3444350" y="819598"/>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F30C44-676F-4B41-8168-7E81944EEF63}">
      <dsp:nvSpPr>
        <dsp:cNvPr id="0" name=""/>
        <dsp:cNvSpPr/>
      </dsp:nvSpPr>
      <dsp:spPr>
        <a:xfrm>
          <a:off x="4927921" y="1792889"/>
          <a:ext cx="91440" cy="819598"/>
        </a:xfrm>
        <a:custGeom>
          <a:avLst/>
          <a:gdLst/>
          <a:ahLst/>
          <a:cxnLst/>
          <a:rect l="0" t="0" r="0" b="0"/>
          <a:pathLst>
            <a:path>
              <a:moveTo>
                <a:pt x="45720" y="0"/>
              </a:moveTo>
              <a:lnTo>
                <a:pt x="45720" y="819598"/>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EF28B0-3533-4D24-B5EA-4416FCBC47EE}">
      <dsp:nvSpPr>
        <dsp:cNvPr id="0" name=""/>
        <dsp:cNvSpPr/>
      </dsp:nvSpPr>
      <dsp:spPr>
        <a:xfrm>
          <a:off x="1529291" y="1792889"/>
          <a:ext cx="3444350" cy="819598"/>
        </a:xfrm>
        <a:custGeom>
          <a:avLst/>
          <a:gdLst/>
          <a:ahLst/>
          <a:cxnLst/>
          <a:rect l="0" t="0" r="0" b="0"/>
          <a:pathLst>
            <a:path>
              <a:moveTo>
                <a:pt x="3444350" y="0"/>
              </a:moveTo>
              <a:lnTo>
                <a:pt x="3444350" y="558532"/>
              </a:lnTo>
              <a:lnTo>
                <a:pt x="0" y="558532"/>
              </a:lnTo>
              <a:lnTo>
                <a:pt x="0" y="819598"/>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55ADC9-CBB5-4CFC-A9E0-5F1927E610D2}">
      <dsp:nvSpPr>
        <dsp:cNvPr id="0" name=""/>
        <dsp:cNvSpPr/>
      </dsp:nvSpPr>
      <dsp:spPr>
        <a:xfrm>
          <a:off x="3564589" y="3392"/>
          <a:ext cx="2818104" cy="178949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2586288-0621-4134-897A-8268768B9F8C}">
      <dsp:nvSpPr>
        <dsp:cNvPr id="0" name=""/>
        <dsp:cNvSpPr/>
      </dsp:nvSpPr>
      <dsp:spPr>
        <a:xfrm>
          <a:off x="3877712" y="300859"/>
          <a:ext cx="2818104" cy="178949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tr-TR" sz="1400" b="1" kern="1200" dirty="0"/>
            <a:t>Kemik kanserine neyin yol açtığı belli </a:t>
          </a:r>
          <a:r>
            <a:rPr lang="tr-TR" sz="1400" b="1" kern="1200" dirty="0">
              <a:latin typeface="Trebuchet MS" panose="020B0603020202020204"/>
            </a:rPr>
            <a:t>değildir</a:t>
          </a:r>
          <a:r>
            <a:rPr lang="tr-TR" sz="1400" b="1" kern="1200" dirty="0"/>
            <a:t>, ancak doktorlar aşağıdakileri de içeren bazı faktörlerin artmış riskle ilişkili olduğunu </a:t>
          </a:r>
          <a:r>
            <a:rPr lang="tr-TR" sz="1400" b="1" kern="1200" dirty="0">
              <a:latin typeface="Trebuchet MS" panose="020B0603020202020204"/>
            </a:rPr>
            <a:t>belirlemiştir</a:t>
          </a:r>
          <a:r>
            <a:rPr lang="tr-TR" sz="1400" b="1" kern="1200" dirty="0">
              <a:solidFill>
                <a:srgbClr val="010000"/>
              </a:solidFill>
              <a:latin typeface="Trebuchet MS"/>
            </a:rPr>
            <a:t>. Bunlar:</a:t>
          </a:r>
          <a:endParaRPr lang="tr-TR" sz="1400" b="1" i="0" u="none" strike="noStrike" kern="1200" cap="none" baseline="0" noProof="0" dirty="0">
            <a:solidFill>
              <a:srgbClr val="010000"/>
            </a:solidFill>
            <a:latin typeface="Trebuchet MS"/>
          </a:endParaRPr>
        </a:p>
      </dsp:txBody>
      <dsp:txXfrm>
        <a:off x="3930125" y="353272"/>
        <a:ext cx="2713278" cy="1684670"/>
      </dsp:txXfrm>
    </dsp:sp>
    <dsp:sp modelId="{0E6552DD-2606-4590-AA87-08C5CAFE2EA1}">
      <dsp:nvSpPr>
        <dsp:cNvPr id="0" name=""/>
        <dsp:cNvSpPr/>
      </dsp:nvSpPr>
      <dsp:spPr>
        <a:xfrm>
          <a:off x="120239" y="2612488"/>
          <a:ext cx="2818104" cy="178949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2C4FD7-05DF-4123-B7E9-65B2CC38ED11}">
      <dsp:nvSpPr>
        <dsp:cNvPr id="0" name=""/>
        <dsp:cNvSpPr/>
      </dsp:nvSpPr>
      <dsp:spPr>
        <a:xfrm>
          <a:off x="433361" y="2909954"/>
          <a:ext cx="2818104" cy="178949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t>Kalıtsal genetik sendromlar</a:t>
          </a:r>
          <a:r>
            <a:rPr lang="tr-TR" sz="1400" b="1" kern="1200" dirty="0">
              <a:latin typeface="Trebuchet MS" panose="020B0603020202020204"/>
            </a:rPr>
            <a:t>:</a:t>
          </a:r>
          <a:r>
            <a:rPr lang="tr-TR" sz="1400" b="1" kern="1200" dirty="0"/>
            <a:t> Ailelerden geçen bazı nadir genetik sendromlar, </a:t>
          </a:r>
          <a:r>
            <a:rPr lang="tr-TR" sz="1400" b="1" kern="1200" dirty="0" err="1"/>
            <a:t>Li-Fraumeni</a:t>
          </a:r>
          <a:r>
            <a:rPr lang="tr-TR" sz="1400" b="1" kern="1200" dirty="0"/>
            <a:t> sendromu ve kalıtsal </a:t>
          </a:r>
          <a:r>
            <a:rPr lang="tr-TR" sz="1400" b="1" kern="1200" dirty="0" err="1"/>
            <a:t>retinoblastom</a:t>
          </a:r>
          <a:r>
            <a:rPr lang="tr-TR" sz="1400" b="1" kern="1200" dirty="0"/>
            <a:t> dahil olmak üzere kemik kanseri riskini arttırır.</a:t>
          </a:r>
        </a:p>
      </dsp:txBody>
      <dsp:txXfrm>
        <a:off x="485774" y="2962367"/>
        <a:ext cx="2713278" cy="1684670"/>
      </dsp:txXfrm>
    </dsp:sp>
    <dsp:sp modelId="{7B25795B-7249-44C8-AB95-38E7F09E8B76}">
      <dsp:nvSpPr>
        <dsp:cNvPr id="0" name=""/>
        <dsp:cNvSpPr/>
      </dsp:nvSpPr>
      <dsp:spPr>
        <a:xfrm>
          <a:off x="3564589" y="2612488"/>
          <a:ext cx="2818104" cy="178949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678AF18-83B7-473D-8D98-B9A2A398FE45}">
      <dsp:nvSpPr>
        <dsp:cNvPr id="0" name=""/>
        <dsp:cNvSpPr/>
      </dsp:nvSpPr>
      <dsp:spPr>
        <a:xfrm>
          <a:off x="3877712" y="2909954"/>
          <a:ext cx="2818104" cy="178949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err="1"/>
            <a:t>Paget</a:t>
          </a:r>
          <a:r>
            <a:rPr lang="tr-TR" sz="1400" b="1" kern="1200" dirty="0"/>
            <a:t> kemik hastalığı</a:t>
          </a:r>
          <a:r>
            <a:rPr lang="tr-TR" sz="1400" b="1" kern="1200" dirty="0">
              <a:latin typeface="Trebuchet MS" panose="020B0603020202020204"/>
            </a:rPr>
            <a:t>:</a:t>
          </a:r>
          <a:r>
            <a:rPr lang="tr-TR" sz="1400" b="1" kern="1200" dirty="0"/>
            <a:t> Yaşlı yetişkinlerde en sık görülen </a:t>
          </a:r>
          <a:r>
            <a:rPr lang="tr-TR" sz="1400" b="1" kern="1200" dirty="0" err="1"/>
            <a:t>Paget</a:t>
          </a:r>
          <a:r>
            <a:rPr lang="tr-TR" sz="1400" b="1" kern="1200" dirty="0"/>
            <a:t> kemik hastalığı, daha sonra gelişen kemik kanseri riskini artırabilir.</a:t>
          </a:r>
        </a:p>
      </dsp:txBody>
      <dsp:txXfrm>
        <a:off x="3930125" y="2962367"/>
        <a:ext cx="2713278" cy="1684670"/>
      </dsp:txXfrm>
    </dsp:sp>
    <dsp:sp modelId="{E6ABD0AD-7FFD-47B7-8298-DFD050E5A252}">
      <dsp:nvSpPr>
        <dsp:cNvPr id="0" name=""/>
        <dsp:cNvSpPr/>
      </dsp:nvSpPr>
      <dsp:spPr>
        <a:xfrm>
          <a:off x="7008939" y="2612488"/>
          <a:ext cx="2818104" cy="178949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D5FC4C3-FC23-49D2-9D6F-731F2EC44615}">
      <dsp:nvSpPr>
        <dsp:cNvPr id="0" name=""/>
        <dsp:cNvSpPr/>
      </dsp:nvSpPr>
      <dsp:spPr>
        <a:xfrm>
          <a:off x="7322062" y="2909954"/>
          <a:ext cx="2818104" cy="178949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tr-TR" sz="1400" b="1" kern="1200" dirty="0"/>
            <a:t>Kanser için radyasyon </a:t>
          </a:r>
          <a:r>
            <a:rPr lang="tr-TR" sz="1400" b="1" kern="1200" dirty="0">
              <a:latin typeface="Trebuchet MS" panose="020B0603020202020204"/>
            </a:rPr>
            <a:t>tedavisi: Kanser</a:t>
          </a:r>
          <a:r>
            <a:rPr lang="tr-TR" sz="1400" b="1" kern="1200" dirty="0"/>
            <a:t> için radyasyon tedavisi sırasında verilenler gibi büyük radyasyon dozlarına maruz kalmak, gelecekte kemik kanseri riskini arttırır.</a:t>
          </a:r>
        </a:p>
      </dsp:txBody>
      <dsp:txXfrm>
        <a:off x="7374475" y="2962367"/>
        <a:ext cx="2713278" cy="16846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2551A-9737-406A-93CC-FF2EA600AA81}">
      <dsp:nvSpPr>
        <dsp:cNvPr id="0" name=""/>
        <dsp:cNvSpPr/>
      </dsp:nvSpPr>
      <dsp:spPr>
        <a:xfrm>
          <a:off x="3263" y="1646025"/>
          <a:ext cx="2329863" cy="147946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D3B9488-9499-45B8-A3B6-29FEB76F6569}">
      <dsp:nvSpPr>
        <dsp:cNvPr id="0" name=""/>
        <dsp:cNvSpPr/>
      </dsp:nvSpPr>
      <dsp:spPr>
        <a:xfrm>
          <a:off x="262136" y="1891955"/>
          <a:ext cx="2329863" cy="147946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tr-TR" sz="1800" b="1" i="0" u="none" strike="noStrike" kern="1200" cap="none" baseline="0" noProof="0" dirty="0">
              <a:solidFill>
                <a:srgbClr val="010000"/>
              </a:solidFill>
              <a:latin typeface="Trebuchet MS"/>
            </a:rPr>
            <a:t>Kadınlara oranla erkeklerde daha sık görülür.</a:t>
          </a:r>
        </a:p>
      </dsp:txBody>
      <dsp:txXfrm>
        <a:off x="305468" y="1935287"/>
        <a:ext cx="2243199" cy="1392799"/>
      </dsp:txXfrm>
    </dsp:sp>
    <dsp:sp modelId="{519E9BB8-D0ED-460C-A3B2-D240509C474D}">
      <dsp:nvSpPr>
        <dsp:cNvPr id="0" name=""/>
        <dsp:cNvSpPr/>
      </dsp:nvSpPr>
      <dsp:spPr>
        <a:xfrm>
          <a:off x="2850873" y="1646025"/>
          <a:ext cx="2329863" cy="147946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81AF61B-823B-4E8B-BA75-998C53379FA1}">
      <dsp:nvSpPr>
        <dsp:cNvPr id="0" name=""/>
        <dsp:cNvSpPr/>
      </dsp:nvSpPr>
      <dsp:spPr>
        <a:xfrm>
          <a:off x="3109747" y="1891955"/>
          <a:ext cx="2329863" cy="147946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tr-TR" sz="1800" b="1" kern="1200" dirty="0">
              <a:latin typeface="Trebuchet MS" panose="020B0603020202020204"/>
            </a:rPr>
            <a:t>Uzun yetişkinlerde ve gençlerde kemiklerin hızlı gelişmesine bağlı olarak görülür.</a:t>
          </a:r>
          <a:endParaRPr lang="tr-TR" sz="1800" b="1" kern="1200" dirty="0"/>
        </a:p>
      </dsp:txBody>
      <dsp:txXfrm>
        <a:off x="3153079" y="1935287"/>
        <a:ext cx="2243199" cy="1392799"/>
      </dsp:txXfrm>
    </dsp:sp>
    <dsp:sp modelId="{0E166EDF-7092-4ECF-9578-94150F082F76}">
      <dsp:nvSpPr>
        <dsp:cNvPr id="0" name=""/>
        <dsp:cNvSpPr/>
      </dsp:nvSpPr>
      <dsp:spPr>
        <a:xfrm>
          <a:off x="5698484" y="1646025"/>
          <a:ext cx="2329863" cy="147946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2EEAE9F-15DC-4D38-9B5E-9F1100F33A93}">
      <dsp:nvSpPr>
        <dsp:cNvPr id="0" name=""/>
        <dsp:cNvSpPr/>
      </dsp:nvSpPr>
      <dsp:spPr>
        <a:xfrm>
          <a:off x="5957358" y="1891955"/>
          <a:ext cx="2329863" cy="147946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tr-TR" sz="1800" b="1" kern="1200" dirty="0">
              <a:latin typeface="Trebuchet MS" panose="020B0603020202020204"/>
            </a:rPr>
            <a:t>İleri yaşlarda artan rahatsızlıklarda daha fazla görülür.</a:t>
          </a:r>
          <a:endParaRPr lang="tr-TR" sz="1800" b="1" kern="1200" dirty="0"/>
        </a:p>
      </dsp:txBody>
      <dsp:txXfrm>
        <a:off x="6000690" y="1935287"/>
        <a:ext cx="2243199" cy="1392799"/>
      </dsp:txXfrm>
    </dsp:sp>
    <dsp:sp modelId="{7FA7F02A-8CD7-4698-9A76-A49C0D00B4F8}">
      <dsp:nvSpPr>
        <dsp:cNvPr id="0" name=""/>
        <dsp:cNvSpPr/>
      </dsp:nvSpPr>
      <dsp:spPr>
        <a:xfrm>
          <a:off x="8546094" y="1646025"/>
          <a:ext cx="2329863" cy="147946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C6CB822-0ABB-45B4-B7FD-943F8811FE18}">
      <dsp:nvSpPr>
        <dsp:cNvPr id="0" name=""/>
        <dsp:cNvSpPr/>
      </dsp:nvSpPr>
      <dsp:spPr>
        <a:xfrm>
          <a:off x="8804968" y="1891955"/>
          <a:ext cx="2329863" cy="147946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tr-TR" sz="1800" b="1" kern="1200" dirty="0">
              <a:latin typeface="Trebuchet MS" panose="020B0603020202020204"/>
            </a:rPr>
            <a:t>Uzun süreli kemik hastalıkları nedeniyle görülebilir.</a:t>
          </a:r>
          <a:endParaRPr lang="tr-TR" sz="1800" b="1" kern="1200" dirty="0"/>
        </a:p>
      </dsp:txBody>
      <dsp:txXfrm>
        <a:off x="8848300" y="1935287"/>
        <a:ext cx="2243199" cy="139279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tr-TR"/>
              <a:t>Asıl başlık stili için tıklatın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46C117F-5CCF-4837-BE5F-2B92066CAFAF}" type="datetimeFigureOut">
              <a:rPr lang="en-US" dirty="0"/>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4EB90BD-B6CE-46B7-997F-7313B992CCDC}" type="datetimeFigureOut">
              <a:rPr lang="en-US" dirty="0"/>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CDB9D11F-B188-461D-B23F-39381795C052}" type="datetimeFigureOut">
              <a:rPr lang="en-US" dirty="0"/>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2E6D8D9-55A2-4063-B0F3-121F44549695}" type="datetimeFigureOut">
              <a:rPr lang="en-US" dirty="0"/>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D4B24536-994D-4021-A283-9F449C0DB509}" type="datetimeFigureOut">
              <a:rPr lang="en-US" dirty="0"/>
              <a:t>12/19/2019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3CBBBB78-C96F-47B7-AB17-D852CA960AC9}" type="datetimeFigureOut">
              <a:rPr lang="en-US" dirty="0"/>
              <a:t>12/19/2019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12/19/2019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tr-TR"/>
              <a:t>Asıl başlık stili için tıklatın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30578ACC-22D6-47C1-A373-4FD133E34F3C}" type="datetimeFigureOut">
              <a:rPr lang="en-US" dirty="0"/>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80322" y="3030008"/>
            <a:ext cx="4698355" cy="290617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594123" y="3030008"/>
            <a:ext cx="4700059" cy="290617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tr-TR"/>
              <a:t>Asıl başlık stili için tıklatın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E331444B-B92B-4E27-8C94-BB93EAF5CB18}" type="datetimeFigureOut">
              <a:rPr lang="en-US" dirty="0"/>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363EFA5E-FA76-400D-B3DC-F0BA90E6D107}" type="datetimeFigureOut">
              <a:rPr lang="en-US" dirty="0"/>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12/19/2019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4" Type="http://schemas.openxmlformats.org/officeDocument/2006/relationships/image" Target="../media/image4.gif" /></Relationships>
</file>

<file path=ppt/slides/_rels/slide10.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2.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8" Type="http://schemas.microsoft.com/office/2007/relationships/diagramDrawing" Target="../diagrams/drawing3.xml" /><Relationship Id="rId3" Type="http://schemas.openxmlformats.org/officeDocument/2006/relationships/image" Target="../media/image3.png" /><Relationship Id="rId7" Type="http://schemas.openxmlformats.org/officeDocument/2006/relationships/diagramColors" Target="../diagrams/colors3.xml"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diagramQuickStyle" Target="../diagrams/quickStyle3.xml" /><Relationship Id="rId5" Type="http://schemas.openxmlformats.org/officeDocument/2006/relationships/diagramLayout" Target="../diagrams/layout3.xml" /><Relationship Id="rId4" Type="http://schemas.openxmlformats.org/officeDocument/2006/relationships/diagramData" Target="../diagrams/data3.xml" /></Relationships>
</file>

<file path=ppt/slides/_rels/slide15.xml.rels><?xml version="1.0" encoding="UTF-8" standalone="yes"?>
<Relationships xmlns="http://schemas.openxmlformats.org/package/2006/relationships"><Relationship Id="rId2" Type="http://schemas.openxmlformats.org/officeDocument/2006/relationships/image" Target="../media/image13.gif"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17.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F84762E-7FCC-4EAF-B9E7-CE7214491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
            <a:extLst>
              <a:ext uri="{FF2B5EF4-FFF2-40B4-BE49-F238E27FC236}">
                <a16:creationId xmlns:a16="http://schemas.microsoft.com/office/drawing/2014/main" id="{927A1389-2A5D-4886-AD82-F213767E67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8" name="Rectangle 12">
            <a:extLst>
              <a:ext uri="{FF2B5EF4-FFF2-40B4-BE49-F238E27FC236}">
                <a16:creationId xmlns:a16="http://schemas.microsoft.com/office/drawing/2014/main" id="{A1038667-0C3F-4764-A24D-DA9D9B474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4">
            <a:extLst>
              <a:ext uri="{FF2B5EF4-FFF2-40B4-BE49-F238E27FC236}">
                <a16:creationId xmlns:a16="http://schemas.microsoft.com/office/drawing/2014/main" id="{6AC2195B-895A-4535-8ECD-9F5B669C5C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 name="Rectangle 16">
            <a:extLst>
              <a:ext uri="{FF2B5EF4-FFF2-40B4-BE49-F238E27FC236}">
                <a16:creationId xmlns:a16="http://schemas.microsoft.com/office/drawing/2014/main" id="{571EEFCA-9235-4BC2-85C3-A4EC6EE57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Unvan 1"/>
          <p:cNvSpPr>
            <a:spLocks noGrp="1"/>
          </p:cNvSpPr>
          <p:nvPr>
            <p:ph type="ctrTitle"/>
          </p:nvPr>
        </p:nvSpPr>
        <p:spPr>
          <a:xfrm>
            <a:off x="680322" y="2063262"/>
            <a:ext cx="3739278" cy="2661138"/>
          </a:xfrm>
        </p:spPr>
        <p:txBody>
          <a:bodyPr anchor="ctr">
            <a:normAutofit/>
          </a:bodyPr>
          <a:lstStyle/>
          <a:p>
            <a:r>
              <a:rPr lang="tr-TR" b="1" dirty="0"/>
              <a:t>KEMİK KANSERİ</a:t>
            </a:r>
          </a:p>
        </p:txBody>
      </p:sp>
      <p:sp>
        <p:nvSpPr>
          <p:cNvPr id="3" name="Alt Başlık 2"/>
          <p:cNvSpPr>
            <a:spLocks noGrp="1"/>
          </p:cNvSpPr>
          <p:nvPr>
            <p:ph type="subTitle" idx="1"/>
          </p:nvPr>
        </p:nvSpPr>
        <p:spPr>
          <a:xfrm>
            <a:off x="479040" y="5086921"/>
            <a:ext cx="3940560" cy="1130999"/>
          </a:xfrm>
        </p:spPr>
        <p:txBody>
          <a:bodyPr vert="horz" lIns="91440" tIns="45720" rIns="91440" bIns="45720" rtlCol="0" anchor="t">
            <a:normAutofit/>
          </a:bodyPr>
          <a:lstStyle/>
          <a:p>
            <a:r>
              <a:rPr lang="tr-TR" b="1" dirty="0"/>
              <a:t>Ece Yağmur BAKAR 17240159</a:t>
            </a:r>
          </a:p>
          <a:p>
            <a:r>
              <a:rPr lang="tr-TR" b="1" dirty="0" err="1"/>
              <a:t>Sümeyra</a:t>
            </a:r>
            <a:r>
              <a:rPr lang="tr-TR" b="1" dirty="0"/>
              <a:t> HARMANCI 17240196</a:t>
            </a:r>
          </a:p>
        </p:txBody>
      </p:sp>
      <p:pic>
        <p:nvPicPr>
          <p:cNvPr id="4" name="Resim 3" descr="kişi, iç mekan, tutma, kadın içeren bir resim&#10;&#10;Çok yüksek güvenilirlikle oluşturulmuş açıklama">
            <a:extLst>
              <a:ext uri="{FF2B5EF4-FFF2-40B4-BE49-F238E27FC236}">
                <a16:creationId xmlns:a16="http://schemas.microsoft.com/office/drawing/2014/main" id="{934B8C1C-6269-444B-B389-6CF58B2C04B7}"/>
              </a:ext>
            </a:extLst>
          </p:cNvPr>
          <p:cNvPicPr>
            <a:picLocks noChangeAspect="1"/>
          </p:cNvPicPr>
          <p:nvPr/>
        </p:nvPicPr>
        <p:blipFill>
          <a:blip r:embed="rId4"/>
          <a:stretch>
            <a:fillRect/>
          </a:stretch>
        </p:blipFill>
        <p:spPr>
          <a:xfrm>
            <a:off x="5284606" y="1340522"/>
            <a:ext cx="6260963" cy="4176956"/>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271566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descr="kişi, iç mekan, tutma, el içeren bir resim&#10;&#10;Çok yüksek güvenilirlikle oluşturulmuş açıklama">
            <a:extLst>
              <a:ext uri="{FF2B5EF4-FFF2-40B4-BE49-F238E27FC236}">
                <a16:creationId xmlns:a16="http://schemas.microsoft.com/office/drawing/2014/main" id="{4ECC3FDA-670E-4809-9345-378C999ECC47}"/>
              </a:ext>
            </a:extLst>
          </p:cNvPr>
          <p:cNvPicPr>
            <a:picLocks noChangeAspect="1"/>
          </p:cNvPicPr>
          <p:nvPr/>
        </p:nvPicPr>
        <p:blipFill>
          <a:blip r:embed="rId2"/>
          <a:stretch>
            <a:fillRect/>
          </a:stretch>
        </p:blipFill>
        <p:spPr>
          <a:xfrm>
            <a:off x="2925580" y="2368762"/>
            <a:ext cx="6066021" cy="4102666"/>
          </a:xfrm>
          <a:prstGeom prst="rect">
            <a:avLst/>
          </a:prstGeom>
        </p:spPr>
      </p:pic>
    </p:spTree>
    <p:extLst>
      <p:ext uri="{BB962C8B-B14F-4D97-AF65-F5344CB8AC3E}">
        <p14:creationId xmlns:p14="http://schemas.microsoft.com/office/powerpoint/2010/main" val="12812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DBE9D7-E0CB-4F3C-BC4A-81ED0AFF769E}"/>
              </a:ext>
            </a:extLst>
          </p:cNvPr>
          <p:cNvSpPr>
            <a:spLocks noGrp="1"/>
          </p:cNvSpPr>
          <p:nvPr>
            <p:ph type="title"/>
          </p:nvPr>
        </p:nvSpPr>
        <p:spPr/>
        <p:txBody>
          <a:bodyPr/>
          <a:lstStyle/>
          <a:p>
            <a:r>
              <a:rPr lang="tr-TR" b="1" dirty="0"/>
              <a:t>Semptomları</a:t>
            </a:r>
          </a:p>
        </p:txBody>
      </p:sp>
      <p:graphicFrame>
        <p:nvGraphicFramePr>
          <p:cNvPr id="9" name="Diyagram 9">
            <a:extLst>
              <a:ext uri="{FF2B5EF4-FFF2-40B4-BE49-F238E27FC236}">
                <a16:creationId xmlns:a16="http://schemas.microsoft.com/office/drawing/2014/main" id="{AD8949A4-3D85-4AB1-90D0-678E4465ECB7}"/>
              </a:ext>
            </a:extLst>
          </p:cNvPr>
          <p:cNvGraphicFramePr/>
          <p:nvPr>
            <p:extLst>
              <p:ext uri="{D42A27DB-BD31-4B8C-83A1-F6EECF244321}">
                <p14:modId xmlns:p14="http://schemas.microsoft.com/office/powerpoint/2010/main" val="2356824707"/>
              </p:ext>
            </p:extLst>
          </p:nvPr>
        </p:nvGraphicFramePr>
        <p:xfrm>
          <a:off x="-508860" y="708966"/>
          <a:ext cx="12797991" cy="758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4742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6" descr="tablo, pasta, yiyecek, oturma içeren bir resim&#10;&#10;Çok yüksek güvenilirlikle oluşturulmuş açıklama">
            <a:extLst>
              <a:ext uri="{FF2B5EF4-FFF2-40B4-BE49-F238E27FC236}">
                <a16:creationId xmlns:a16="http://schemas.microsoft.com/office/drawing/2014/main" id="{7767E50A-38B4-441E-919C-5E3B600BCAA3}"/>
              </a:ext>
            </a:extLst>
          </p:cNvPr>
          <p:cNvPicPr>
            <a:picLocks noChangeAspect="1"/>
          </p:cNvPicPr>
          <p:nvPr/>
        </p:nvPicPr>
        <p:blipFill>
          <a:blip r:embed="rId2"/>
          <a:stretch>
            <a:fillRect/>
          </a:stretch>
        </p:blipFill>
        <p:spPr>
          <a:xfrm>
            <a:off x="6235908" y="2523033"/>
            <a:ext cx="4404609" cy="3348426"/>
          </a:xfrm>
          <a:prstGeom prst="rect">
            <a:avLst/>
          </a:prstGeom>
        </p:spPr>
      </p:pic>
      <p:pic>
        <p:nvPicPr>
          <p:cNvPr id="8" name="Resim 8" descr="kişi, tutma, su, oynama içeren bir resim&#10;&#10;Çok yüksek güvenilirlikle oluşturulmuş açıklama">
            <a:extLst>
              <a:ext uri="{FF2B5EF4-FFF2-40B4-BE49-F238E27FC236}">
                <a16:creationId xmlns:a16="http://schemas.microsoft.com/office/drawing/2014/main" id="{AB4A53C2-1F3C-4089-A04E-03222879337A}"/>
              </a:ext>
            </a:extLst>
          </p:cNvPr>
          <p:cNvPicPr>
            <a:picLocks noChangeAspect="1"/>
          </p:cNvPicPr>
          <p:nvPr/>
        </p:nvPicPr>
        <p:blipFill>
          <a:blip r:embed="rId3"/>
          <a:stretch>
            <a:fillRect/>
          </a:stretch>
        </p:blipFill>
        <p:spPr>
          <a:xfrm>
            <a:off x="1095413" y="2520750"/>
            <a:ext cx="4542019" cy="3349220"/>
          </a:xfrm>
          <a:prstGeom prst="rect">
            <a:avLst/>
          </a:prstGeom>
        </p:spPr>
      </p:pic>
    </p:spTree>
    <p:extLst>
      <p:ext uri="{BB962C8B-B14F-4D97-AF65-F5344CB8AC3E}">
        <p14:creationId xmlns:p14="http://schemas.microsoft.com/office/powerpoint/2010/main" val="945402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E0A391-28AB-4C7F-A919-2616482B71CF}"/>
              </a:ext>
            </a:extLst>
          </p:cNvPr>
          <p:cNvSpPr>
            <a:spLocks noGrp="1"/>
          </p:cNvSpPr>
          <p:nvPr>
            <p:ph type="title"/>
          </p:nvPr>
        </p:nvSpPr>
        <p:spPr/>
        <p:txBody>
          <a:bodyPr/>
          <a:lstStyle/>
          <a:p>
            <a:r>
              <a:rPr lang="tr-TR" b="1" dirty="0"/>
              <a:t>Nedenleri</a:t>
            </a:r>
          </a:p>
        </p:txBody>
      </p:sp>
      <p:sp>
        <p:nvSpPr>
          <p:cNvPr id="3" name="İçerik Yer Tutucusu 2">
            <a:extLst>
              <a:ext uri="{FF2B5EF4-FFF2-40B4-BE49-F238E27FC236}">
                <a16:creationId xmlns:a16="http://schemas.microsoft.com/office/drawing/2014/main" id="{59D47A66-5131-4373-9B20-F8A17F322CE3}"/>
              </a:ext>
            </a:extLst>
          </p:cNvPr>
          <p:cNvSpPr>
            <a:spLocks noGrp="1"/>
          </p:cNvSpPr>
          <p:nvPr>
            <p:ph idx="1"/>
          </p:nvPr>
        </p:nvSpPr>
        <p:spPr>
          <a:xfrm>
            <a:off x="838172" y="2977362"/>
            <a:ext cx="4025861" cy="2599972"/>
          </a:xfrm>
        </p:spPr>
        <p:txBody>
          <a:bodyPr vert="horz" lIns="91440" tIns="45720" rIns="91440" bIns="45720" rtlCol="0" anchor="t">
            <a:normAutofit fontScale="70000" lnSpcReduction="20000"/>
          </a:bodyPr>
          <a:lstStyle/>
          <a:p>
            <a:pPr marL="0" indent="0">
              <a:lnSpc>
                <a:spcPct val="160000"/>
              </a:lnSpc>
              <a:buNone/>
            </a:pPr>
            <a:r>
              <a:rPr lang="tr-TR" b="1" dirty="0">
                <a:solidFill>
                  <a:schemeClr val="bg1"/>
                </a:solidFill>
                <a:ea typeface="+mn-lt"/>
                <a:cs typeface="+mn-lt"/>
              </a:rPr>
              <a:t>Çoğu kemik kanserinin nedeni bilinmemektedir.</a:t>
            </a:r>
            <a:endParaRPr lang="tr-TR" b="1">
              <a:solidFill>
                <a:schemeClr val="bg1"/>
              </a:solidFill>
            </a:endParaRPr>
          </a:p>
          <a:p>
            <a:pPr marL="0" indent="0">
              <a:lnSpc>
                <a:spcPct val="160000"/>
              </a:lnSpc>
              <a:buNone/>
            </a:pPr>
            <a:r>
              <a:rPr lang="tr-TR" b="1" dirty="0">
                <a:solidFill>
                  <a:schemeClr val="bg1"/>
                </a:solidFill>
                <a:ea typeface="+mn-lt"/>
                <a:cs typeface="+mn-lt"/>
              </a:rPr>
              <a:t>Az sayıda kemik kanseri kalıtsal faktörlere bağlanırken, diğerleri önceki radyasyona maruz kalmayla ilişkilidir.</a:t>
            </a:r>
            <a:endParaRPr lang="tr-TR" dirty="0">
              <a:solidFill>
                <a:schemeClr val="bg1"/>
              </a:solidFill>
            </a:endParaRPr>
          </a:p>
        </p:txBody>
      </p:sp>
      <p:pic>
        <p:nvPicPr>
          <p:cNvPr id="4" name="Resim 4">
            <a:extLst>
              <a:ext uri="{FF2B5EF4-FFF2-40B4-BE49-F238E27FC236}">
                <a16:creationId xmlns:a16="http://schemas.microsoft.com/office/drawing/2014/main" id="{BDF3153E-79C2-4410-9985-707F6FB4F537}"/>
              </a:ext>
            </a:extLst>
          </p:cNvPr>
          <p:cNvPicPr>
            <a:picLocks noChangeAspect="1"/>
          </p:cNvPicPr>
          <p:nvPr/>
        </p:nvPicPr>
        <p:blipFill>
          <a:blip r:embed="rId2"/>
          <a:stretch>
            <a:fillRect/>
          </a:stretch>
        </p:blipFill>
        <p:spPr>
          <a:xfrm>
            <a:off x="5423941" y="2705482"/>
            <a:ext cx="5616314" cy="3158415"/>
          </a:xfrm>
          <a:prstGeom prst="rect">
            <a:avLst/>
          </a:prstGeom>
        </p:spPr>
      </p:pic>
    </p:spTree>
    <p:extLst>
      <p:ext uri="{BB962C8B-B14F-4D97-AF65-F5344CB8AC3E}">
        <p14:creationId xmlns:p14="http://schemas.microsoft.com/office/powerpoint/2010/main" val="1054519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15">
            <a:extLst>
              <a:ext uri="{FF2B5EF4-FFF2-40B4-BE49-F238E27FC236}">
                <a16:creationId xmlns:a16="http://schemas.microsoft.com/office/drawing/2014/main" id="{17341052-73F2-435C-A1F0-70961D11B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7">
            <a:extLst>
              <a:ext uri="{FF2B5EF4-FFF2-40B4-BE49-F238E27FC236}">
                <a16:creationId xmlns:a16="http://schemas.microsoft.com/office/drawing/2014/main" id="{A4D2D0F6-68B7-4A2F-B80D-B3AAC1F4D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25" name="Rectangle 19">
            <a:extLst>
              <a:ext uri="{FF2B5EF4-FFF2-40B4-BE49-F238E27FC236}">
                <a16:creationId xmlns:a16="http://schemas.microsoft.com/office/drawing/2014/main" id="{A0BCEF11-98AA-4EF8-91CF-8146F6479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584AD7A9-0154-44D6-90AF-9E5965C00608}"/>
              </a:ext>
            </a:extLst>
          </p:cNvPr>
          <p:cNvSpPr>
            <a:spLocks noGrp="1"/>
          </p:cNvSpPr>
          <p:nvPr>
            <p:ph type="title"/>
          </p:nvPr>
        </p:nvSpPr>
        <p:spPr>
          <a:xfrm>
            <a:off x="680321" y="753228"/>
            <a:ext cx="9613861" cy="1080938"/>
          </a:xfrm>
        </p:spPr>
        <p:txBody>
          <a:bodyPr>
            <a:normAutofit/>
          </a:bodyPr>
          <a:lstStyle/>
          <a:p>
            <a:r>
              <a:rPr lang="tr-TR" b="1" dirty="0"/>
              <a:t>Risk Faktörleri</a:t>
            </a:r>
          </a:p>
        </p:txBody>
      </p:sp>
      <p:pic>
        <p:nvPicPr>
          <p:cNvPr id="27" name="Picture 21">
            <a:extLst>
              <a:ext uri="{FF2B5EF4-FFF2-40B4-BE49-F238E27FC236}">
                <a16:creationId xmlns:a16="http://schemas.microsoft.com/office/drawing/2014/main" id="{DB816C00-E2A2-4A28-A8CB-2E9E10E9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8" name="Rectangle 23">
            <a:extLst>
              <a:ext uri="{FF2B5EF4-FFF2-40B4-BE49-F238E27FC236}">
                <a16:creationId xmlns:a16="http://schemas.microsoft.com/office/drawing/2014/main" id="{B2892C6A-FAAA-49A9-B836-6ECC4D48D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1" name="Diyagram 11">
            <a:extLst>
              <a:ext uri="{FF2B5EF4-FFF2-40B4-BE49-F238E27FC236}">
                <a16:creationId xmlns:a16="http://schemas.microsoft.com/office/drawing/2014/main" id="{5303662B-765E-4592-B4CB-7A29C9308E61}"/>
              </a:ext>
            </a:extLst>
          </p:cNvPr>
          <p:cNvGraphicFramePr/>
          <p:nvPr>
            <p:extLst>
              <p:ext uri="{D42A27DB-BD31-4B8C-83A1-F6EECF244321}">
                <p14:modId xmlns:p14="http://schemas.microsoft.com/office/powerpoint/2010/main" val="4007424771"/>
              </p:ext>
            </p:extLst>
          </p:nvPr>
        </p:nvGraphicFramePr>
        <p:xfrm>
          <a:off x="841957" y="2021998"/>
          <a:ext cx="10260406" cy="47028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3090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descr="kıyafet, kadın, oyuncu, tutma içeren bir resim&#10;&#10;Çok yüksek güvenilirlikle oluşturulmuş açıklama">
            <a:extLst>
              <a:ext uri="{FF2B5EF4-FFF2-40B4-BE49-F238E27FC236}">
                <a16:creationId xmlns:a16="http://schemas.microsoft.com/office/drawing/2014/main" id="{AB43371A-9FDC-4E56-B14A-FFF1DF7AEE57}"/>
              </a:ext>
            </a:extLst>
          </p:cNvPr>
          <p:cNvPicPr>
            <a:picLocks noChangeAspect="1"/>
          </p:cNvPicPr>
          <p:nvPr/>
        </p:nvPicPr>
        <p:blipFill>
          <a:blip r:embed="rId2"/>
          <a:stretch>
            <a:fillRect/>
          </a:stretch>
        </p:blipFill>
        <p:spPr>
          <a:xfrm>
            <a:off x="2925581" y="2351929"/>
            <a:ext cx="6016051" cy="3503256"/>
          </a:xfrm>
          <a:prstGeom prst="rect">
            <a:avLst/>
          </a:prstGeom>
        </p:spPr>
      </p:pic>
    </p:spTree>
    <p:extLst>
      <p:ext uri="{BB962C8B-B14F-4D97-AF65-F5344CB8AC3E}">
        <p14:creationId xmlns:p14="http://schemas.microsoft.com/office/powerpoint/2010/main" val="2642063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8FBA53-699F-4A6A-857F-C7F8257BA7A0}"/>
              </a:ext>
            </a:extLst>
          </p:cNvPr>
          <p:cNvSpPr>
            <a:spLocks noGrp="1"/>
          </p:cNvSpPr>
          <p:nvPr>
            <p:ph type="title"/>
          </p:nvPr>
        </p:nvSpPr>
        <p:spPr>
          <a:xfrm>
            <a:off x="680321" y="753228"/>
            <a:ext cx="9613861" cy="1080938"/>
          </a:xfrm>
        </p:spPr>
        <p:txBody>
          <a:bodyPr>
            <a:normAutofit/>
          </a:bodyPr>
          <a:lstStyle/>
          <a:p>
            <a:r>
              <a:rPr lang="tr-TR" b="1" dirty="0">
                <a:ea typeface="+mj-lt"/>
                <a:cs typeface="+mj-lt"/>
              </a:rPr>
              <a:t>Risk Faktörleri</a:t>
            </a:r>
            <a:endParaRPr lang="tr-TR" dirty="0"/>
          </a:p>
        </p:txBody>
      </p:sp>
      <p:graphicFrame>
        <p:nvGraphicFramePr>
          <p:cNvPr id="4" name="Diyagram 3">
            <a:extLst>
              <a:ext uri="{FF2B5EF4-FFF2-40B4-BE49-F238E27FC236}">
                <a16:creationId xmlns:a16="http://schemas.microsoft.com/office/drawing/2014/main" id="{E651F671-8D13-4C8E-80F4-FBF390A84B64}"/>
              </a:ext>
            </a:extLst>
          </p:cNvPr>
          <p:cNvGraphicFramePr/>
          <p:nvPr>
            <p:extLst>
              <p:ext uri="{D42A27DB-BD31-4B8C-83A1-F6EECF244321}">
                <p14:modId xmlns:p14="http://schemas.microsoft.com/office/powerpoint/2010/main" val="2546626027"/>
              </p:ext>
            </p:extLst>
          </p:nvPr>
        </p:nvGraphicFramePr>
        <p:xfrm>
          <a:off x="530231" y="2005759"/>
          <a:ext cx="11138095" cy="5017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0953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descr="el, kişi, iç mekan, tutma içeren bir resim&#10;&#10;Çok yüksek güvenilirlikle oluşturulmuş açıklama">
            <a:extLst>
              <a:ext uri="{FF2B5EF4-FFF2-40B4-BE49-F238E27FC236}">
                <a16:creationId xmlns:a16="http://schemas.microsoft.com/office/drawing/2014/main" id="{1265BF36-7163-40D1-AFC7-BC8E49AF10A1}"/>
              </a:ext>
            </a:extLst>
          </p:cNvPr>
          <p:cNvPicPr>
            <a:picLocks noChangeAspect="1"/>
          </p:cNvPicPr>
          <p:nvPr/>
        </p:nvPicPr>
        <p:blipFill>
          <a:blip r:embed="rId2"/>
          <a:stretch>
            <a:fillRect/>
          </a:stretch>
        </p:blipFill>
        <p:spPr>
          <a:xfrm>
            <a:off x="2812211" y="2342072"/>
            <a:ext cx="5877463" cy="3539704"/>
          </a:xfrm>
          <a:prstGeom prst="rect">
            <a:avLst/>
          </a:prstGeom>
        </p:spPr>
      </p:pic>
    </p:spTree>
    <p:extLst>
      <p:ext uri="{BB962C8B-B14F-4D97-AF65-F5344CB8AC3E}">
        <p14:creationId xmlns:p14="http://schemas.microsoft.com/office/powerpoint/2010/main" val="4239147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2F5E6A-02E5-413C-AD2E-F189BE39D718}"/>
              </a:ext>
            </a:extLst>
          </p:cNvPr>
          <p:cNvSpPr>
            <a:spLocks noGrp="1"/>
          </p:cNvSpPr>
          <p:nvPr>
            <p:ph type="title"/>
          </p:nvPr>
        </p:nvSpPr>
        <p:spPr/>
        <p:txBody>
          <a:bodyPr/>
          <a:lstStyle/>
          <a:p>
            <a:r>
              <a:rPr lang="tr-TR" b="1" dirty="0"/>
              <a:t>Tanı</a:t>
            </a:r>
          </a:p>
        </p:txBody>
      </p:sp>
      <p:sp>
        <p:nvSpPr>
          <p:cNvPr id="3" name="İçerik Yer Tutucusu 2">
            <a:extLst>
              <a:ext uri="{FF2B5EF4-FFF2-40B4-BE49-F238E27FC236}">
                <a16:creationId xmlns:a16="http://schemas.microsoft.com/office/drawing/2014/main" id="{A605B2C4-3F81-4262-AA12-805D6C1A055B}"/>
              </a:ext>
            </a:extLst>
          </p:cNvPr>
          <p:cNvSpPr>
            <a:spLocks noGrp="1"/>
          </p:cNvSpPr>
          <p:nvPr>
            <p:ph idx="1"/>
          </p:nvPr>
        </p:nvSpPr>
        <p:spPr>
          <a:xfrm>
            <a:off x="6751338" y="2624184"/>
            <a:ext cx="4317337" cy="3586825"/>
          </a:xfrm>
        </p:spPr>
        <p:txBody>
          <a:bodyPr vert="horz" lIns="91440" tIns="45720" rIns="91440" bIns="45720" rtlCol="0" anchor="t">
            <a:normAutofit/>
          </a:bodyPr>
          <a:lstStyle/>
          <a:p>
            <a:r>
              <a:rPr lang="tr-TR" b="1" dirty="0">
                <a:solidFill>
                  <a:schemeClr val="bg1"/>
                </a:solidFill>
                <a:ea typeface="+mn-lt"/>
                <a:cs typeface="+mn-lt"/>
              </a:rPr>
              <a:t>Kemik kanserini ayırt edebilmek için çoğunlukla röntgen yeterlidir. Özellikle çocuklarda uzun süre geçmeyen ağrıların nedeni sırasında çekilen röntgen kemik kanseri teşhisi için tek tanı yöntemi kabul edilebilir. </a:t>
            </a:r>
            <a:endParaRPr lang="tr-TR" b="1" dirty="0">
              <a:solidFill>
                <a:schemeClr val="bg1"/>
              </a:solidFill>
            </a:endParaRPr>
          </a:p>
        </p:txBody>
      </p:sp>
      <p:pic>
        <p:nvPicPr>
          <p:cNvPr id="4" name="Resim 4" descr="iç mekan, oturma, yerleştirme, siyah içeren bir resim&#10;&#10;Çok yüksek güvenilirlikle oluşturulmuş açıklama">
            <a:extLst>
              <a:ext uri="{FF2B5EF4-FFF2-40B4-BE49-F238E27FC236}">
                <a16:creationId xmlns:a16="http://schemas.microsoft.com/office/drawing/2014/main" id="{E0D029C4-4C2F-4F12-90A7-F666C6D05679}"/>
              </a:ext>
            </a:extLst>
          </p:cNvPr>
          <p:cNvPicPr>
            <a:picLocks noChangeAspect="1"/>
          </p:cNvPicPr>
          <p:nvPr/>
        </p:nvPicPr>
        <p:blipFill>
          <a:blip r:embed="rId2"/>
          <a:stretch>
            <a:fillRect/>
          </a:stretch>
        </p:blipFill>
        <p:spPr>
          <a:xfrm>
            <a:off x="677056" y="2619781"/>
            <a:ext cx="5666281" cy="3079979"/>
          </a:xfrm>
          <a:prstGeom prst="rect">
            <a:avLst/>
          </a:prstGeom>
        </p:spPr>
      </p:pic>
    </p:spTree>
    <p:extLst>
      <p:ext uri="{BB962C8B-B14F-4D97-AF65-F5344CB8AC3E}">
        <p14:creationId xmlns:p14="http://schemas.microsoft.com/office/powerpoint/2010/main" val="483988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C8AEA2-5F8A-4D1D-A136-9EC356FD89B5}"/>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2A555220-841E-4A29-ACC9-AEC2D0C2ADEA}"/>
              </a:ext>
            </a:extLst>
          </p:cNvPr>
          <p:cNvSpPr>
            <a:spLocks noGrp="1"/>
          </p:cNvSpPr>
          <p:nvPr>
            <p:ph idx="1"/>
          </p:nvPr>
        </p:nvSpPr>
        <p:spPr>
          <a:xfrm>
            <a:off x="680321" y="2336873"/>
            <a:ext cx="9613861" cy="3991861"/>
          </a:xfrm>
        </p:spPr>
        <p:txBody>
          <a:bodyPr vert="horz" lIns="91440" tIns="45720" rIns="91440" bIns="45720" rtlCol="0" anchor="t">
            <a:normAutofit fontScale="92500"/>
          </a:bodyPr>
          <a:lstStyle/>
          <a:p>
            <a:pPr marL="0" indent="0"/>
            <a:r>
              <a:rPr lang="tr-TR" b="1" dirty="0">
                <a:solidFill>
                  <a:schemeClr val="bg1"/>
                </a:solidFill>
                <a:ea typeface="+mn-lt"/>
                <a:cs typeface="+mn-lt"/>
              </a:rPr>
              <a:t>Çocuklarda görülen iyi huylu kemik tümörü kendiliğinden kaybolabilir. Bu tümörler zamanla kendi kendine küçülerek yok olma özelliğine sahiptir. İyi huylu kemik tümörlerinde cerrahi yönteme başvurmak yerine, düzenli kontrol ve takip çok daha önemlidir. Kemik tümörlerinde cerrahi yönteme karar vermek için;</a:t>
            </a:r>
            <a:endParaRPr lang="tr-TR" b="1" dirty="0">
              <a:solidFill>
                <a:schemeClr val="bg1"/>
              </a:solidFill>
            </a:endParaRPr>
          </a:p>
          <a:p>
            <a:r>
              <a:rPr lang="tr-TR" b="1" dirty="0">
                <a:solidFill>
                  <a:schemeClr val="bg1"/>
                </a:solidFill>
                <a:ea typeface="+mn-lt"/>
                <a:cs typeface="+mn-lt"/>
              </a:rPr>
              <a:t>Tümörün kemik kırılmasına sebep olacak kadar bünyeye zarar vermesi,</a:t>
            </a:r>
            <a:endParaRPr lang="tr-TR" b="1" dirty="0">
              <a:solidFill>
                <a:schemeClr val="bg1"/>
              </a:solidFill>
            </a:endParaRPr>
          </a:p>
          <a:p>
            <a:r>
              <a:rPr lang="tr-TR" b="1" dirty="0">
                <a:solidFill>
                  <a:schemeClr val="bg1"/>
                </a:solidFill>
                <a:ea typeface="+mn-lt"/>
                <a:cs typeface="+mn-lt"/>
              </a:rPr>
              <a:t>Kemiğin büyümesini olumsuz etkilemesi</a:t>
            </a:r>
            <a:endParaRPr lang="tr-TR" b="1" dirty="0">
              <a:solidFill>
                <a:schemeClr val="bg1"/>
              </a:solidFill>
            </a:endParaRPr>
          </a:p>
          <a:p>
            <a:r>
              <a:rPr lang="tr-TR" b="1" dirty="0">
                <a:solidFill>
                  <a:schemeClr val="bg1"/>
                </a:solidFill>
                <a:ea typeface="+mn-lt"/>
                <a:cs typeface="+mn-lt"/>
              </a:rPr>
              <a:t>Kemikte bir kısalık veya eğriliğe sebep olması</a:t>
            </a:r>
            <a:endParaRPr lang="tr-TR" b="1" dirty="0">
              <a:solidFill>
                <a:schemeClr val="bg1"/>
              </a:solidFill>
            </a:endParaRPr>
          </a:p>
          <a:p>
            <a:r>
              <a:rPr lang="tr-TR" b="1" dirty="0">
                <a:solidFill>
                  <a:schemeClr val="bg1"/>
                </a:solidFill>
                <a:ea typeface="+mn-lt"/>
                <a:cs typeface="+mn-lt"/>
              </a:rPr>
              <a:t>Tanıyla ilgili bir şüphede tümörün bulunduğu bölgeden örnek almak gerekiyorsa cerrahi yönteme başvurulmaktadır.</a:t>
            </a:r>
            <a:endParaRPr lang="tr-TR" b="1" dirty="0">
              <a:solidFill>
                <a:schemeClr val="bg1"/>
              </a:solidFill>
            </a:endParaRPr>
          </a:p>
          <a:p>
            <a:endParaRPr lang="tr-TR" b="1" dirty="0">
              <a:solidFill>
                <a:schemeClr val="bg1"/>
              </a:solidFill>
            </a:endParaRPr>
          </a:p>
        </p:txBody>
      </p:sp>
    </p:spTree>
    <p:extLst>
      <p:ext uri="{BB962C8B-B14F-4D97-AF65-F5344CB8AC3E}">
        <p14:creationId xmlns:p14="http://schemas.microsoft.com/office/powerpoint/2010/main" val="2313281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C992E3-D4FA-4F4C-ACBB-932431C176F4}"/>
              </a:ext>
            </a:extLst>
          </p:cNvPr>
          <p:cNvSpPr>
            <a:spLocks noGrp="1"/>
          </p:cNvSpPr>
          <p:nvPr>
            <p:ph type="title"/>
          </p:nvPr>
        </p:nvSpPr>
        <p:spPr/>
        <p:txBody>
          <a:bodyPr/>
          <a:lstStyle/>
          <a:p>
            <a:r>
              <a:rPr lang="tr-TR" b="1" dirty="0"/>
              <a:t>Genel Bakış</a:t>
            </a:r>
          </a:p>
        </p:txBody>
      </p:sp>
      <p:sp>
        <p:nvSpPr>
          <p:cNvPr id="3" name="İçerik Yer Tutucusu 2">
            <a:extLst>
              <a:ext uri="{FF2B5EF4-FFF2-40B4-BE49-F238E27FC236}">
                <a16:creationId xmlns:a16="http://schemas.microsoft.com/office/drawing/2014/main" id="{77462D82-9E2C-47EA-AA0B-071F76FBD87C}"/>
              </a:ext>
            </a:extLst>
          </p:cNvPr>
          <p:cNvSpPr>
            <a:spLocks noGrp="1"/>
          </p:cNvSpPr>
          <p:nvPr>
            <p:ph idx="1"/>
          </p:nvPr>
        </p:nvSpPr>
        <p:spPr>
          <a:xfrm>
            <a:off x="680321" y="2129055"/>
            <a:ext cx="10248861" cy="4095770"/>
          </a:xfrm>
        </p:spPr>
        <p:txBody>
          <a:bodyPr vert="horz" lIns="91440" tIns="45720" rIns="91440" bIns="45720" rtlCol="0" anchor="t">
            <a:noAutofit/>
          </a:bodyPr>
          <a:lstStyle/>
          <a:p>
            <a:pPr>
              <a:buNone/>
            </a:pPr>
            <a:r>
              <a:rPr lang="tr-TR" sz="2800" b="1" dirty="0">
                <a:solidFill>
                  <a:schemeClr val="bg1"/>
                </a:solidFill>
                <a:ea typeface="+mn-lt"/>
                <a:cs typeface="+mn-lt"/>
              </a:rPr>
              <a:t>Kemik kanseri vücuttaki herhangi bir kemikte başlayabilir, ancak en sık kol ve bacaklardaki pelvis veya uzun kemikleri etkiler. Kemik kanseri nadirdir ve tüm kanserlerin yüzde 1'inden azını oluşturur. Aslında, kanserli olmayan kemik tümörleri, kanserli olanlardan çok daha yaygındır.</a:t>
            </a:r>
          </a:p>
          <a:p>
            <a:pPr>
              <a:buNone/>
            </a:pPr>
            <a:r>
              <a:rPr lang="tr-TR" sz="2800" b="1" dirty="0">
                <a:solidFill>
                  <a:schemeClr val="bg1"/>
                </a:solidFill>
                <a:ea typeface="+mn-lt"/>
                <a:cs typeface="+mn-lt"/>
              </a:rPr>
              <a:t>"Kemik kanseri" terimi, vücudun herhangi bir yerinde başlayan ve kemiğe metastaz yapan kanserleri içermez. Bunun yerine, bu kanserler kemiğe metastaz yapmış meme kanseri gibi başladıkları yer olarak adlandırılır.</a:t>
            </a:r>
            <a:endParaRPr lang="tr-TR" sz="2800" b="1">
              <a:solidFill>
                <a:schemeClr val="bg1"/>
              </a:solidFill>
              <a:ea typeface="+mn-lt"/>
              <a:cs typeface="+mn-lt"/>
            </a:endParaRPr>
          </a:p>
          <a:p>
            <a:pPr>
              <a:buNone/>
            </a:pPr>
            <a:endParaRPr lang="tr-TR">
              <a:ea typeface="+mn-lt"/>
              <a:cs typeface="+mn-lt"/>
            </a:endParaRPr>
          </a:p>
          <a:p>
            <a:pPr marL="0" indent="0">
              <a:buNone/>
            </a:pPr>
            <a:endParaRPr lang="tr-TR" dirty="0"/>
          </a:p>
        </p:txBody>
      </p:sp>
    </p:spTree>
    <p:extLst>
      <p:ext uri="{BB962C8B-B14F-4D97-AF65-F5344CB8AC3E}">
        <p14:creationId xmlns:p14="http://schemas.microsoft.com/office/powerpoint/2010/main" val="1743397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A3A1C38-0710-498E-8515-9D60D9FFE3AD}"/>
              </a:ext>
            </a:extLst>
          </p:cNvPr>
          <p:cNvSpPr>
            <a:spLocks noGrp="1"/>
          </p:cNvSpPr>
          <p:nvPr>
            <p:ph idx="1"/>
          </p:nvPr>
        </p:nvSpPr>
        <p:spPr>
          <a:xfrm>
            <a:off x="992616" y="3423660"/>
            <a:ext cx="9613861" cy="688726"/>
          </a:xfrm>
        </p:spPr>
        <p:txBody>
          <a:bodyPr vert="horz" lIns="91440" tIns="45720" rIns="91440" bIns="45720" rtlCol="0" anchor="t">
            <a:normAutofit/>
          </a:bodyPr>
          <a:lstStyle/>
          <a:p>
            <a:pPr marL="0" indent="0" algn="ctr">
              <a:buNone/>
            </a:pPr>
            <a:r>
              <a:rPr lang="tr-TR" sz="3200" b="1" dirty="0">
                <a:solidFill>
                  <a:schemeClr val="bg1"/>
                </a:solidFill>
              </a:rPr>
              <a:t>DİNLEDİĞİNİZ İÇİN TEŞEKKÜRLER.</a:t>
            </a:r>
            <a:endParaRPr lang="tr-TR" b="1" dirty="0">
              <a:solidFill>
                <a:schemeClr val="bg1"/>
              </a:solidFill>
            </a:endParaRPr>
          </a:p>
        </p:txBody>
      </p:sp>
    </p:spTree>
    <p:extLst>
      <p:ext uri="{BB962C8B-B14F-4D97-AF65-F5344CB8AC3E}">
        <p14:creationId xmlns:p14="http://schemas.microsoft.com/office/powerpoint/2010/main" val="3612677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7" descr="kişi, adam, iç mekan, oturma içeren bir resim&#10;&#10;Çok yüksek güvenilirlikle oluşturulmuş açıklama">
            <a:extLst>
              <a:ext uri="{FF2B5EF4-FFF2-40B4-BE49-F238E27FC236}">
                <a16:creationId xmlns:a16="http://schemas.microsoft.com/office/drawing/2014/main" id="{0D167CCE-7E1F-46B4-8C4B-D5D18295D101}"/>
              </a:ext>
            </a:extLst>
          </p:cNvPr>
          <p:cNvPicPr>
            <a:picLocks noChangeAspect="1"/>
          </p:cNvPicPr>
          <p:nvPr/>
        </p:nvPicPr>
        <p:blipFill>
          <a:blip r:embed="rId2"/>
          <a:stretch>
            <a:fillRect/>
          </a:stretch>
        </p:blipFill>
        <p:spPr>
          <a:xfrm>
            <a:off x="6664164" y="2308893"/>
            <a:ext cx="4317167" cy="3591450"/>
          </a:xfrm>
          <a:prstGeom prst="rect">
            <a:avLst/>
          </a:prstGeom>
        </p:spPr>
      </p:pic>
      <p:pic>
        <p:nvPicPr>
          <p:cNvPr id="9" name="Resim 9" descr="kişi, tutma, el, kadın içeren bir resim&#10;&#10;Çok yüksek güvenilirlikle oluşturulmuş açıklama">
            <a:extLst>
              <a:ext uri="{FF2B5EF4-FFF2-40B4-BE49-F238E27FC236}">
                <a16:creationId xmlns:a16="http://schemas.microsoft.com/office/drawing/2014/main" id="{4DD42616-66ED-4832-A612-0D13FB5E4A7F}"/>
              </a:ext>
            </a:extLst>
          </p:cNvPr>
          <p:cNvPicPr>
            <a:picLocks noChangeAspect="1"/>
          </p:cNvPicPr>
          <p:nvPr/>
        </p:nvPicPr>
        <p:blipFill>
          <a:blip r:embed="rId3"/>
          <a:stretch>
            <a:fillRect/>
          </a:stretch>
        </p:blipFill>
        <p:spPr>
          <a:xfrm>
            <a:off x="1063360" y="2306214"/>
            <a:ext cx="4442085" cy="3583844"/>
          </a:xfrm>
          <a:prstGeom prst="rect">
            <a:avLst/>
          </a:prstGeom>
        </p:spPr>
      </p:pic>
    </p:spTree>
    <p:extLst>
      <p:ext uri="{BB962C8B-B14F-4D97-AF65-F5344CB8AC3E}">
        <p14:creationId xmlns:p14="http://schemas.microsoft.com/office/powerpoint/2010/main" val="949882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4B9554-B4E9-439C-95CB-2A9162E7F537}"/>
              </a:ext>
            </a:extLst>
          </p:cNvPr>
          <p:cNvSpPr>
            <a:spLocks noGrp="1"/>
          </p:cNvSpPr>
          <p:nvPr>
            <p:ph type="title"/>
          </p:nvPr>
        </p:nvSpPr>
        <p:spPr/>
        <p:txBody>
          <a:bodyPr/>
          <a:lstStyle/>
          <a:p>
            <a:r>
              <a:rPr lang="tr-TR" b="1" dirty="0"/>
              <a:t>Türleri</a:t>
            </a:r>
          </a:p>
        </p:txBody>
      </p:sp>
      <p:graphicFrame>
        <p:nvGraphicFramePr>
          <p:cNvPr id="7" name="Diyagram 7">
            <a:extLst>
              <a:ext uri="{FF2B5EF4-FFF2-40B4-BE49-F238E27FC236}">
                <a16:creationId xmlns:a16="http://schemas.microsoft.com/office/drawing/2014/main" id="{C9AC5D36-88A1-4FC8-8259-1B91C9A54A7D}"/>
              </a:ext>
            </a:extLst>
          </p:cNvPr>
          <p:cNvGraphicFramePr/>
          <p:nvPr/>
        </p:nvGraphicFramePr>
        <p:xfrm>
          <a:off x="680321" y="2336873"/>
          <a:ext cx="9613861" cy="359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862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A97F42-EE6F-4977-9F89-1C38EB8F06C4}"/>
              </a:ext>
            </a:extLst>
          </p:cNvPr>
          <p:cNvSpPr>
            <a:spLocks noGrp="1"/>
          </p:cNvSpPr>
          <p:nvPr>
            <p:ph type="title"/>
          </p:nvPr>
        </p:nvSpPr>
        <p:spPr/>
        <p:txBody>
          <a:bodyPr/>
          <a:lstStyle/>
          <a:p>
            <a:r>
              <a:rPr lang="tr-TR" b="1" dirty="0"/>
              <a:t>Türleri 1</a:t>
            </a:r>
          </a:p>
        </p:txBody>
      </p:sp>
      <p:sp>
        <p:nvSpPr>
          <p:cNvPr id="3" name="İçerik Yer Tutucusu 2">
            <a:extLst>
              <a:ext uri="{FF2B5EF4-FFF2-40B4-BE49-F238E27FC236}">
                <a16:creationId xmlns:a16="http://schemas.microsoft.com/office/drawing/2014/main" id="{41112DCE-CD69-46B9-B7BC-87B8C5C8853A}"/>
              </a:ext>
            </a:extLst>
          </p:cNvPr>
          <p:cNvSpPr>
            <a:spLocks noGrp="1"/>
          </p:cNvSpPr>
          <p:nvPr>
            <p:ph idx="1"/>
          </p:nvPr>
        </p:nvSpPr>
        <p:spPr>
          <a:xfrm>
            <a:off x="680321" y="2209873"/>
            <a:ext cx="9613861" cy="3853316"/>
          </a:xfrm>
        </p:spPr>
        <p:txBody>
          <a:bodyPr vert="horz" lIns="91440" tIns="45720" rIns="91440" bIns="45720" rtlCol="0" anchor="t">
            <a:noAutofit/>
          </a:bodyPr>
          <a:lstStyle/>
          <a:p>
            <a:r>
              <a:rPr lang="tr-TR" sz="2200" b="1" dirty="0" err="1">
                <a:solidFill>
                  <a:schemeClr val="bg1"/>
                </a:solidFill>
              </a:rPr>
              <a:t>Osteosarkom</a:t>
            </a:r>
            <a:r>
              <a:rPr lang="tr-TR" sz="2200" b="1" dirty="0">
                <a:solidFill>
                  <a:schemeClr val="bg1"/>
                </a:solidFill>
              </a:rPr>
              <a:t> Nedir?</a:t>
            </a:r>
          </a:p>
          <a:p>
            <a:pPr>
              <a:buNone/>
            </a:pPr>
            <a:r>
              <a:rPr lang="tr-TR" sz="2200" b="1" dirty="0">
                <a:solidFill>
                  <a:schemeClr val="bg1"/>
                </a:solidFill>
                <a:ea typeface="+mn-lt"/>
                <a:cs typeface="+mn-lt"/>
              </a:rPr>
              <a:t>Nadir de olsa </a:t>
            </a:r>
            <a:r>
              <a:rPr lang="tr-TR" sz="2200" b="1" dirty="0" err="1">
                <a:solidFill>
                  <a:schemeClr val="bg1"/>
                </a:solidFill>
                <a:ea typeface="+mn-lt"/>
                <a:cs typeface="+mn-lt"/>
              </a:rPr>
              <a:t>osteosarkom</a:t>
            </a:r>
            <a:r>
              <a:rPr lang="tr-TR" sz="2200" b="1" dirty="0">
                <a:solidFill>
                  <a:schemeClr val="bg1"/>
                </a:solidFill>
                <a:ea typeface="+mn-lt"/>
                <a:cs typeface="+mn-lt"/>
              </a:rPr>
              <a:t>, kemik oluşturan hücrelerde başlayan en yaygın kemik kanseri türüdür. Çok nadir durumlarda, kemiğin dışındaki yumuşak dokuda ortaya çıkar. </a:t>
            </a:r>
            <a:r>
              <a:rPr lang="tr-TR" sz="2200" b="1" dirty="0" err="1">
                <a:solidFill>
                  <a:schemeClr val="bg1"/>
                </a:solidFill>
                <a:ea typeface="+mn-lt"/>
                <a:cs typeface="+mn-lt"/>
              </a:rPr>
              <a:t>Osteosarkom</a:t>
            </a:r>
            <a:r>
              <a:rPr lang="tr-TR" sz="2200" b="1" dirty="0">
                <a:solidFill>
                  <a:schemeClr val="bg1"/>
                </a:solidFill>
                <a:ea typeface="+mn-lt"/>
                <a:cs typeface="+mn-lt"/>
              </a:rPr>
              <a:t> en sık uzun kemiklerde bulunur - daha sık bacaklar, fakat bazen kollar - ancak herhangi bir kemikte başlayabilir.</a:t>
            </a:r>
            <a:endParaRPr lang="tr-TR" sz="2200" b="1" dirty="0">
              <a:solidFill>
                <a:schemeClr val="bg1"/>
              </a:solidFill>
            </a:endParaRPr>
          </a:p>
          <a:p>
            <a:pPr>
              <a:buNone/>
            </a:pPr>
            <a:r>
              <a:rPr lang="tr-TR" sz="2200" b="1" dirty="0" err="1">
                <a:solidFill>
                  <a:schemeClr val="bg1"/>
                </a:solidFill>
                <a:ea typeface="+mn-lt"/>
                <a:cs typeface="+mn-lt"/>
              </a:rPr>
              <a:t>Osteosarkom</a:t>
            </a:r>
            <a:r>
              <a:rPr lang="tr-TR" sz="2200" b="1" dirty="0">
                <a:solidFill>
                  <a:schemeClr val="bg1"/>
                </a:solidFill>
                <a:ea typeface="+mn-lt"/>
                <a:cs typeface="+mn-lt"/>
              </a:rPr>
              <a:t> gençlerde ve genç erişkinlerde ortaya çıkma eğilimindedir, ancak daha küçük çocuklarda ve yaşlı erişkinlerde de ortaya çıkabilir. Tedavi genellikle kemoterapi ve operasyon içerir. Tipik olarak radyasyon tedavisi </a:t>
            </a:r>
            <a:r>
              <a:rPr lang="tr-TR" sz="2200" b="1" dirty="0" err="1">
                <a:solidFill>
                  <a:schemeClr val="bg1"/>
                </a:solidFill>
                <a:ea typeface="+mn-lt"/>
                <a:cs typeface="+mn-lt"/>
              </a:rPr>
              <a:t>osteosarkom</a:t>
            </a:r>
            <a:r>
              <a:rPr lang="tr-TR" sz="2200" b="1" dirty="0">
                <a:solidFill>
                  <a:schemeClr val="bg1"/>
                </a:solidFill>
                <a:ea typeface="+mn-lt"/>
                <a:cs typeface="+mn-lt"/>
              </a:rPr>
              <a:t> tedavisinde etkili değildir, ancak proton ışını tedavisi gibi yeni geliştirilmiş radyasyon tekniklerinin kullanımı çalışılmaktadır.</a:t>
            </a:r>
            <a:endParaRPr lang="tr-TR" sz="2200">
              <a:solidFill>
                <a:schemeClr val="bg1"/>
              </a:solidFill>
            </a:endParaRPr>
          </a:p>
          <a:p>
            <a:pPr marL="0" indent="0">
              <a:buNone/>
            </a:pPr>
            <a:endParaRPr lang="tr-TR" sz="2200" dirty="0"/>
          </a:p>
        </p:txBody>
      </p:sp>
    </p:spTree>
    <p:extLst>
      <p:ext uri="{BB962C8B-B14F-4D97-AF65-F5344CB8AC3E}">
        <p14:creationId xmlns:p14="http://schemas.microsoft.com/office/powerpoint/2010/main" val="2808451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descr="fotoğraf, poz, kadın, tutma içeren bir resim&#10;&#10;Çok yüksek güvenilirlikle oluşturulmuş açıklama">
            <a:extLst>
              <a:ext uri="{FF2B5EF4-FFF2-40B4-BE49-F238E27FC236}">
                <a16:creationId xmlns:a16="http://schemas.microsoft.com/office/drawing/2014/main" id="{1D9EA0B4-F396-49CD-A53B-499831826F57}"/>
              </a:ext>
            </a:extLst>
          </p:cNvPr>
          <p:cNvPicPr>
            <a:picLocks noChangeAspect="1"/>
          </p:cNvPicPr>
          <p:nvPr/>
        </p:nvPicPr>
        <p:blipFill>
          <a:blip r:embed="rId2"/>
          <a:stretch>
            <a:fillRect/>
          </a:stretch>
        </p:blipFill>
        <p:spPr>
          <a:xfrm>
            <a:off x="2725712" y="2108671"/>
            <a:ext cx="6315855" cy="4089705"/>
          </a:xfrm>
          <a:prstGeom prst="rect">
            <a:avLst/>
          </a:prstGeom>
        </p:spPr>
      </p:pic>
    </p:spTree>
    <p:extLst>
      <p:ext uri="{BB962C8B-B14F-4D97-AF65-F5344CB8AC3E}">
        <p14:creationId xmlns:p14="http://schemas.microsoft.com/office/powerpoint/2010/main" val="3991349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793312-D5AD-4D1E-BD40-05A120467D74}"/>
              </a:ext>
            </a:extLst>
          </p:cNvPr>
          <p:cNvSpPr>
            <a:spLocks noGrp="1"/>
          </p:cNvSpPr>
          <p:nvPr>
            <p:ph type="title"/>
          </p:nvPr>
        </p:nvSpPr>
        <p:spPr/>
        <p:txBody>
          <a:bodyPr/>
          <a:lstStyle/>
          <a:p>
            <a:r>
              <a:rPr lang="tr-TR" b="1" dirty="0"/>
              <a:t>Türleri 2</a:t>
            </a:r>
          </a:p>
        </p:txBody>
      </p:sp>
      <p:sp>
        <p:nvSpPr>
          <p:cNvPr id="3" name="İçerik Yer Tutucusu 2">
            <a:extLst>
              <a:ext uri="{FF2B5EF4-FFF2-40B4-BE49-F238E27FC236}">
                <a16:creationId xmlns:a16="http://schemas.microsoft.com/office/drawing/2014/main" id="{C7B0A8EF-3D33-4A60-9FC4-BB3E11F4D511}"/>
              </a:ext>
            </a:extLst>
          </p:cNvPr>
          <p:cNvSpPr>
            <a:spLocks noGrp="1"/>
          </p:cNvSpPr>
          <p:nvPr>
            <p:ph idx="1"/>
          </p:nvPr>
        </p:nvSpPr>
        <p:spPr>
          <a:xfrm>
            <a:off x="599503" y="2186782"/>
            <a:ext cx="9613861" cy="3968770"/>
          </a:xfrm>
        </p:spPr>
        <p:txBody>
          <a:bodyPr vert="horz" lIns="91440" tIns="45720" rIns="91440" bIns="45720" rtlCol="0" anchor="t">
            <a:noAutofit/>
          </a:bodyPr>
          <a:lstStyle/>
          <a:p>
            <a:r>
              <a:rPr lang="tr-TR" sz="2200" b="1" dirty="0" err="1">
                <a:solidFill>
                  <a:schemeClr val="bg1"/>
                </a:solidFill>
              </a:rPr>
              <a:t>Kondrosarkom</a:t>
            </a:r>
            <a:endParaRPr lang="tr-TR" sz="2200" b="1">
              <a:solidFill>
                <a:schemeClr val="bg1"/>
              </a:solidFill>
            </a:endParaRPr>
          </a:p>
          <a:p>
            <a:pPr>
              <a:buNone/>
            </a:pPr>
            <a:r>
              <a:rPr lang="tr-TR" sz="2200" b="1" dirty="0" err="1">
                <a:solidFill>
                  <a:schemeClr val="bg1"/>
                </a:solidFill>
                <a:ea typeface="+mn-lt"/>
                <a:cs typeface="+mn-lt"/>
              </a:rPr>
              <a:t>Kondrosarkom</a:t>
            </a:r>
            <a:r>
              <a:rPr lang="tr-TR" sz="2200" b="1" dirty="0">
                <a:solidFill>
                  <a:schemeClr val="bg1"/>
                </a:solidFill>
                <a:ea typeface="+mn-lt"/>
                <a:cs typeface="+mn-lt"/>
              </a:rPr>
              <a:t>, genellikle kemiklerde başlayan, ancak bazen kemiklerin yakınındaki yumuşak dokuda ortaya çıkan nadir bir kanser türüdür. </a:t>
            </a:r>
            <a:r>
              <a:rPr lang="tr-TR" sz="2200" b="1" dirty="0" err="1">
                <a:solidFill>
                  <a:schemeClr val="bg1"/>
                </a:solidFill>
                <a:ea typeface="+mn-lt"/>
                <a:cs typeface="+mn-lt"/>
              </a:rPr>
              <a:t>Kondrosarkom</a:t>
            </a:r>
            <a:r>
              <a:rPr lang="tr-TR" sz="2200" b="1" dirty="0">
                <a:solidFill>
                  <a:schemeClr val="bg1"/>
                </a:solidFill>
                <a:ea typeface="+mn-lt"/>
                <a:cs typeface="+mn-lt"/>
              </a:rPr>
              <a:t> tümörlerinin en sık görüldüğü yerler </a:t>
            </a:r>
            <a:r>
              <a:rPr lang="tr-TR" sz="2200" b="1" dirty="0" err="1">
                <a:solidFill>
                  <a:schemeClr val="bg1"/>
                </a:solidFill>
                <a:ea typeface="+mn-lt"/>
                <a:cs typeface="+mn-lt"/>
              </a:rPr>
              <a:t>pelvis</a:t>
            </a:r>
            <a:r>
              <a:rPr lang="tr-TR" sz="2200" b="1" dirty="0">
                <a:solidFill>
                  <a:schemeClr val="bg1"/>
                </a:solidFill>
                <a:ea typeface="+mn-lt"/>
                <a:cs typeface="+mn-lt"/>
              </a:rPr>
              <a:t>, kalça ve omuzdur. Daha nadir olarak, kafatasının tabanı etkilenir.</a:t>
            </a:r>
            <a:endParaRPr lang="tr-TR" sz="2200" b="1">
              <a:solidFill>
                <a:schemeClr val="bg1"/>
              </a:solidFill>
            </a:endParaRPr>
          </a:p>
          <a:p>
            <a:pPr>
              <a:buNone/>
            </a:pPr>
            <a:r>
              <a:rPr lang="tr-TR" sz="2200" b="1" dirty="0">
                <a:solidFill>
                  <a:schemeClr val="bg1"/>
                </a:solidFill>
                <a:ea typeface="+mn-lt"/>
                <a:cs typeface="+mn-lt"/>
              </a:rPr>
              <a:t>Bir </a:t>
            </a:r>
            <a:r>
              <a:rPr lang="tr-TR" sz="2200" b="1" err="1">
                <a:solidFill>
                  <a:schemeClr val="bg1"/>
                </a:solidFill>
                <a:ea typeface="+mn-lt"/>
                <a:cs typeface="+mn-lt"/>
              </a:rPr>
              <a:t>kondrosarkomun</a:t>
            </a:r>
            <a:r>
              <a:rPr lang="tr-TR" sz="2200" b="1" dirty="0">
                <a:solidFill>
                  <a:schemeClr val="bg1"/>
                </a:solidFill>
                <a:ea typeface="+mn-lt"/>
                <a:cs typeface="+mn-lt"/>
              </a:rPr>
              <a:t> belirleyici özelliği, hücrelerinin kıkırdak üretmesidir. Bazı </a:t>
            </a:r>
            <a:r>
              <a:rPr lang="tr-TR" sz="2200" b="1" err="1">
                <a:solidFill>
                  <a:schemeClr val="bg1"/>
                </a:solidFill>
                <a:ea typeface="+mn-lt"/>
                <a:cs typeface="+mn-lt"/>
              </a:rPr>
              <a:t>kondrosarkom</a:t>
            </a:r>
            <a:r>
              <a:rPr lang="tr-TR" sz="2200" b="1" dirty="0">
                <a:solidFill>
                  <a:schemeClr val="bg1"/>
                </a:solidFill>
                <a:ea typeface="+mn-lt"/>
                <a:cs typeface="+mn-lt"/>
              </a:rPr>
              <a:t> türleri yavaş büyür ve tamamen çıkarılmaları şartıyla diğer organlara ve kemiklere yayılma riski düşüktür. Diğerleri hızla büyür ve yüksek metastaz riski taşır.</a:t>
            </a:r>
            <a:endParaRPr lang="tr-TR" sz="2200" b="1">
              <a:solidFill>
                <a:schemeClr val="bg1"/>
              </a:solidFill>
            </a:endParaRPr>
          </a:p>
          <a:p>
            <a:pPr>
              <a:buNone/>
            </a:pPr>
            <a:r>
              <a:rPr lang="tr-TR" sz="2200" b="1" dirty="0">
                <a:solidFill>
                  <a:schemeClr val="bg1"/>
                </a:solidFill>
                <a:ea typeface="+mn-lt"/>
                <a:cs typeface="+mn-lt"/>
              </a:rPr>
              <a:t>Tümörün cerrahi olarak çıkarılması, </a:t>
            </a:r>
            <a:r>
              <a:rPr lang="tr-TR" sz="2200" b="1" err="1">
                <a:solidFill>
                  <a:schemeClr val="bg1"/>
                </a:solidFill>
                <a:ea typeface="+mn-lt"/>
                <a:cs typeface="+mn-lt"/>
              </a:rPr>
              <a:t>kondrosarkom</a:t>
            </a:r>
            <a:r>
              <a:rPr lang="tr-TR" sz="2200" b="1" dirty="0">
                <a:solidFill>
                  <a:schemeClr val="bg1"/>
                </a:solidFill>
                <a:ea typeface="+mn-lt"/>
                <a:cs typeface="+mn-lt"/>
              </a:rPr>
              <a:t> tedavisinin temelini oluşturur. Radyasyon ve kemoterapi nadiren </a:t>
            </a:r>
            <a:r>
              <a:rPr lang="tr-TR" sz="2200" b="1" err="1">
                <a:solidFill>
                  <a:schemeClr val="bg1"/>
                </a:solidFill>
                <a:ea typeface="+mn-lt"/>
                <a:cs typeface="+mn-lt"/>
              </a:rPr>
              <a:t>kondrosarkom</a:t>
            </a:r>
            <a:r>
              <a:rPr lang="tr-TR" sz="2200" b="1" dirty="0">
                <a:solidFill>
                  <a:schemeClr val="bg1"/>
                </a:solidFill>
                <a:ea typeface="+mn-lt"/>
                <a:cs typeface="+mn-lt"/>
              </a:rPr>
              <a:t> tedavisinde yardımcıdır.</a:t>
            </a:r>
            <a:endParaRPr lang="tr-TR" sz="2200" b="1">
              <a:solidFill>
                <a:schemeClr val="bg1"/>
              </a:solidFill>
            </a:endParaRPr>
          </a:p>
          <a:p>
            <a:pPr marL="0" indent="0">
              <a:buNone/>
            </a:pPr>
            <a:endParaRPr lang="tr-TR" sz="2000" dirty="0"/>
          </a:p>
          <a:p>
            <a:pPr marL="0" indent="0">
              <a:buNone/>
            </a:pPr>
            <a:endParaRPr lang="tr-TR" sz="2000" dirty="0"/>
          </a:p>
        </p:txBody>
      </p:sp>
    </p:spTree>
    <p:extLst>
      <p:ext uri="{BB962C8B-B14F-4D97-AF65-F5344CB8AC3E}">
        <p14:creationId xmlns:p14="http://schemas.microsoft.com/office/powerpoint/2010/main" val="14972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213BB5D2-20F4-4070-8696-4D34A210FA23}"/>
              </a:ext>
            </a:extLst>
          </p:cNvPr>
          <p:cNvPicPr>
            <a:picLocks noChangeAspect="1"/>
          </p:cNvPicPr>
          <p:nvPr/>
        </p:nvPicPr>
        <p:blipFill>
          <a:blip r:embed="rId2"/>
          <a:stretch>
            <a:fillRect/>
          </a:stretch>
        </p:blipFill>
        <p:spPr>
          <a:xfrm>
            <a:off x="3206022" y="2127198"/>
            <a:ext cx="5017956" cy="3877768"/>
          </a:xfrm>
          <a:prstGeom prst="rect">
            <a:avLst/>
          </a:prstGeom>
        </p:spPr>
      </p:pic>
    </p:spTree>
    <p:extLst>
      <p:ext uri="{BB962C8B-B14F-4D97-AF65-F5344CB8AC3E}">
        <p14:creationId xmlns:p14="http://schemas.microsoft.com/office/powerpoint/2010/main" val="463849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496FC-9C97-4F93-884D-DB9C06D1698B}"/>
              </a:ext>
            </a:extLst>
          </p:cNvPr>
          <p:cNvSpPr>
            <a:spLocks noGrp="1"/>
          </p:cNvSpPr>
          <p:nvPr>
            <p:ph type="title"/>
          </p:nvPr>
        </p:nvSpPr>
        <p:spPr/>
        <p:txBody>
          <a:bodyPr/>
          <a:lstStyle/>
          <a:p>
            <a:r>
              <a:rPr lang="tr-TR" b="1" dirty="0"/>
              <a:t>Türleri 3</a:t>
            </a:r>
          </a:p>
        </p:txBody>
      </p:sp>
      <p:sp>
        <p:nvSpPr>
          <p:cNvPr id="3" name="İçerik Yer Tutucusu 2">
            <a:extLst>
              <a:ext uri="{FF2B5EF4-FFF2-40B4-BE49-F238E27FC236}">
                <a16:creationId xmlns:a16="http://schemas.microsoft.com/office/drawing/2014/main" id="{EDA24637-8FDC-4DF5-B568-3E41EE83E55E}"/>
              </a:ext>
            </a:extLst>
          </p:cNvPr>
          <p:cNvSpPr>
            <a:spLocks noGrp="1"/>
          </p:cNvSpPr>
          <p:nvPr>
            <p:ph idx="1"/>
          </p:nvPr>
        </p:nvSpPr>
        <p:spPr>
          <a:xfrm>
            <a:off x="680321" y="2336873"/>
            <a:ext cx="9613861" cy="3899497"/>
          </a:xfrm>
        </p:spPr>
        <p:txBody>
          <a:bodyPr vert="horz" lIns="91440" tIns="45720" rIns="91440" bIns="45720" rtlCol="0" anchor="t">
            <a:normAutofit fontScale="92500" lnSpcReduction="20000"/>
          </a:bodyPr>
          <a:lstStyle/>
          <a:p>
            <a:r>
              <a:rPr lang="tr-TR" b="1" dirty="0" err="1">
                <a:solidFill>
                  <a:schemeClr val="bg1"/>
                </a:solidFill>
              </a:rPr>
              <a:t>Ewing</a:t>
            </a:r>
            <a:r>
              <a:rPr lang="tr-TR" b="1" dirty="0">
                <a:solidFill>
                  <a:schemeClr val="bg1"/>
                </a:solidFill>
              </a:rPr>
              <a:t> Sarkomu</a:t>
            </a:r>
          </a:p>
          <a:p>
            <a:pPr>
              <a:buNone/>
            </a:pPr>
            <a:r>
              <a:rPr lang="tr-TR" b="1" dirty="0" err="1">
                <a:solidFill>
                  <a:schemeClr val="bg1"/>
                </a:solidFill>
                <a:ea typeface="+mn-lt"/>
                <a:cs typeface="+mn-lt"/>
              </a:rPr>
              <a:t>Ewing</a:t>
            </a:r>
            <a:r>
              <a:rPr lang="tr-TR" b="1" dirty="0">
                <a:solidFill>
                  <a:schemeClr val="bg1"/>
                </a:solidFill>
                <a:ea typeface="+mn-lt"/>
                <a:cs typeface="+mn-lt"/>
              </a:rPr>
              <a:t> sarkomu kemiklerde veya kemiklerin etrafındaki yumuşak dokuda ortaya çıkan nadir bir kanser türüdür. Bu kanser en sık </a:t>
            </a:r>
            <a:r>
              <a:rPr lang="tr-TR" b="1" dirty="0" err="1">
                <a:solidFill>
                  <a:schemeClr val="bg1"/>
                </a:solidFill>
                <a:ea typeface="+mn-lt"/>
                <a:cs typeface="+mn-lt"/>
              </a:rPr>
              <a:t>pelvis</a:t>
            </a:r>
            <a:r>
              <a:rPr lang="tr-TR" b="1" dirty="0">
                <a:solidFill>
                  <a:schemeClr val="bg1"/>
                </a:solidFill>
                <a:ea typeface="+mn-lt"/>
                <a:cs typeface="+mn-lt"/>
              </a:rPr>
              <a:t>, bacaklar veya kolların uzun kemiklerinde başlar, ancak herhangi bir kemikte oluşabilir. Daha az sıklıkla, </a:t>
            </a:r>
            <a:r>
              <a:rPr lang="tr-TR" b="1" dirty="0" err="1">
                <a:solidFill>
                  <a:schemeClr val="bg1"/>
                </a:solidFill>
                <a:ea typeface="+mn-lt"/>
                <a:cs typeface="+mn-lt"/>
              </a:rPr>
              <a:t>Ewing</a:t>
            </a:r>
            <a:r>
              <a:rPr lang="tr-TR" b="1" dirty="0">
                <a:solidFill>
                  <a:schemeClr val="bg1"/>
                </a:solidFill>
                <a:ea typeface="+mn-lt"/>
                <a:cs typeface="+mn-lt"/>
              </a:rPr>
              <a:t> sarkomu kolların, bacakların, karın bölgesinin veya diğer konumların yumuşak dokularında başlar.</a:t>
            </a:r>
            <a:endParaRPr lang="tr-TR" b="1" dirty="0">
              <a:solidFill>
                <a:schemeClr val="bg1"/>
              </a:solidFill>
            </a:endParaRPr>
          </a:p>
          <a:p>
            <a:pPr>
              <a:buNone/>
            </a:pPr>
            <a:r>
              <a:rPr lang="tr-TR" b="1" dirty="0" err="1">
                <a:solidFill>
                  <a:schemeClr val="bg1"/>
                </a:solidFill>
                <a:ea typeface="+mn-lt"/>
                <a:cs typeface="+mn-lt"/>
              </a:rPr>
              <a:t>Ewing</a:t>
            </a:r>
            <a:r>
              <a:rPr lang="tr-TR" b="1" dirty="0">
                <a:solidFill>
                  <a:schemeClr val="bg1"/>
                </a:solidFill>
                <a:ea typeface="+mn-lt"/>
                <a:cs typeface="+mn-lt"/>
              </a:rPr>
              <a:t> sarkomu tedavisinde ana gelişmeler, sonuçları önemli ölçüde iyileştirmiştir. Tedavinin tamamlanmasından sonra, insanlar yoğun kemoterapi ve radyasyonun potansiyel geç etkileri için ömür boyu izlemeye ihtiyaç duyarlar.</a:t>
            </a:r>
            <a:endParaRPr lang="tr-TR" b="1" dirty="0">
              <a:solidFill>
                <a:schemeClr val="bg1"/>
              </a:solidFill>
            </a:endParaRPr>
          </a:p>
          <a:p>
            <a:pPr>
              <a:buNone/>
            </a:pPr>
            <a:r>
              <a:rPr lang="tr-TR" b="1" dirty="0" err="1">
                <a:solidFill>
                  <a:schemeClr val="bg1"/>
                </a:solidFill>
                <a:ea typeface="+mn-lt"/>
                <a:cs typeface="+mn-lt"/>
              </a:rPr>
              <a:t>Ewing</a:t>
            </a:r>
            <a:r>
              <a:rPr lang="tr-TR" b="1" dirty="0">
                <a:solidFill>
                  <a:schemeClr val="bg1"/>
                </a:solidFill>
                <a:ea typeface="+mn-lt"/>
                <a:cs typeface="+mn-lt"/>
              </a:rPr>
              <a:t> sarkomu gençler ve genç erişkinlerde daha sık görülür, ancak her yaşta ortaya çıkabilir.</a:t>
            </a:r>
            <a:endParaRPr lang="tr-TR" b="1" dirty="0">
              <a:solidFill>
                <a:schemeClr val="bg1"/>
              </a:solidFill>
            </a:endParaRPr>
          </a:p>
          <a:p>
            <a:pPr marL="0" indent="0">
              <a:buNone/>
            </a:pPr>
            <a:endParaRPr lang="tr-TR" dirty="0"/>
          </a:p>
        </p:txBody>
      </p:sp>
    </p:spTree>
    <p:extLst>
      <p:ext uri="{BB962C8B-B14F-4D97-AF65-F5344CB8AC3E}">
        <p14:creationId xmlns:p14="http://schemas.microsoft.com/office/powerpoint/2010/main" val="341682672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TC104033917[[fn=Berlin]]</Template>
  <TotalTime>0</TotalTime>
  <Words>0</Words>
  <Application>Microsoft Office PowerPoint</Application>
  <PresentationFormat>Geniş ekran</PresentationFormat>
  <Paragraphs>0</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Berlin</vt:lpstr>
      <vt:lpstr>KEMİK KANSERİ</vt:lpstr>
      <vt:lpstr>Genel Bakış</vt:lpstr>
      <vt:lpstr>PowerPoint Sunusu</vt:lpstr>
      <vt:lpstr>Türleri</vt:lpstr>
      <vt:lpstr>Türleri 1</vt:lpstr>
      <vt:lpstr>PowerPoint Sunusu</vt:lpstr>
      <vt:lpstr>Türleri 2</vt:lpstr>
      <vt:lpstr>PowerPoint Sunusu</vt:lpstr>
      <vt:lpstr>Türleri 3</vt:lpstr>
      <vt:lpstr>PowerPoint Sunusu</vt:lpstr>
      <vt:lpstr>Semptomları</vt:lpstr>
      <vt:lpstr>PowerPoint Sunusu</vt:lpstr>
      <vt:lpstr>Nedenleri</vt:lpstr>
      <vt:lpstr>Risk Faktörleri</vt:lpstr>
      <vt:lpstr>PowerPoint Sunusu</vt:lpstr>
      <vt:lpstr>Risk Faktörleri</vt:lpstr>
      <vt:lpstr>PowerPoint Sunusu</vt:lpstr>
      <vt:lpstr>Tanı</vt:lpstr>
      <vt:lpstr>Tedavi</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Sümeyra Harmancı</cp:lastModifiedBy>
  <cp:revision>430</cp:revision>
  <dcterms:created xsi:type="dcterms:W3CDTF">2019-11-18T13:32:01Z</dcterms:created>
  <dcterms:modified xsi:type="dcterms:W3CDTF">2019-12-19T09:02:52Z</dcterms:modified>
</cp:coreProperties>
</file>